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694"/>
  </p:normalViewPr>
  <p:slideViewPr>
    <p:cSldViewPr snapToGrid="0">
      <p:cViewPr>
        <p:scale>
          <a:sx n="133" d="100"/>
          <a:sy n="133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21711-4B1B-2F65-1F7D-56549506A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4BAD68-34D1-BF82-7A97-99BD739E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E00E6D-A28E-2AB0-FD30-DA304913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F94917-D685-CFC7-CAAA-485F9B63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6652F9-20B3-F29B-4DBB-016071AC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9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7A03B-D9B0-3A9C-4356-E009A38E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0491B9-834D-68EA-E638-E8B07A5D1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695CC-DA31-715D-7226-DC284A38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4E9E7-D746-3F9C-3708-1A7E24B8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94479-C8A5-4347-7B59-68A3CAE7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045E57-BA4B-900D-0DAA-42E3ED79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AB1340-C38A-301A-BABC-1F153CC48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634DB-9A1A-23C9-8920-1E390A21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2023E-7E14-172F-0504-F694BF0F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65634-274A-19F4-FD68-A9710F5F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23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78E9E-3BA8-8AF5-27AE-706942E5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06BCC-2BAA-A079-395C-9BA9EB39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5DEF-A4C8-90C5-F938-60ADEC8E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F0901-FE04-AF42-1188-9D0FC375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986802-4B0A-38D6-AB53-E7676FCE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69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76939-6832-C9BF-1C4E-EB2B89A0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7A3089-1BEB-FF48-7C8B-9D0C4720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00AFF-545A-75E4-87AA-605061F5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0F8580-8563-EC47-FBF9-4D1B8318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14AD7-6628-DF96-C67E-4D8FEDA3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CD72B-FE11-B8A5-75AA-E23107F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63116-FC24-8517-7987-510EEBC71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E94E1F-4AC1-9A4E-4BCB-A9F5B8B50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697819-7D50-1EB6-A5CE-B1853822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6C1237-AB52-ADF3-D3B6-D04A6F21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28A4C3-351A-0FAB-9C41-7A976244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52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DCC31-A3E4-8373-C9E0-305B06A0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D7E2B1-4F57-4B3C-A092-E50CD79FD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E782E-55A5-4E21-8DE8-C8ECDDDE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699B74-332E-31A6-991D-D4FD1E6DA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A2FE23-DF28-2C79-D3E9-0FC0B7E81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4D95C5-2281-5360-A12F-52FE0490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6138BC-5A6D-A2C0-ED8F-4387CD54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A00794-E160-E718-A931-3423ED7B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2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1D4D0-F722-C061-D3D6-A5A9C223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9F8B26-3485-2F8E-F043-5DA88324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9B0302-D17A-8F59-38D8-72AC23C1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207A0A-38ED-A460-203E-5CCAF88F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89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2CCE95-7A3E-9368-E500-BACB008A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FC8142-6064-AF8E-2D18-F8ECBC63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0E78C8-6BE5-4C03-0CD7-6E5989EA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8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0DC83-34C9-9427-2C8C-14EFB704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E5CFD-257E-73E8-F24A-265AE44B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D63CF0-92F2-3B12-A04A-5F15407D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BA1ED-CDCA-8748-0D8C-1955F267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E15A88-6F13-782B-7D82-3EAF00E3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C7F1FA-F64A-7B03-68F0-F9FEBFE4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57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816E3-3D94-687F-6679-015EA3A7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AC930B-618E-EC06-B069-F3664A88C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227233-AB3F-A43C-F21F-65A4D64E1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7AFAC9-EE08-D234-EF15-75E86F68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68FC7D-464B-29E7-6D83-5A1BA1D1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73BD40-0825-805E-C4A7-A9B74FB3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C0683-A8FB-542A-957B-EC71E7CB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C61A96-FC76-E7D1-003D-D7E272F5C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CCBB7-471D-E5BC-256A-B9EC2ED3C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2363-82C1-B046-84E1-933DC7FAD5C8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C056-EC78-9965-69F7-E1C6C0634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992CFC-A8C6-D4F9-6063-3B884B1BD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BD3B-2FEF-3C4D-85B2-B3FA0FED0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11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C4A6C-7605-0635-C11B-A85E36157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8053" y="1863525"/>
            <a:ext cx="4204138" cy="2129742"/>
          </a:xfrm>
        </p:spPr>
        <p:txBody>
          <a:bodyPr>
            <a:normAutofit/>
          </a:bodyPr>
          <a:lstStyle/>
          <a:p>
            <a:r>
              <a:rPr lang="ru-RU" dirty="0"/>
              <a:t>Здравствуйте</a:t>
            </a:r>
            <a:r>
              <a:rPr lang="en-US" dirty="0"/>
              <a:t>,</a:t>
            </a:r>
            <a:r>
              <a:rPr lang="ru-RU" dirty="0"/>
              <a:t> меня зовут Бурейко Роман 412902</a:t>
            </a:r>
            <a:r>
              <a:rPr lang="en-US" dirty="0"/>
              <a:t>,</a:t>
            </a:r>
            <a:r>
              <a:rPr lang="ru-RU" dirty="0"/>
              <a:t> я из группы </a:t>
            </a:r>
            <a:r>
              <a:rPr lang="en-US" dirty="0"/>
              <a:t>p</a:t>
            </a:r>
            <a:r>
              <a:rPr lang="ru-RU" dirty="0"/>
              <a:t>3115 и сегодня я расскажу о том как я сходил в музей политической истории России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AD5276-A938-5DEE-B39C-3EF28A2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99" y="407276"/>
            <a:ext cx="4150272" cy="55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0BA73-EF5C-93FE-D4AF-D77B8634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79011"/>
            <a:ext cx="4154103" cy="419725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Конечно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я рассказал далеко не про все залы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которые есть в этом музее</a:t>
            </a:r>
            <a:r>
              <a:rPr lang="en-US" sz="1800" dirty="0">
                <a:latin typeface="+mn-lt"/>
              </a:rPr>
              <a:t> (</a:t>
            </a:r>
            <a:r>
              <a:rPr lang="ru-RU" sz="1800" dirty="0">
                <a:latin typeface="+mn-lt"/>
              </a:rPr>
              <a:t>хотя бы потому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что там целых 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5(!) этажей)</a:t>
            </a:r>
            <a:r>
              <a:rPr lang="en-US" sz="1800" dirty="0">
                <a:latin typeface="+mn-lt"/>
              </a:rPr>
              <a:t>,</a:t>
            </a:r>
            <a:r>
              <a:rPr lang="ru-RU" sz="1800" dirty="0">
                <a:latin typeface="+mn-lt"/>
              </a:rPr>
              <a:t> однако я попытался рассказать про самые запоминающиеся выставки и залы</a:t>
            </a:r>
            <a:r>
              <a:rPr lang="en-US" sz="1800" dirty="0">
                <a:latin typeface="+mn-lt"/>
              </a:rPr>
              <a:t>.</a:t>
            </a:r>
            <a:r>
              <a:rPr lang="ru-RU" sz="1800" dirty="0">
                <a:latin typeface="+mn-lt"/>
              </a:rPr>
              <a:t> Было очень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интересно посетить музей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спасибо за такую возможность и спасибо за внимание!!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BED101-AC1A-417C-D0A7-2D44C2310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663" y="904139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241932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E17A6-B985-45C6-916A-644BD9F8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/>
          </a:bodyPr>
          <a:lstStyle/>
          <a:p>
            <a:r>
              <a:rPr lang="ru-RU" sz="3200" dirty="0"/>
              <a:t>Немного о музее</a:t>
            </a:r>
            <a:r>
              <a:rPr lang="en-US" sz="3200" dirty="0"/>
              <a:t>…</a:t>
            </a:r>
            <a:endParaRPr lang="ru-RU" sz="3200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1AF854D-911D-AC7D-695D-792AED5B5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383" y="1253331"/>
            <a:ext cx="6354895" cy="4663892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F5543C-3F90-5639-4173-A9DD9A843D47}"/>
              </a:ext>
            </a:extLst>
          </p:cNvPr>
          <p:cNvSpPr txBox="1"/>
          <p:nvPr/>
        </p:nvSpPr>
        <p:spPr>
          <a:xfrm>
            <a:off x="667722" y="1253331"/>
            <a:ext cx="4343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Музей политической истории России был</a:t>
            </a:r>
          </a:p>
          <a:p>
            <a:r>
              <a:rPr lang="ru-RU" dirty="0"/>
              <a:t>Открыт в 1919 году и изначально назывался </a:t>
            </a:r>
          </a:p>
          <a:p>
            <a:r>
              <a:rPr lang="ru-RU" dirty="0"/>
              <a:t>Государственным музеем революции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Здание музея представляет собой два </a:t>
            </a:r>
          </a:p>
          <a:p>
            <a:r>
              <a:rPr lang="ru-RU" dirty="0"/>
              <a:t>Архитектурных памятника города </a:t>
            </a:r>
          </a:p>
          <a:p>
            <a:r>
              <a:rPr lang="ru-RU" dirty="0"/>
              <a:t>Санкт-Петербурга – особняки Кшесинской </a:t>
            </a:r>
          </a:p>
          <a:p>
            <a:r>
              <a:rPr lang="ru-RU" dirty="0"/>
              <a:t>И Брандта</a:t>
            </a:r>
            <a:r>
              <a:rPr lang="en-US" dirty="0"/>
              <a:t>.</a:t>
            </a:r>
            <a:r>
              <a:rPr lang="ru-RU" dirty="0"/>
              <a:t> Посетителям доступны 4 этажа</a:t>
            </a:r>
            <a:r>
              <a:rPr lang="en-US" dirty="0"/>
              <a:t>,</a:t>
            </a:r>
            <a:r>
              <a:rPr lang="ru-RU" dirty="0"/>
              <a:t> </a:t>
            </a:r>
          </a:p>
          <a:p>
            <a:r>
              <a:rPr lang="ru-RU" dirty="0"/>
              <a:t>Содержащие различные экспозиции</a:t>
            </a:r>
            <a:r>
              <a:rPr lang="en-US" dirty="0"/>
              <a:t>, </a:t>
            </a:r>
            <a:endParaRPr lang="ru-RU" dirty="0"/>
          </a:p>
          <a:p>
            <a:r>
              <a:rPr lang="ru-RU" dirty="0"/>
              <a:t>Охватывающие события от царской России </a:t>
            </a:r>
          </a:p>
          <a:p>
            <a:r>
              <a:rPr lang="ru-RU" dirty="0"/>
              <a:t>и до наших дней</a:t>
            </a:r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30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83F96F-400C-5606-7540-3414A272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2" y="1041942"/>
            <a:ext cx="4774115" cy="4774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B595F-4324-BE82-8347-FA86CA2B5119}"/>
              </a:ext>
            </a:extLst>
          </p:cNvPr>
          <p:cNvSpPr txBox="1"/>
          <p:nvPr/>
        </p:nvSpPr>
        <p:spPr>
          <a:xfrm>
            <a:off x="6096000" y="1041942"/>
            <a:ext cx="577901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Начать я бы хотел с самого интересного (на мой</a:t>
            </a:r>
          </a:p>
          <a:p>
            <a:r>
              <a:rPr lang="ru-RU" sz="2000" dirty="0"/>
              <a:t>вкус) зала</a:t>
            </a:r>
            <a:r>
              <a:rPr lang="en-US" sz="2000" dirty="0"/>
              <a:t>.</a:t>
            </a:r>
            <a:r>
              <a:rPr lang="ru-RU" sz="2000" dirty="0"/>
              <a:t> Экспозиция называется </a:t>
            </a:r>
            <a:r>
              <a:rPr lang="en-US" sz="2000" dirty="0"/>
              <a:t>"</a:t>
            </a:r>
            <a:r>
              <a:rPr lang="ru-RU" sz="2000" dirty="0"/>
              <a:t>Человек и</a:t>
            </a:r>
          </a:p>
          <a:p>
            <a:r>
              <a:rPr lang="ru-RU" sz="2000" dirty="0"/>
              <a:t>Власть России в </a:t>
            </a:r>
            <a:r>
              <a:rPr lang="en" sz="2000" b="0" i="0" dirty="0">
                <a:solidFill>
                  <a:srgbClr val="000000"/>
                </a:solidFill>
                <a:effectLst/>
              </a:rPr>
              <a:t>XIX–XXI </a:t>
            </a:r>
            <a:r>
              <a:rPr lang="ru-RU" sz="2000" dirty="0"/>
              <a:t>столетиях</a:t>
            </a:r>
            <a:r>
              <a:rPr lang="en-US" sz="2000" dirty="0"/>
              <a:t>”</a:t>
            </a:r>
          </a:p>
          <a:p>
            <a:r>
              <a:rPr lang="ru-RU" sz="2000" dirty="0"/>
              <a:t>Здесь собраны интереснейшие политические </a:t>
            </a:r>
          </a:p>
          <a:p>
            <a:r>
              <a:rPr lang="ru-RU" sz="2000" dirty="0"/>
              <a:t>События этой эпохи</a:t>
            </a:r>
            <a:r>
              <a:rPr lang="en-US" sz="2000" dirty="0"/>
              <a:t>. </a:t>
            </a:r>
            <a:r>
              <a:rPr lang="ru-RU" sz="2000" dirty="0"/>
              <a:t>Например</a:t>
            </a:r>
            <a:r>
              <a:rPr lang="en-US" sz="2000" dirty="0"/>
              <a:t>: </a:t>
            </a:r>
            <a:r>
              <a:rPr lang="ru-RU" sz="2000" dirty="0"/>
              <a:t>Восстание </a:t>
            </a:r>
          </a:p>
          <a:p>
            <a:r>
              <a:rPr lang="ru-RU" sz="2000" dirty="0"/>
              <a:t>Декабристов</a:t>
            </a:r>
            <a:r>
              <a:rPr lang="en-US" sz="2000" dirty="0"/>
              <a:t>,</a:t>
            </a:r>
            <a:r>
              <a:rPr lang="ru-RU" sz="2000" dirty="0"/>
              <a:t> Реформы Александра </a:t>
            </a:r>
            <a:r>
              <a:rPr lang="en" sz="2000" b="0" i="0" dirty="0">
                <a:solidFill>
                  <a:srgbClr val="000000"/>
                </a:solidFill>
                <a:effectLst/>
              </a:rPr>
              <a:t>II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ru-RU" sz="2000" dirty="0">
                <a:solidFill>
                  <a:srgbClr val="000000"/>
                </a:solidFill>
              </a:rPr>
              <a:t>Принятие 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Николаем </a:t>
            </a:r>
            <a:r>
              <a:rPr lang="en" sz="2000" b="0" i="0" dirty="0">
                <a:solidFill>
                  <a:srgbClr val="000000"/>
                </a:solidFill>
                <a:effectLst/>
              </a:rPr>
              <a:t>II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конституции и февральское восстание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В самом центре зала можно увидеть красивейшие 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Зеркала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ru-RU" sz="2000" dirty="0">
                <a:solidFill>
                  <a:srgbClr val="000000"/>
                </a:solidFill>
              </a:rPr>
              <a:t> а внутри зала можно найти письма 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Николая </a:t>
            </a:r>
            <a:r>
              <a:rPr lang="en" sz="2000" b="0" i="0" dirty="0">
                <a:solidFill>
                  <a:srgbClr val="000000"/>
                </a:solidFill>
                <a:effectLst/>
              </a:rPr>
              <a:t>II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Витте по поводу </a:t>
            </a:r>
            <a:r>
              <a:rPr lang="ru-RU" sz="2000" dirty="0">
                <a:solidFill>
                  <a:srgbClr val="000000"/>
                </a:solidFill>
              </a:rPr>
              <a:t>Конституции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3196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2C731A-7E0B-0071-412D-21C007458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393" y="819467"/>
            <a:ext cx="4165266" cy="52190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71B9EC-17BD-305A-CB43-53F9B34562E0}"/>
              </a:ext>
            </a:extLst>
          </p:cNvPr>
          <p:cNvSpPr txBox="1"/>
          <p:nvPr/>
        </p:nvSpPr>
        <p:spPr>
          <a:xfrm>
            <a:off x="5571384" y="2564184"/>
            <a:ext cx="6995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Здесь показана схема Государственной уставной грамоты</a:t>
            </a:r>
          </a:p>
          <a:p>
            <a:r>
              <a:rPr lang="ru-RU" dirty="0"/>
              <a:t>Российской империи</a:t>
            </a:r>
            <a:r>
              <a:rPr lang="en-US" dirty="0"/>
              <a:t>.</a:t>
            </a:r>
            <a:r>
              <a:rPr lang="ru-RU" dirty="0"/>
              <a:t> Насколько я понял</a:t>
            </a:r>
            <a:r>
              <a:rPr lang="en-US" dirty="0"/>
              <a:t>, </a:t>
            </a:r>
            <a:r>
              <a:rPr lang="ru-RU" dirty="0"/>
              <a:t>это была первая</a:t>
            </a:r>
          </a:p>
          <a:p>
            <a:r>
              <a:rPr lang="ru-RU" dirty="0"/>
              <a:t>В РИ конституция</a:t>
            </a:r>
            <a:r>
              <a:rPr lang="en-US" dirty="0"/>
              <a:t>, </a:t>
            </a:r>
            <a:r>
              <a:rPr lang="ru-RU" dirty="0"/>
              <a:t>однако слово </a:t>
            </a:r>
            <a:r>
              <a:rPr lang="en-US" dirty="0"/>
              <a:t>”</a:t>
            </a:r>
            <a:r>
              <a:rPr lang="ru-RU" dirty="0"/>
              <a:t>конституция</a:t>
            </a:r>
            <a:r>
              <a:rPr lang="en-US" dirty="0"/>
              <a:t>”</a:t>
            </a:r>
            <a:r>
              <a:rPr lang="ru-RU" dirty="0"/>
              <a:t> казалась</a:t>
            </a:r>
          </a:p>
          <a:p>
            <a:r>
              <a:rPr lang="ru-RU" dirty="0"/>
              <a:t>Властям слишком европейским</a:t>
            </a:r>
            <a:r>
              <a:rPr lang="en-US" dirty="0"/>
              <a:t>, </a:t>
            </a:r>
            <a:r>
              <a:rPr lang="ru-RU" dirty="0"/>
              <a:t>а потому документ назвали именно </a:t>
            </a:r>
          </a:p>
          <a:p>
            <a:r>
              <a:rPr lang="ru-RU" dirty="0"/>
              <a:t>Так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52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DC55F-5FE1-C3A1-8EDC-DFC9B285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98083"/>
            <a:ext cx="4364420" cy="4461834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Отличный зал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много интересных экспонатов</a:t>
            </a:r>
            <a:r>
              <a:rPr lang="en-US" sz="1800" dirty="0">
                <a:latin typeface="+mn-lt"/>
              </a:rPr>
              <a:t>. </a:t>
            </a:r>
            <a:r>
              <a:rPr lang="ru-RU" sz="1800" dirty="0">
                <a:latin typeface="+mn-lt"/>
              </a:rPr>
              <a:t>При особом можно провести 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в одном только зале до получаса</a:t>
            </a:r>
            <a:r>
              <a:rPr lang="en-US" sz="1800" dirty="0">
                <a:latin typeface="+mn-lt"/>
              </a:rPr>
              <a:t>. </a:t>
            </a:r>
            <a:r>
              <a:rPr lang="ru-RU" sz="1800" dirty="0">
                <a:latin typeface="+mn-lt"/>
              </a:rPr>
              <a:t>Мне было интересно понаблюдать за созданием первой конституции РИ и РСФСР</a:t>
            </a:r>
            <a:r>
              <a:rPr lang="en-US" sz="1800" dirty="0">
                <a:latin typeface="+mn-lt"/>
              </a:rPr>
              <a:t>.</a:t>
            </a:r>
            <a:endParaRPr lang="ru-RU" sz="1800" dirty="0">
              <a:latin typeface="+mn-l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711BA5-B443-F514-9622-4B72D19BA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4846" y="1198083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127542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0F44E-99C3-22F1-F059-9F737426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986" y="2312687"/>
            <a:ext cx="5352393" cy="1941814"/>
          </a:xfrm>
        </p:spPr>
        <p:txBody>
          <a:bodyPr>
            <a:noAutofit/>
          </a:bodyPr>
          <a:lstStyle/>
          <a:p>
            <a:r>
              <a:rPr lang="ru-RU" sz="1800" dirty="0">
                <a:latin typeface="+mn-lt"/>
              </a:rPr>
              <a:t>Также хотелось бы отметить зал под названием </a:t>
            </a:r>
            <a:r>
              <a:rPr lang="en-US" sz="1800" dirty="0">
                <a:latin typeface="+mn-lt"/>
              </a:rPr>
              <a:t>”</a:t>
            </a:r>
            <a:r>
              <a:rPr lang="ru-RU" sz="1800" dirty="0">
                <a:latin typeface="+mn-lt"/>
              </a:rPr>
              <a:t>Россия и мир</a:t>
            </a:r>
            <a:r>
              <a:rPr lang="en-US" sz="1800" dirty="0">
                <a:latin typeface="+mn-lt"/>
              </a:rPr>
              <a:t>”. </a:t>
            </a:r>
            <a:r>
              <a:rPr lang="ru-RU" sz="1800" dirty="0">
                <a:latin typeface="+mn-lt"/>
              </a:rPr>
              <a:t>Здесь уделяется особое внимание внешней политике России</a:t>
            </a:r>
            <a:r>
              <a:rPr lang="en-US" sz="1800" dirty="0">
                <a:latin typeface="+mn-lt"/>
              </a:rPr>
              <a:t>. </a:t>
            </a:r>
            <a:r>
              <a:rPr lang="ru-RU" sz="1800" dirty="0">
                <a:latin typeface="+mn-lt"/>
              </a:rPr>
              <a:t>Здесь рассказывается о ключевых политических событиях в истории России и ее роль в международном обществе</a:t>
            </a:r>
            <a:r>
              <a:rPr lang="en-US" sz="1800" dirty="0">
                <a:latin typeface="+mn-lt"/>
              </a:rPr>
              <a:t>. </a:t>
            </a:r>
            <a:r>
              <a:rPr lang="ru-RU" sz="1800" dirty="0">
                <a:latin typeface="+mn-lt"/>
              </a:rPr>
              <a:t>Также сделан акцент на политику разоружения между странами в период существования Советского Союза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A7189C-D541-85DF-E636-80ACFAB97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51" y="759345"/>
            <a:ext cx="3786373" cy="5048498"/>
          </a:xfrm>
        </p:spPr>
      </p:pic>
    </p:spTree>
    <p:extLst>
      <p:ext uri="{BB962C8B-B14F-4D97-AF65-F5344CB8AC3E}">
        <p14:creationId xmlns:p14="http://schemas.microsoft.com/office/powerpoint/2010/main" val="378214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9FDE6-24B3-879A-88FD-63F97A02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8" y="2650536"/>
            <a:ext cx="5728063" cy="1325563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Самая понравившаяся мне экспозиция в этом зале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223FBA-D56B-4580-1342-F1DED2D27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499" y="1137649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29494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D27CD-0EAA-F92E-A306-F4D5BA32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77589" cy="4052871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Также можно заметить экспозиции с атрибутами 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жизни обычного советского гражданина</a:t>
            </a:r>
            <a:r>
              <a:rPr lang="en-US" sz="1800" dirty="0">
                <a:latin typeface="+mn-lt"/>
              </a:rPr>
              <a:t>. </a:t>
            </a:r>
            <a:r>
              <a:rPr lang="ru-RU" sz="1800" dirty="0">
                <a:latin typeface="+mn-lt"/>
              </a:rPr>
              <a:t>В зале висят вывески с ценами на масло</a:t>
            </a:r>
            <a:r>
              <a:rPr lang="en-US" sz="1800" dirty="0">
                <a:latin typeface="+mn-lt"/>
              </a:rPr>
              <a:t>,</a:t>
            </a:r>
            <a:r>
              <a:rPr lang="ru-RU" sz="1800" dirty="0">
                <a:latin typeface="+mn-lt"/>
              </a:rPr>
              <a:t> хлеб и молоко</a:t>
            </a:r>
            <a:r>
              <a:rPr lang="en-US" sz="1800" dirty="0">
                <a:latin typeface="+mn-lt"/>
              </a:rPr>
              <a:t>. </a:t>
            </a:r>
            <a:br>
              <a:rPr lang="en-US" sz="1800" dirty="0">
                <a:latin typeface="+mn-lt"/>
              </a:rPr>
            </a:br>
            <a:r>
              <a:rPr lang="ru-RU" sz="1800" dirty="0">
                <a:latin typeface="+mn-lt"/>
              </a:rPr>
              <a:t>А также можно увидеть информацию о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Генеральных секретарях </a:t>
            </a:r>
            <a:r>
              <a:rPr lang="ru-RU" sz="1800" dirty="0" err="1">
                <a:latin typeface="+mn-lt"/>
              </a:rPr>
              <a:t>цк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 err="1">
                <a:latin typeface="+mn-lt"/>
              </a:rPr>
              <a:t>кпсс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таких как Хрущев и Сталин</a:t>
            </a:r>
            <a:r>
              <a:rPr lang="en-US" sz="1800" dirty="0">
                <a:latin typeface="+mn-lt"/>
              </a:rPr>
              <a:t>.</a:t>
            </a:r>
            <a:r>
              <a:rPr lang="ru-RU" sz="1800" dirty="0">
                <a:latin typeface="+mn-lt"/>
              </a:rPr>
              <a:t> Информация гласит о том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что когда-то они были простыми рабочими на заводе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и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продвигаясь по карьерной лестнице стали главными людьми в стране</a:t>
            </a:r>
            <a:r>
              <a:rPr lang="en-US" sz="1800" dirty="0">
                <a:latin typeface="+mn-lt"/>
              </a:rPr>
              <a:t>. </a:t>
            </a:r>
            <a:r>
              <a:rPr lang="ru-RU" sz="1800" dirty="0">
                <a:latin typeface="+mn-lt"/>
              </a:rPr>
              <a:t>Видимо</a:t>
            </a:r>
            <a:r>
              <a:rPr lang="en-US" sz="1800" dirty="0">
                <a:latin typeface="+mn-lt"/>
              </a:rPr>
              <a:t>,</a:t>
            </a:r>
            <a:r>
              <a:rPr lang="ru-RU" sz="1800" dirty="0">
                <a:latin typeface="+mn-lt"/>
              </a:rPr>
              <a:t> мотивируя на то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что каждый гражданин в стране может на эту страну влиять</a:t>
            </a:r>
            <a:r>
              <a:rPr lang="en-US" sz="1800" dirty="0">
                <a:latin typeface="+mn-lt"/>
              </a:rPr>
              <a:t>.</a:t>
            </a:r>
            <a:endParaRPr lang="ru-RU" sz="1800" dirty="0">
              <a:latin typeface="+mn-l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2155D6-363F-ED25-4AAE-4BC2ED5C2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199" y="946387"/>
            <a:ext cx="3908357" cy="5211143"/>
          </a:xfrm>
        </p:spPr>
      </p:pic>
    </p:spTree>
    <p:extLst>
      <p:ext uri="{BB962C8B-B14F-4D97-AF65-F5344CB8AC3E}">
        <p14:creationId xmlns:p14="http://schemas.microsoft.com/office/powerpoint/2010/main" val="382613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23B47-775A-7DA2-6B51-C7BC5468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834" y="1384041"/>
            <a:ext cx="5398970" cy="2466064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Также приковывает внимание зал под названием </a:t>
            </a:r>
            <a:br>
              <a:rPr lang="ru-RU" sz="1800" dirty="0">
                <a:latin typeface="+mn-lt"/>
              </a:rPr>
            </a:br>
            <a:r>
              <a:rPr lang="en-US" sz="1800" dirty="0">
                <a:latin typeface="+mn-lt"/>
              </a:rPr>
              <a:t>“</a:t>
            </a:r>
            <a:r>
              <a:rPr lang="ru-RU" sz="1800" dirty="0">
                <a:latin typeface="+mn-lt"/>
              </a:rPr>
              <a:t>Донбасс-Исполин</a:t>
            </a:r>
            <a:r>
              <a:rPr lang="en-US" sz="1800" dirty="0">
                <a:latin typeface="+mn-lt"/>
              </a:rPr>
              <a:t>”,</a:t>
            </a:r>
            <a:r>
              <a:rPr lang="ru-RU" sz="1800" dirty="0">
                <a:latin typeface="+mn-lt"/>
              </a:rPr>
              <a:t> в котором рассказывается о истории данного региона и о праве его население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на самоопределение</a:t>
            </a:r>
            <a:r>
              <a:rPr lang="en-US" sz="1800" dirty="0">
                <a:latin typeface="+mn-lt"/>
              </a:rPr>
              <a:t>.</a:t>
            </a:r>
            <a:r>
              <a:rPr lang="ru-RU" sz="1800" dirty="0">
                <a:latin typeface="+mn-lt"/>
              </a:rPr>
              <a:t>  Не хочу как то комментировать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за исключением того</a:t>
            </a:r>
            <a:r>
              <a:rPr lang="en-US" sz="1800" dirty="0">
                <a:latin typeface="+mn-lt"/>
              </a:rPr>
              <a:t>, </a:t>
            </a:r>
            <a:r>
              <a:rPr lang="ru-RU" sz="1800" dirty="0">
                <a:latin typeface="+mn-lt"/>
              </a:rPr>
              <a:t>что как по мне выставка имеет через чур прогандистский характер</a:t>
            </a:r>
            <a:r>
              <a:rPr lang="en-US" sz="1800" dirty="0">
                <a:latin typeface="+mn-lt"/>
              </a:rPr>
              <a:t>.</a:t>
            </a:r>
            <a:br>
              <a:rPr lang="ru-RU" sz="1800" dirty="0">
                <a:latin typeface="+mn-lt"/>
              </a:rPr>
            </a:br>
            <a:endParaRPr lang="ru-RU" sz="1800" dirty="0">
              <a:latin typeface="+mn-l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2DF597-F952-B424-8C1C-1C129A640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681" y="1183907"/>
            <a:ext cx="4925971" cy="3508526"/>
          </a:xfrm>
        </p:spPr>
      </p:pic>
    </p:spTree>
    <p:extLst>
      <p:ext uri="{BB962C8B-B14F-4D97-AF65-F5344CB8AC3E}">
        <p14:creationId xmlns:p14="http://schemas.microsoft.com/office/powerpoint/2010/main" val="3245094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470</Words>
  <Application>Microsoft Macintosh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Немного о музее…</vt:lpstr>
      <vt:lpstr>Презентация PowerPoint</vt:lpstr>
      <vt:lpstr>Презентация PowerPoint</vt:lpstr>
      <vt:lpstr>Отличный зал, много интересных экспонатов. При особом можно провести  в одном только зале до получаса. Мне было интересно понаблюдать за созданием первой конституции РИ и РСФСР.</vt:lpstr>
      <vt:lpstr>Также хотелось бы отметить зал под названием ”Россия и мир”. Здесь уделяется особое внимание внешней политике России. Здесь рассказывается о ключевых политических событиях в истории России и ее роль в международном обществе. Также сделан акцент на политику разоружения между странами в период существования Советского Союза </vt:lpstr>
      <vt:lpstr>Самая понравившаяся мне экспозиция в этом зале</vt:lpstr>
      <vt:lpstr>Также можно заметить экспозиции с атрибутами  жизни обычного советского гражданина. В зале висят вывески с ценами на масло, хлеб и молоко.  А также можно увидеть информацию о Генеральных секретарях цк кпсс, таких как Хрущев и Сталин. Информация гласит о том, что когда-то они были простыми рабочими на заводе, и, продвигаясь по карьерной лестнице стали главными людьми в стране. Видимо, мотивируя на то, что каждый гражданин в стране может на эту страну влиять.</vt:lpstr>
      <vt:lpstr>Также приковывает внимание зал под названием  “Донбасс-Исполин”, в котором рассказывается о истории данного региона и о праве его население на самоопределение.  Не хочу как то комментировать, за исключением того, что как по мне выставка имеет через чур прогандистский характер. </vt:lpstr>
      <vt:lpstr>Конечно, я рассказал далеко не про все залы, которые есть в этом музее (хотя бы потому, что там целых  5(!) этажей), однако я попытался рассказать про самые запоминающиеся выставки и залы. Было очень интересно посетить музей, спасибо за такую возможность и спасибо за внимание!!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</cp:revision>
  <dcterms:created xsi:type="dcterms:W3CDTF">2023-11-14T16:16:23Z</dcterms:created>
  <dcterms:modified xsi:type="dcterms:W3CDTF">2023-11-16T09:42:31Z</dcterms:modified>
</cp:coreProperties>
</file>