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86E11-559F-4145-B167-8E6BD7D6416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AB55-3C6C-4FCC-8D55-92ECCB54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35835" y="1224950"/>
            <a:ext cx="6124754" cy="2462825"/>
            <a:chOff x="2794960" y="664233"/>
            <a:chExt cx="6124754" cy="2462825"/>
          </a:xfrm>
        </p:grpSpPr>
        <p:sp>
          <p:nvSpPr>
            <p:cNvPr id="5" name="Rounded Rectangle 4"/>
            <p:cNvSpPr/>
            <p:nvPr/>
          </p:nvSpPr>
          <p:spPr>
            <a:xfrm>
              <a:off x="2794960" y="664233"/>
              <a:ext cx="6124754" cy="2462825"/>
            </a:xfrm>
            <a:prstGeom prst="roundRect">
              <a:avLst>
                <a:gd name="adj" fmla="val 50000"/>
              </a:avLst>
            </a:prstGeom>
            <a:solidFill>
              <a:srgbClr val="23A0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98477" y="744019"/>
              <a:ext cx="2303252" cy="230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1729" y="1172370"/>
              <a:ext cx="330391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>
                  <a:solidFill>
                    <a:schemeClr val="bg1"/>
                  </a:solidFill>
                  <a:latin typeface="Century" panose="02040604050505020304" pitchFamily="18" charset="0"/>
                </a:rPr>
                <a:t>OFF</a:t>
              </a:r>
              <a:endParaRPr lang="en-US" sz="8800" dirty="0">
                <a:solidFill>
                  <a:schemeClr val="bg1"/>
                </a:solidFill>
                <a:latin typeface="Century" panose="020406040505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035835" y="4036339"/>
            <a:ext cx="6124754" cy="2462825"/>
            <a:chOff x="2794960" y="664233"/>
            <a:chExt cx="6124754" cy="2462825"/>
          </a:xfrm>
        </p:grpSpPr>
        <p:sp>
          <p:nvSpPr>
            <p:cNvPr id="15" name="Rounded Rectangle 14"/>
            <p:cNvSpPr/>
            <p:nvPr/>
          </p:nvSpPr>
          <p:spPr>
            <a:xfrm>
              <a:off x="2794960" y="664233"/>
              <a:ext cx="6124754" cy="2462825"/>
            </a:xfrm>
            <a:prstGeom prst="roundRect">
              <a:avLst>
                <a:gd name="adj" fmla="val 50000"/>
              </a:avLst>
            </a:prstGeom>
            <a:solidFill>
              <a:srgbClr val="23A0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8477" y="744019"/>
              <a:ext cx="2303252" cy="230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01729" y="1172370"/>
              <a:ext cx="330391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>
                  <a:solidFill>
                    <a:schemeClr val="bg1"/>
                  </a:solidFill>
                  <a:latin typeface="Century" panose="02040604050505020304" pitchFamily="18" charset="0"/>
                </a:rPr>
                <a:t>ON</a:t>
              </a:r>
              <a:endParaRPr lang="en-US" sz="8800" dirty="0">
                <a:solidFill>
                  <a:schemeClr val="bg1"/>
                </a:solidFill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8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Romdon Uma</dc:creator>
  <cp:lastModifiedBy>Romdon Uma</cp:lastModifiedBy>
  <cp:revision>1</cp:revision>
  <dcterms:created xsi:type="dcterms:W3CDTF">2020-05-11T04:41:55Z</dcterms:created>
  <dcterms:modified xsi:type="dcterms:W3CDTF">2020-05-11T04:46:34Z</dcterms:modified>
</cp:coreProperties>
</file>