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28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5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FA1683-774C-4ED8-9E13-9330D01B754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3E81-7E62-4711-BC00-D887D309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2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7AD5E0-6267-4684-9885-E0148055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46" y="4971950"/>
            <a:ext cx="5687062" cy="66449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CEDBE-3F2E-4F21-8B55-744449E08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45" y="3409645"/>
            <a:ext cx="38710" cy="38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FBDA9-3855-4D9F-A29C-0EEB86D2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49" y="1065771"/>
            <a:ext cx="3663457" cy="36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586" y="4923184"/>
            <a:ext cx="10178828" cy="1333814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โดยจุดประสงค์ของการ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extends Application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นี้คือเพื่อการผูกเชื่อม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App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ของเรากับ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server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ที่จะเป็นของ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ของเราเท่านั้น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(Unique)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ที่สามารถเข้าไปก็อปปี้ได้มาจาก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61EC2-EA20-47DC-8087-B020D795B0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934816"/>
            <a:ext cx="5600700" cy="2656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44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561" y="2092569"/>
            <a:ext cx="7335309" cy="3419236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หลังจากรัน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BaseApp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ไปแล้วก็จะเริ่ม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Launcher Activity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ของเราจะเป็น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LoginActivity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จะเป็นหน้าสำหรับการ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login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โดยในตอนนี้จะเป็นการ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คนที่จะเข้ามาใช้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เข้าใช้ได้เลยถึงแม้จะไม่ได้สมัครเพราะเมื่อผู้ใช้กรอกไอดีเข้าไปหากไอดีนั้นไม่มีอยู่ในระ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จะทำการเพิ่มลงในฐานข้อมูลของ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โดยอัตโนมัติ และผู้ใช้ก็จะต้องกำหนด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nickname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ของตัวเองเพื่อใชเป็นชื่อที่แสดงใน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B338B-4DCD-4924-B2A0-80C1A842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9" y="2094836"/>
            <a:ext cx="2735234" cy="3099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75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683" y="2512333"/>
            <a:ext cx="5662919" cy="2853752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เมื่อผู้ใช้กด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connect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จะทำการเรียกใช้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ConnectionManager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เพื่อตั้งค่าตัวแปร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SharedPreference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nickname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 และทำการ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เข้าฐานข้อมูลของ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ConnectionHandler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ไปยังหน้า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MainActivity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E177D-5EBF-4680-A238-1B48D5EB82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5" y="2010947"/>
            <a:ext cx="4547938" cy="413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42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272" y="4597605"/>
            <a:ext cx="9697455" cy="1940894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MainActivity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จะเป็นหน้า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ที่เป็นทางผ่านไปยังส่วนต่าง ๆของ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App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โดยส่วนสำคัญของหน้านี้จะมีปุ่ม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disconnect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สำหรับการตัดการเชื่อมต่อจากระบบ ปุ่มเฟืองสำหรับหน้า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setting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และที่สำคัญที่สุดคือปุ่มสำหรับเข้าสู่รายชื่อห้องแชท หน้านี้จะมี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onClicklistener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ไว้ดักจับการกดปุ่ม เพื่อเข้าสู่หน้าต่าง ๆ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E6D49-85C5-4955-A35C-BDEFFE1E00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97" y="2260395"/>
            <a:ext cx="9123004" cy="1940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330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837" y="5090899"/>
            <a:ext cx="9030325" cy="978517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disconnect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ระบบจะไปเรียกใช้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logout handler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เพื่อออกจากฐานข้อมูลแล้ว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เข้าสู่หน้า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LoginActivity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3F4FF-C6DF-473E-AAFE-8836ABD801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83" y="2181464"/>
            <a:ext cx="9030325" cy="2662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92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837" y="5090899"/>
            <a:ext cx="9030325" cy="978517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disconnect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ระบบจะไปเรียกใช้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logout handler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เพื่อออกจากฐานข้อมูลแล้ว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เข้าสู่หน้า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LoginActivity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3F4FF-C6DF-473E-AAFE-8836ABD801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83" y="2181464"/>
            <a:ext cx="9030325" cy="2662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796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72" y="4755300"/>
            <a:ext cx="10896256" cy="1767101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เมื่อผู้ใช้เข้าสู่หน้ารายชื่อห้องแชทจะเข้าสู่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GroupChannelActivity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เมื่อเข้าหน้านี้ระบบจะเรียกใช้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GroupChannelListFragment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เพื่อเรียกรายชื่อห้องที่เคยสร้างเอาไว้ออกมาโดยห้องแต่ละห้องก็คือ 1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fragment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fragment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จะมีตัวดักจับ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longClickListener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เพื่อเปิด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Dialog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ให้ผู้ใช้เลือกว่าจะออกจาก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62E18-9FB6-49D3-B79E-0C12282992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16" y="1767101"/>
            <a:ext cx="7150768" cy="2795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26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E6F6F-262E-481C-882D-8646C332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" y="1934817"/>
            <a:ext cx="2778767" cy="4428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8BB2F9-A9B0-48DE-AE39-C8C30369DE3B}"/>
              </a:ext>
            </a:extLst>
          </p:cNvPr>
          <p:cNvSpPr txBox="1">
            <a:spLocks/>
          </p:cNvSpPr>
          <p:nvPr/>
        </p:nvSpPr>
        <p:spPr>
          <a:xfrm>
            <a:off x="4107871" y="3429000"/>
            <a:ext cx="7218948" cy="21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เมื่อกดเข้าห้องแชต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onCreate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จะทำงานเพื่อโหลดข้อความจาก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ผ่านทาง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จะเก็บห้องแชตแต่ละห้องจะเป็น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ที่ผูกติดกับ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UserID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และข้อความจะเก็บอยู่ในรูป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Array</a:t>
            </a:r>
          </a:p>
        </p:txBody>
      </p:sp>
    </p:spTree>
    <p:extLst>
      <p:ext uri="{BB962C8B-B14F-4D97-AF65-F5344CB8AC3E}">
        <p14:creationId xmlns:p14="http://schemas.microsoft.com/office/powerpoint/2010/main" val="237403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E6F6F-262E-481C-882D-8646C332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" y="1754344"/>
            <a:ext cx="2778767" cy="4428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8BB2F9-A9B0-48DE-AE39-C8C30369DE3B}"/>
              </a:ext>
            </a:extLst>
          </p:cNvPr>
          <p:cNvSpPr txBox="1">
            <a:spLocks/>
          </p:cNvSpPr>
          <p:nvPr/>
        </p:nvSpPr>
        <p:spPr>
          <a:xfrm>
            <a:off x="4107871" y="2197581"/>
            <a:ext cx="7218948" cy="21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เมื่อกดเข้าห้องแชต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onCreate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จะทำงานเพื่อโหลดข้อความจาก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ผ่านทาง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จะเก็บห้องแชตแต่ละห้องจะเป็น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ที่ผูกติดกับ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UserID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และข้อความจะเก็บอยู่ในรูป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Array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เมื่อออกจาก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ด้วยปุ่มย้อนกลับ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onDestroy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จะทำงานแล้วเซฟข้อความลงใน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server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โดยผูก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UserID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Array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093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E6F6F-262E-481C-882D-8646C332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" y="1754344"/>
            <a:ext cx="2778767" cy="4428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8BB2F9-A9B0-48DE-AE39-C8C30369DE3B}"/>
              </a:ext>
            </a:extLst>
          </p:cNvPr>
          <p:cNvSpPr txBox="1">
            <a:spLocks/>
          </p:cNvSpPr>
          <p:nvPr/>
        </p:nvSpPr>
        <p:spPr>
          <a:xfrm>
            <a:off x="3985935" y="2354644"/>
            <a:ext cx="7218948" cy="21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เมื่อออกจาก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 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onPause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จะทำงานแล้วทำการปิด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ConnectionHandler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เพื่อตัดการเชื่อมต่อกับห้องแชทชั่วคราวป้องกันการป้อนข้อความลง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server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โดยไม่ได้ตั้งใจ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ในห้องแชทเราสามารถ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อัพ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โหลดรูปภาพหรือ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วิดิโอ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ได้โดยการกดปุ่ม + เมื่อกดแล้วจะเรียก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requestMedia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เพื่อเข้าสู่การเลือกรูปภาพหรือ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วิดิโอ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355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5779-614B-4E31-81EA-30BA33EA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8" y="1273184"/>
            <a:ext cx="9404723" cy="73997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552C-6A7B-4504-ACB3-E9654BCA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60" y="2238449"/>
            <a:ext cx="7722636" cy="4195481"/>
          </a:xfrm>
        </p:spPr>
        <p:txBody>
          <a:bodyPr>
            <a:normAutofit/>
          </a:bodyPr>
          <a:lstStyle/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นายจิระเดช   ปัญจพรศิวนุกูล      5804062663035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นายชลภัส     มุกสกุล	  	    5804062660184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15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8BB2F9-A9B0-48DE-AE39-C8C30369DE3B}"/>
              </a:ext>
            </a:extLst>
          </p:cNvPr>
          <p:cNvSpPr txBox="1">
            <a:spLocks/>
          </p:cNvSpPr>
          <p:nvPr/>
        </p:nvSpPr>
        <p:spPr>
          <a:xfrm>
            <a:off x="645130" y="2746917"/>
            <a:ext cx="7218948" cy="21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ในห้องแชทเราสามารถ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อัพ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โหลดรูปภาพหรือ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วิดิโอ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ได้โดยการกดปุ่ม + เมื่อกดแล้วจะเรียก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requestMedia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เพื่อเข้าสู่การเลือกรูปภาพหรือ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วิดิโอ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16433-17C2-4C60-96C4-27F2E38A1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759" y="1563189"/>
            <a:ext cx="2821084" cy="4516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39F69D-C970-45EC-B427-25B50A72B258}"/>
              </a:ext>
            </a:extLst>
          </p:cNvPr>
          <p:cNvSpPr/>
          <p:nvPr/>
        </p:nvSpPr>
        <p:spPr>
          <a:xfrm>
            <a:off x="8091377" y="3615070"/>
            <a:ext cx="659218" cy="520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693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8BB2F9-A9B0-48DE-AE39-C8C30369DE3B}"/>
              </a:ext>
            </a:extLst>
          </p:cNvPr>
          <p:cNvSpPr txBox="1">
            <a:spLocks/>
          </p:cNvSpPr>
          <p:nvPr/>
        </p:nvSpPr>
        <p:spPr>
          <a:xfrm>
            <a:off x="645130" y="2746917"/>
            <a:ext cx="7218948" cy="21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ในหน้านี้ยังมี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Floating Action Button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เมื่อกดเข้าไปจะเป็น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ที่ใช้สร้างห้องแชทเมื่อกดเข้าไปจะแสดง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user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ทั้งหมดที่อยู่ในฐานข้อมูล สามารถเลือกคนเดียวเพื่อแชท1-1หรือเลือกหลายคนเพื่อแชทกรุ๊ปได้โดยใช้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เป็นตัวช่วย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7D827-980B-407B-98EC-3FC6F3A0C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53" y="1754064"/>
            <a:ext cx="2775021" cy="4438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431807-BE02-4AAE-9261-CB2FA0E9372F}"/>
              </a:ext>
            </a:extLst>
          </p:cNvPr>
          <p:cNvSpPr/>
          <p:nvPr/>
        </p:nvSpPr>
        <p:spPr>
          <a:xfrm>
            <a:off x="10451805" y="5582093"/>
            <a:ext cx="637953" cy="669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905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8BB2F9-A9B0-48DE-AE39-C8C30369DE3B}"/>
              </a:ext>
            </a:extLst>
          </p:cNvPr>
          <p:cNvSpPr txBox="1">
            <a:spLocks/>
          </p:cNvSpPr>
          <p:nvPr/>
        </p:nvSpPr>
        <p:spPr>
          <a:xfrm>
            <a:off x="645130" y="2481103"/>
            <a:ext cx="7218948" cy="21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เมื่อผู้ใช้กดปุ่มเฟืองจะเข้าสู่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Setting Activity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เป็นหน้าที่ใช้สำหรับตั้งค่าต่าง 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ๆข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องผู้ใช้ สามารถเปลี่ยน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nickname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ได้โดยการกด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updateCurrentUserInfo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 nickname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และสามารถเปลี่ยนรูปโปรไฟล์ได้โดยสามารถเลือกได้ว่าจะใช้ใน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gallery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camera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gallery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requestMedia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แต่หากเรียกใช้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camera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requestCamera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เพื่อเข้าใช้กล้องถ่ายรูปแบบ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0CE42-D7FA-4DDF-898D-51A9078511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20" y="1542501"/>
            <a:ext cx="2704685" cy="43591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35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849" y="2104705"/>
            <a:ext cx="6765341" cy="6060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Application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ไว้ใช้สำหรับติดต่อสื่อสารกัน ผ่านข้อความ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(txt)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5043-33F5-400B-AEC0-A9052AFA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10" y="2880655"/>
            <a:ext cx="5002380" cy="3021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52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280" y="2064951"/>
            <a:ext cx="6765341" cy="63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ที่มีชื่อว่า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Sendbird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4B95C-800E-4651-AC67-3052CD3D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69" y="3092239"/>
            <a:ext cx="2809461" cy="2809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04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84616"/>
            <a:ext cx="8946541" cy="978517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API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ที่สร้างขึ้นมาเพื่ออำนวยความสะดวกในการทำ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จำพวก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chat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โดยเฉพาะ 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DB34B-D10C-400B-998D-BA057167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39" y="3212932"/>
            <a:ext cx="4222722" cy="2550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340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4925452"/>
            <a:ext cx="8946541" cy="107529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จะเป็นตัวกลางในการติดต่อกับ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ให้กับเราซึ่ง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ติดต่อให้หนึ่งในนั้นก็คือ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firebase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DD3FB-D817-4002-847F-7A8588D5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98" y="2346158"/>
            <a:ext cx="6745204" cy="1898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68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26" y="5096907"/>
            <a:ext cx="8946541" cy="978517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ซึ่งการใช้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API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นี้จะทำให้เราสามารถสร้าง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Chat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ได้ง่ายๆโดยไม่ต้องเขียนโค้ดในส่วนของ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D056A-AFD2-4A55-A463-6ED25708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31" y="2085021"/>
            <a:ext cx="5135530" cy="2687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8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F4E63-F487-4B38-B629-E204E77C50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57" y="2023911"/>
            <a:ext cx="6220438" cy="2810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23" y="5304157"/>
            <a:ext cx="8293354" cy="978517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ในส่วนของการจัดการกับ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เราก็สามารถจัดการผ่าน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Sendbird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</a:t>
            </a:r>
            <a:endParaRPr lang="en-US" sz="8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201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9E3-2794-444C-92CA-8D27A33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6300"/>
            <a:ext cx="9404723" cy="97851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Chatty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th-T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94F1-987F-4684-BE2E-A41E08A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586" y="1934817"/>
            <a:ext cx="10178828" cy="1333814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เมื่อเริ่มต้น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จะรัน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BaseApp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 เพราะ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extends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class Application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ซึ่งด้วยคุณสมบัติของ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Application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จะทำให้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ที่สืบทอดมาถูกเรียกใช้ก่อน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activity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อื่น ๆ แม้แต่ตัว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Launcher activity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เอง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FB0DA-D23A-4EB4-9EEB-B5B0D25560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3429000"/>
            <a:ext cx="5219700" cy="2597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486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943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Cordia New</vt:lpstr>
      <vt:lpstr>Helvetica</vt:lpstr>
      <vt:lpstr>TH SarabunPSK</vt:lpstr>
      <vt:lpstr>Wingdings 3</vt:lpstr>
      <vt:lpstr>Ion</vt:lpstr>
      <vt:lpstr>PowerPoint Presentation</vt:lpstr>
      <vt:lpstr>จัดทำโดย</vt:lpstr>
      <vt:lpstr>Chatty Application คือ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  <vt:lpstr>Chatty Application หลักการ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korn kabuto</dc:creator>
  <cp:lastModifiedBy>ชลภัส มุกสกุล</cp:lastModifiedBy>
  <cp:revision>16</cp:revision>
  <dcterms:created xsi:type="dcterms:W3CDTF">2018-05-25T16:20:26Z</dcterms:created>
  <dcterms:modified xsi:type="dcterms:W3CDTF">2018-05-25T22:02:11Z</dcterms:modified>
</cp:coreProperties>
</file>