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8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8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8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9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1913-6499-4F43-B28B-78474258FD69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2BFC-DFA3-40AD-BA17-CFFCE97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455" y="-531627"/>
            <a:ext cx="8297132" cy="2387600"/>
          </a:xfrm>
        </p:spPr>
        <p:txBody>
          <a:bodyPr>
            <a:normAutofit/>
          </a:bodyPr>
          <a:lstStyle/>
          <a:p>
            <a:r>
              <a:rPr lang="bg-BG" sz="7200" b="1" dirty="0" smtClean="0"/>
              <a:t>Игра на морски шах</a:t>
            </a:r>
            <a:endParaRPr lang="en-US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21" y="2178425"/>
            <a:ext cx="4704199" cy="418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Какво представлява хардуерът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7199"/>
          </a:xfrm>
        </p:spPr>
        <p:txBody>
          <a:bodyPr/>
          <a:lstStyle/>
          <a:p>
            <a:r>
              <a:rPr lang="en-US" dirty="0" smtClean="0"/>
              <a:t>Arduino Mega 2560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0" y="2281142"/>
            <a:ext cx="7270376" cy="40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 smtClean="0"/>
              <a:t>Какво представлява хардуерът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converter 5V -&gt; 3.3V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83" y="2438346"/>
            <a:ext cx="7460059" cy="4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 smtClean="0"/>
              <a:t>Какво представлява хардуерът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LCD 320x240 with touchscreen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61652" y="2528050"/>
            <a:ext cx="7530348" cy="42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 smtClean="0"/>
              <a:t>Какво </a:t>
            </a:r>
            <a:r>
              <a:rPr lang="en-US" sz="4800" b="1" dirty="0" smtClean="0"/>
              <a:t>IDE </a:t>
            </a:r>
            <a:r>
              <a:rPr lang="bg-BG" sz="4800" b="1" dirty="0" smtClean="0"/>
              <a:t>използвахме?</a:t>
            </a:r>
            <a:endParaRPr lang="en-US" sz="48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61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 smtClean="0"/>
              <a:t>Финален продукт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90" y="1985167"/>
            <a:ext cx="5510990" cy="4133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3" y="1985168"/>
            <a:ext cx="5510990" cy="41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 smtClean="0"/>
              <a:t>Време за демо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363291" cy="4763900"/>
          </a:xfrm>
        </p:spPr>
      </p:pic>
    </p:spTree>
    <p:extLst>
      <p:ext uri="{BB962C8B-B14F-4D97-AF65-F5344CB8AC3E}">
        <p14:creationId xmlns:p14="http://schemas.microsoft.com/office/powerpoint/2010/main" val="17305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 smtClean="0"/>
              <a:t>Въпроси?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71" y="1314169"/>
            <a:ext cx="9103657" cy="5158740"/>
          </a:xfrm>
        </p:spPr>
      </p:pic>
    </p:spTree>
    <p:extLst>
      <p:ext uri="{BB962C8B-B14F-4D97-AF65-F5344CB8AC3E}">
        <p14:creationId xmlns:p14="http://schemas.microsoft.com/office/powerpoint/2010/main" val="2633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Игра на морски шах</vt:lpstr>
      <vt:lpstr>Какво представлява хардуерът?</vt:lpstr>
      <vt:lpstr>Какво представлява хардуерът?</vt:lpstr>
      <vt:lpstr>Какво представлява хардуерът?</vt:lpstr>
      <vt:lpstr>Какво IDE използвахме?</vt:lpstr>
      <vt:lpstr>Финален продукт</vt:lpstr>
      <vt:lpstr>Време за демо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морски шах</dc:title>
  <dc:creator>Panayot Marinob</dc:creator>
  <cp:lastModifiedBy>Panayot Marinob</cp:lastModifiedBy>
  <cp:revision>4</cp:revision>
  <dcterms:created xsi:type="dcterms:W3CDTF">2019-07-07T09:55:24Z</dcterms:created>
  <dcterms:modified xsi:type="dcterms:W3CDTF">2019-07-07T11:34:50Z</dcterms:modified>
</cp:coreProperties>
</file>