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Proxima Nova Semibold"/>
      <p:regular r:id="rId22"/>
      <p:bold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ProximaNovaSemibol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ProximaNovaSemibold-bold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FjallaOne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37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" name="Google Shape;100;p14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01" name="Google Shape;101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108" name="Google Shape;108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4"/>
          <p:cNvSpPr/>
          <p:nvPr/>
        </p:nvSpPr>
        <p:spPr>
          <a:xfrm>
            <a:off x="7587440" y="567744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584434" y="564367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636092" y="616413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633104" y="613036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688877" y="669180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7685887" y="666190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119" name="Google Shape;119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3" name="Google Shape;123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127" name="Google Shape;127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132" name="Google Shape;132;p1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5" name="Google Shape;135;p15"/>
          <p:cNvSpPr txBox="1"/>
          <p:nvPr>
            <p:ph idx="2" type="title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38" name="Google Shape;138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9" name="Google Shape;139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7" name="Google Shape;147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6" name="Google Shape;156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" name="Google Shape;157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3" name="Google Shape;183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7" name="Google Shape;18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0" name="Google Shape;190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98" name="Google Shape;198;p16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99" name="Google Shape;199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6"/>
          <p:cNvSpPr txBox="1"/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1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04" name="Google Shape;204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5" name="Google Shape;205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18" name="Google Shape;218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2" name="Google Shape;222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3" name="Google Shape;223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24" name="Google Shape;22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5" name="Google Shape;245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6" name="Google Shape;256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subTitle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17"/>
          <p:cNvSpPr txBox="1"/>
          <p:nvPr>
            <p:ph idx="2" type="subTitle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6" name="Google Shape;266;p17"/>
          <p:cNvSpPr txBox="1"/>
          <p:nvPr>
            <p:ph idx="3" type="subTitle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17"/>
          <p:cNvSpPr txBox="1"/>
          <p:nvPr>
            <p:ph idx="4" type="subTitle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17"/>
          <p:cNvSpPr txBox="1"/>
          <p:nvPr>
            <p:ph idx="5" type="title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269" name="Google Shape;269;p17"/>
          <p:cNvSpPr txBox="1"/>
          <p:nvPr>
            <p:ph idx="6" type="title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71" name="Google Shape;271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2" name="Google Shape;272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9" name="Google Shape;289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0" name="Google Shape;290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03" name="Google Shape;303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08" name="Google Shape;308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12" name="Google Shape;31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6" name="Google Shape;316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3" name="Google Shape;323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" name="Google Shape;325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1" name="Google Shape;331;p18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332" name="Google Shape;332;p1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3" name="Google Shape;333;p1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1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41" name="Google Shape;341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" name="Google Shape;345;p1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46" name="Google Shape;346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0" name="Google Shape;350;p1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1" name="Google Shape;351;p1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1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" name="Google Shape;368;p1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1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6" name="Google Shape;376;p1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77" name="Google Shape;377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1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81" name="Google Shape;381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4" name="Google Shape;384;p1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6" name="Google Shape;386;p1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  <a:defRPr b="0" i="0" sz="25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2" name="Google Shape;392;p19"/>
          <p:cNvSpPr txBox="1"/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93" name="Google Shape;393;p1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9"/>
          <p:cNvCxnSpPr/>
          <p:nvPr/>
        </p:nvCxnSpPr>
        <p:spPr>
          <a:xfrm flipH="1" rot="10800000">
            <a:off x="1070733" y="706233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1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97" name="Google Shape;397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04" name="Google Shape;404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 flipH="1">
            <a:off x="4221708" y="663510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 flipH="1">
            <a:off x="4218719" y="660133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 flipH="1">
            <a:off x="4270374" y="71217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 flipH="1">
            <a:off x="4267368" y="708803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 flipH="1">
            <a:off x="4323522" y="764946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 flipH="1">
            <a:off x="4320146" y="76195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1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15" name="Google Shape;415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19" name="Google Shape;419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23" name="Google Shape;423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6" name="Google Shape;426;p1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19"/>
          <p:cNvCxnSpPr/>
          <p:nvPr/>
        </p:nvCxnSpPr>
        <p:spPr>
          <a:xfrm flipH="1" rot="10800000">
            <a:off x="0" y="56272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p1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29" name="Google Shape;42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36" name="Google Shape;43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41" name="Google Shape;441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1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46" name="Google Shape;44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50" name="Google Shape;45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0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455" name="Google Shape;455;p2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0"/>
          <p:cNvSpPr txBox="1"/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458" name="Google Shape;458;p2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459" name="Google Shape;459;p2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2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2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3" name="Google Shape;463;p2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2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2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76" name="Google Shape;476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" name="Google Shape;480;p2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81" name="Google Shape;481;p2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2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88" name="Google Shape;488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1" name="Google Shape;491;p2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2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4" name="Google Shape;494;p2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95" name="Google Shape;495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2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2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507" name="Google Shape;507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2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" name="Google Shape;517;p2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18" name="Google Shape;518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2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22" name="Google Shape;522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 txBox="1"/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527" name="Google Shape;527;p21"/>
          <p:cNvSpPr txBox="1"/>
          <p:nvPr>
            <p:ph idx="1" type="body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867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28" name="Google Shape;528;p21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21"/>
          <p:cNvCxnSpPr/>
          <p:nvPr/>
        </p:nvCxnSpPr>
        <p:spPr>
          <a:xfrm flipH="1" rot="10800000">
            <a:off x="1070733" y="706233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21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1" name="Google Shape;531;p21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532" name="Google Shape;53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21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539" name="Google Shape;53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21"/>
          <p:cNvSpPr/>
          <p:nvPr/>
        </p:nvSpPr>
        <p:spPr>
          <a:xfrm flipH="1">
            <a:off x="4221708" y="663510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1"/>
          <p:cNvSpPr/>
          <p:nvPr/>
        </p:nvSpPr>
        <p:spPr>
          <a:xfrm flipH="1">
            <a:off x="4218719" y="660133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1"/>
          <p:cNvSpPr/>
          <p:nvPr/>
        </p:nvSpPr>
        <p:spPr>
          <a:xfrm flipH="1">
            <a:off x="4270374" y="71217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/>
          <p:nvPr/>
        </p:nvSpPr>
        <p:spPr>
          <a:xfrm flipH="1">
            <a:off x="4267368" y="708803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/>
          <p:nvPr/>
        </p:nvSpPr>
        <p:spPr>
          <a:xfrm flipH="1">
            <a:off x="4323522" y="764946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1"/>
          <p:cNvSpPr/>
          <p:nvPr/>
        </p:nvSpPr>
        <p:spPr>
          <a:xfrm flipH="1">
            <a:off x="4320146" y="76195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1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550" name="Google Shape;550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21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554" name="Google Shape;554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21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558" name="Google Shape;558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1" name="Google Shape;561;p21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21"/>
          <p:cNvCxnSpPr/>
          <p:nvPr/>
        </p:nvCxnSpPr>
        <p:spPr>
          <a:xfrm flipH="1" rot="10800000">
            <a:off x="0" y="56272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3" name="Google Shape;563;p21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564" name="Google Shape;564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21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571" name="Google Shape;571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1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576" name="Google Shape;576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21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581" name="Google Shape;581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21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585" name="Google Shape;5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idx="1" type="body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22"/>
          <p:cNvSpPr txBox="1"/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91" name="Google Shape;591;p22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22"/>
          <p:cNvCxnSpPr/>
          <p:nvPr/>
        </p:nvCxnSpPr>
        <p:spPr>
          <a:xfrm flipH="1" rot="10800000">
            <a:off x="10633" y="5776800"/>
            <a:ext cx="7768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3" name="Google Shape;593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94" name="Google Shape;594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5" name="Google Shape;605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7" name="Google Shape;607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608" name="Google Shape;608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615" name="Google Shape;61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620" name="Google Shape;620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625" name="Google Shape;625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629" name="Google Shape;629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23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634" name="Google Shape;634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23"/>
          <p:cNvSpPr txBox="1"/>
          <p:nvPr>
            <p:ph idx="1" type="subTitle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38" name="Google Shape;638;p23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23"/>
          <p:cNvCxnSpPr/>
          <p:nvPr/>
        </p:nvCxnSpPr>
        <p:spPr>
          <a:xfrm flipH="1" rot="-5400000">
            <a:off x="9575211" y="2776533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3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23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2" name="Google Shape;642;p23"/>
          <p:cNvGrpSpPr/>
          <p:nvPr/>
        </p:nvGrpSpPr>
        <p:grpSpPr>
          <a:xfrm flipH="1" rot="5400000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643" name="Google Shape;643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3"/>
          <p:cNvGrpSpPr/>
          <p:nvPr/>
        </p:nvGrpSpPr>
        <p:grpSpPr>
          <a:xfrm flipH="1" rot="5400000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650" name="Google Shape;650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23"/>
          <p:cNvGrpSpPr/>
          <p:nvPr/>
        </p:nvGrpSpPr>
        <p:grpSpPr>
          <a:xfrm flipH="1" rot="5400000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655" name="Google Shape;655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660" name="Google Shape;66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23"/>
          <p:cNvGrpSpPr/>
          <p:nvPr/>
        </p:nvGrpSpPr>
        <p:grpSpPr>
          <a:xfrm flipH="1" rot="5400000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667" name="Google Shape;66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0" name="Google Shape;670;p23"/>
          <p:cNvCxnSpPr/>
          <p:nvPr/>
        </p:nvCxnSpPr>
        <p:spPr>
          <a:xfrm flipH="1" rot="5400000">
            <a:off x="987800" y="3464433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23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p23"/>
          <p:cNvCxnSpPr/>
          <p:nvPr/>
        </p:nvCxnSpPr>
        <p:spPr>
          <a:xfrm flipH="1" rot="5400000">
            <a:off x="1474367" y="5535000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3" name="Google Shape;673;p23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674" name="Google Shape;674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23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681" name="Google Shape;681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23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686" name="Google Shape;686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23"/>
          <p:cNvSpPr/>
          <p:nvPr/>
        </p:nvSpPr>
        <p:spPr>
          <a:xfrm rot="5400000">
            <a:off x="1836156" y="2251658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3"/>
          <p:cNvSpPr/>
          <p:nvPr/>
        </p:nvSpPr>
        <p:spPr>
          <a:xfrm rot="5400000">
            <a:off x="1833168" y="2248281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3"/>
          <p:cNvSpPr/>
          <p:nvPr/>
        </p:nvSpPr>
        <p:spPr>
          <a:xfrm rot="5400000">
            <a:off x="1884814" y="230031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3"/>
          <p:cNvSpPr/>
          <p:nvPr/>
        </p:nvSpPr>
        <p:spPr>
          <a:xfrm rot="5400000">
            <a:off x="1881817" y="2296952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3"/>
          <p:cNvSpPr/>
          <p:nvPr/>
        </p:nvSpPr>
        <p:spPr>
          <a:xfrm rot="5400000">
            <a:off x="1937786" y="2352910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3"/>
          <p:cNvSpPr/>
          <p:nvPr/>
        </p:nvSpPr>
        <p:spPr>
          <a:xfrm rot="5400000">
            <a:off x="1934595" y="235010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23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97" name="Google Shape;69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23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701" name="Google Shape;701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23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705" name="Google Shape;70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23"/>
          <p:cNvSpPr txBox="1"/>
          <p:nvPr>
            <p:ph type="title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5"/>
          <p:cNvSpPr txBox="1"/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3" name="Google Shape;713;p25"/>
          <p:cNvSpPr txBox="1"/>
          <p:nvPr>
            <p:ph idx="2" type="subTitle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4" name="Google Shape;714;p25"/>
          <p:cNvSpPr txBox="1"/>
          <p:nvPr>
            <p:ph idx="3" type="subTitle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5" name="Google Shape;715;p25"/>
          <p:cNvSpPr txBox="1"/>
          <p:nvPr>
            <p:ph idx="4" type="subTitle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6" name="Google Shape;716;p25"/>
          <p:cNvSpPr txBox="1"/>
          <p:nvPr>
            <p:ph idx="5" type="subTitle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7" name="Google Shape;717;p25"/>
          <p:cNvSpPr txBox="1"/>
          <p:nvPr>
            <p:ph idx="6" type="subTitle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8" name="Google Shape;718;p25"/>
          <p:cNvSpPr txBox="1"/>
          <p:nvPr>
            <p:ph idx="7" type="subTitle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9" name="Google Shape;719;p25"/>
          <p:cNvSpPr txBox="1"/>
          <p:nvPr>
            <p:ph idx="8" type="subTitle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20" name="Google Shape;720;p25"/>
          <p:cNvSpPr txBox="1"/>
          <p:nvPr>
            <p:ph idx="9" type="title"/>
          </p:nvPr>
        </p:nvSpPr>
        <p:spPr>
          <a:xfrm>
            <a:off x="1085088" y="963168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1" name="Google Shape;721;p25"/>
          <p:cNvSpPr txBox="1"/>
          <p:nvPr>
            <p:ph idx="13" type="title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2" name="Google Shape;722;p25"/>
          <p:cNvSpPr txBox="1"/>
          <p:nvPr>
            <p:ph idx="14" type="title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p25"/>
          <p:cNvSpPr txBox="1"/>
          <p:nvPr>
            <p:ph idx="15" type="title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Three columns of text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6"/>
          <p:cNvSpPr txBox="1"/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6" name="Google Shape;726;p26"/>
          <p:cNvSpPr txBox="1"/>
          <p:nvPr>
            <p:ph idx="1" type="subTitle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27" name="Google Shape;727;p26"/>
          <p:cNvSpPr txBox="1"/>
          <p:nvPr>
            <p:ph idx="2" type="subTitle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28" name="Google Shape;728;p26"/>
          <p:cNvSpPr txBox="1"/>
          <p:nvPr>
            <p:ph idx="3" type="subTitle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29" name="Google Shape;729;p26"/>
          <p:cNvSpPr txBox="1"/>
          <p:nvPr>
            <p:ph idx="4" type="subTitle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0" name="Google Shape;730;p26"/>
          <p:cNvSpPr txBox="1"/>
          <p:nvPr>
            <p:ph idx="5" type="subTitle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1" name="Google Shape;731;p26"/>
          <p:cNvSpPr txBox="1"/>
          <p:nvPr>
            <p:ph idx="6" type="subTitle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732" name="Google Shape;732;p26"/>
          <p:cNvGrpSpPr/>
          <p:nvPr/>
        </p:nvGrpSpPr>
        <p:grpSpPr>
          <a:xfrm>
            <a:off x="348948" y="-1544"/>
            <a:ext cx="11400436" cy="5308800"/>
            <a:chOff x="261711" y="-1158"/>
            <a:chExt cx="8550327" cy="3981600"/>
          </a:xfrm>
        </p:grpSpPr>
        <p:cxnSp>
          <p:nvCxnSpPr>
            <p:cNvPr id="733" name="Google Shape;733;p2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2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35" name="Google Shape;735;p2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741" name="Google Shape;741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5" name="Google Shape;745;p2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746" name="Google Shape;746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Four columns of text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7"/>
          <p:cNvSpPr txBox="1"/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4" name="Google Shape;754;p27"/>
          <p:cNvSpPr txBox="1"/>
          <p:nvPr>
            <p:ph idx="1" type="subTitle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27"/>
          <p:cNvSpPr txBox="1"/>
          <p:nvPr>
            <p:ph idx="2" type="subTitle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6" name="Google Shape;756;p27"/>
          <p:cNvSpPr txBox="1"/>
          <p:nvPr>
            <p:ph idx="3" type="subTitle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27"/>
          <p:cNvSpPr txBox="1"/>
          <p:nvPr>
            <p:ph idx="4" type="subTitle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8" name="Google Shape;758;p27"/>
          <p:cNvSpPr txBox="1"/>
          <p:nvPr>
            <p:ph idx="5" type="subTitle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9" name="Google Shape;759;p27"/>
          <p:cNvSpPr txBox="1"/>
          <p:nvPr>
            <p:ph idx="6" type="subTitle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0" name="Google Shape;760;p27"/>
          <p:cNvSpPr txBox="1"/>
          <p:nvPr>
            <p:ph idx="7" type="subTitle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1" name="Google Shape;761;p27"/>
          <p:cNvSpPr txBox="1"/>
          <p:nvPr>
            <p:ph idx="8" type="subTitle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62" name="Google Shape;762;p27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27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27"/>
          <p:cNvCxnSpPr/>
          <p:nvPr/>
        </p:nvCxnSpPr>
        <p:spPr>
          <a:xfrm flipH="1" rot="10800000">
            <a:off x="0" y="365584"/>
            <a:ext cx="7768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5" name="Google Shape;765;p27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766" name="Google Shape;766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27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771" name="Google Shape;771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7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778" name="Google Shape;77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1" name="Google Shape;781;p27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2" name="Google Shape;782;p27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783" name="Google Shape;78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27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90" name="Google Shape;79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27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95" name="Google Shape;795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Three columns of text 2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Google Shape;799;p28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0" name="Google Shape;800;p28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01" name="Google Shape;801;p28"/>
          <p:cNvCxnSpPr/>
          <p:nvPr/>
        </p:nvCxnSpPr>
        <p:spPr>
          <a:xfrm flipH="1" rot="10800000">
            <a:off x="0" y="5776733"/>
            <a:ext cx="787600" cy="88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2" name="Google Shape;802;p28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803" name="Google Shape;803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808" name="Google Shape;808;p2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4" name="Google Shape;814;p28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28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6" name="Google Shape;816;p28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817" name="Google Shape;817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28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824" name="Google Shape;824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8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829" name="Google Shape;829;p2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28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4" name="Google Shape;834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28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838" name="Google Shape;838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28"/>
          <p:cNvSpPr txBox="1"/>
          <p:nvPr>
            <p:ph idx="1" type="subTitle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42" name="Google Shape;842;p28"/>
          <p:cNvSpPr txBox="1"/>
          <p:nvPr>
            <p:ph idx="2" type="subTitle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43" name="Google Shape;843;p28"/>
          <p:cNvSpPr txBox="1"/>
          <p:nvPr>
            <p:ph idx="3" type="subTitle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44" name="Google Shape;844;p28"/>
          <p:cNvSpPr txBox="1"/>
          <p:nvPr>
            <p:ph idx="4" type="subTitle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28"/>
          <p:cNvSpPr txBox="1"/>
          <p:nvPr>
            <p:ph idx="5" type="subTitle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46" name="Google Shape;846;p28"/>
          <p:cNvSpPr txBox="1"/>
          <p:nvPr>
            <p:ph idx="6" type="subTitle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Six columns of text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9"/>
          <p:cNvSpPr txBox="1"/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9" name="Google Shape;849;p29"/>
          <p:cNvSpPr txBox="1"/>
          <p:nvPr>
            <p:ph idx="1" type="subTitle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50" name="Google Shape;850;p29"/>
          <p:cNvSpPr txBox="1"/>
          <p:nvPr>
            <p:ph idx="2" type="subTitle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51" name="Google Shape;851;p29"/>
          <p:cNvSpPr txBox="1"/>
          <p:nvPr>
            <p:ph idx="3" type="subTitle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52" name="Google Shape;852;p29"/>
          <p:cNvSpPr txBox="1"/>
          <p:nvPr>
            <p:ph idx="4" type="subTitle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53" name="Google Shape;853;p29"/>
          <p:cNvSpPr txBox="1"/>
          <p:nvPr>
            <p:ph idx="5" type="subTitle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54" name="Google Shape;854;p29"/>
          <p:cNvSpPr txBox="1"/>
          <p:nvPr>
            <p:ph idx="6" type="subTitle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55" name="Google Shape;855;p29"/>
          <p:cNvSpPr txBox="1"/>
          <p:nvPr>
            <p:ph idx="7" type="subTitle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56" name="Google Shape;856;p29"/>
          <p:cNvSpPr txBox="1"/>
          <p:nvPr>
            <p:ph idx="8" type="subTitle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57" name="Google Shape;857;p29"/>
          <p:cNvSpPr txBox="1"/>
          <p:nvPr>
            <p:ph idx="9" type="subTitle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58" name="Google Shape;858;p29"/>
          <p:cNvSpPr txBox="1"/>
          <p:nvPr>
            <p:ph idx="13" type="subTitle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59" name="Google Shape;859;p29"/>
          <p:cNvSpPr txBox="1"/>
          <p:nvPr>
            <p:ph idx="14" type="subTitle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0" name="Google Shape;860;p29"/>
          <p:cNvSpPr txBox="1"/>
          <p:nvPr>
            <p:ph idx="15" type="subTitle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61" name="Google Shape;861;p29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29"/>
          <p:cNvCxnSpPr/>
          <p:nvPr/>
        </p:nvCxnSpPr>
        <p:spPr>
          <a:xfrm flipH="1" rot="10800000">
            <a:off x="2082777" y="5989767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29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29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5" name="Google Shape;865;p29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866" name="Google Shape;866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29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873" name="Google Shape;873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p29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878" name="Google Shape;878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883" name="Google Shape;883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29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90" name="Google Shape;89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3" name="Google Shape;893;p29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29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29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6" name="Google Shape;896;p29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97" name="Google Shape;897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29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904" name="Google Shape;904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29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909" name="Google Shape;909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29"/>
          <p:cNvSpPr/>
          <p:nvPr/>
        </p:nvSpPr>
        <p:spPr>
          <a:xfrm>
            <a:off x="7772406" y="91610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7769401" y="88233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7821059" y="14027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7818070" y="136903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7873844" y="193046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7870854" y="19005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29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920" name="Google Shape;92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29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924" name="Google Shape;924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 and body 2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0"/>
          <p:cNvSpPr txBox="1"/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30"/>
          <p:cNvSpPr txBox="1"/>
          <p:nvPr>
            <p:ph idx="1" type="subTitle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30" name="Google Shape;930;p30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30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2" name="Google Shape;932;p30"/>
          <p:cNvCxnSpPr/>
          <p:nvPr/>
        </p:nvCxnSpPr>
        <p:spPr>
          <a:xfrm flipH="1" rot="10800000">
            <a:off x="0" y="365584"/>
            <a:ext cx="776800" cy="8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3" name="Google Shape;933;p30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934" name="Google Shape;934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30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939" name="Google Shape;939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p30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946" name="Google Shape;946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9" name="Google Shape;949;p30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30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951" name="Google Shape;951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30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958" name="Google Shape;958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30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963" name="Google Shape;963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6" name="Google Shape;966;p30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30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30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30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0" name="Google Shape;970;p30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971" name="Google Shape;971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7" name="Google Shape;977;p30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978" name="Google Shape;978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30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983" name="Google Shape;983;p3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30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88" name="Google Shape;988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95" name="Google Shape;995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1"/>
          <p:cNvSpPr txBox="1"/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9pPr>
          </a:lstStyle>
          <a:p/>
        </p:txBody>
      </p:sp>
      <p:sp>
        <p:nvSpPr>
          <p:cNvPr id="1000" name="Google Shape;1000;p31"/>
          <p:cNvSpPr txBox="1"/>
          <p:nvPr>
            <p:ph idx="1" type="subTitle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1" name="Google Shape;1001;p31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0" i="0" lang="pt-BR" sz="1467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pt-BR" sz="14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pt-BR" sz="1467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pt-BR" sz="14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pt-BR" sz="1467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pt-BR" sz="14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pt-BR" sz="1467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pt-BR" sz="14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pt-BR" sz="1467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2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002" name="Google Shape;1002;p3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31"/>
          <p:cNvCxnSpPr/>
          <p:nvPr/>
        </p:nvCxnSpPr>
        <p:spPr>
          <a:xfrm flipH="1" rot="-5400000">
            <a:off x="9575211" y="2776533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p3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5" name="Google Shape;1005;p3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6" name="Google Shape;1006;p31"/>
          <p:cNvGrpSpPr/>
          <p:nvPr/>
        </p:nvGrpSpPr>
        <p:grpSpPr>
          <a:xfrm flipH="1" rot="5400000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007" name="Google Shape;1007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31"/>
          <p:cNvGrpSpPr/>
          <p:nvPr/>
        </p:nvGrpSpPr>
        <p:grpSpPr>
          <a:xfrm flipH="1" rot="5400000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14" name="Google Shape;1014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1"/>
          <p:cNvGrpSpPr/>
          <p:nvPr/>
        </p:nvGrpSpPr>
        <p:grpSpPr>
          <a:xfrm flipH="1" rot="5400000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19" name="Google Shape;1019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3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24" name="Google Shape;1024;p3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31"/>
          <p:cNvGrpSpPr/>
          <p:nvPr/>
        </p:nvGrpSpPr>
        <p:grpSpPr>
          <a:xfrm flipH="1" rot="5400000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31" name="Google Shape;1031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4" name="Google Shape;1034;p31"/>
          <p:cNvCxnSpPr/>
          <p:nvPr/>
        </p:nvCxnSpPr>
        <p:spPr>
          <a:xfrm flipH="1" rot="5400000">
            <a:off x="987800" y="3464433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3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31"/>
          <p:cNvCxnSpPr/>
          <p:nvPr/>
        </p:nvCxnSpPr>
        <p:spPr>
          <a:xfrm flipH="1" rot="5400000">
            <a:off x="1474367" y="5535000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7" name="Google Shape;1037;p3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38" name="Google Shape;1038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3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45" name="Google Shape;1045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3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50" name="Google Shape;1050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31"/>
          <p:cNvSpPr/>
          <p:nvPr/>
        </p:nvSpPr>
        <p:spPr>
          <a:xfrm rot="5400000">
            <a:off x="1836156" y="2251658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1"/>
          <p:cNvSpPr/>
          <p:nvPr/>
        </p:nvSpPr>
        <p:spPr>
          <a:xfrm rot="5400000">
            <a:off x="1833168" y="2248281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1"/>
          <p:cNvSpPr/>
          <p:nvPr/>
        </p:nvSpPr>
        <p:spPr>
          <a:xfrm rot="5400000">
            <a:off x="1884814" y="230031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1"/>
          <p:cNvSpPr/>
          <p:nvPr/>
        </p:nvSpPr>
        <p:spPr>
          <a:xfrm rot="5400000">
            <a:off x="1881817" y="2296952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1"/>
          <p:cNvSpPr/>
          <p:nvPr/>
        </p:nvSpPr>
        <p:spPr>
          <a:xfrm rot="5400000">
            <a:off x="1937786" y="2352910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1"/>
          <p:cNvSpPr/>
          <p:nvPr/>
        </p:nvSpPr>
        <p:spPr>
          <a:xfrm rot="5400000">
            <a:off x="1934595" y="235010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3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61" name="Google Shape;1061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65" name="Google Shape;1065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3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69" name="Google Shape;1069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Highlighted numbers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/>
          <p:nvPr>
            <p:ph type="title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4" name="Google Shape;1074;p32"/>
          <p:cNvSpPr txBox="1"/>
          <p:nvPr>
            <p:ph idx="1" type="subTitle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75" name="Google Shape;1075;p32"/>
          <p:cNvSpPr txBox="1"/>
          <p:nvPr>
            <p:ph idx="2" type="title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6" name="Google Shape;1076;p32"/>
          <p:cNvSpPr txBox="1"/>
          <p:nvPr>
            <p:ph idx="3" type="subTitle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77" name="Google Shape;1077;p32"/>
          <p:cNvSpPr txBox="1"/>
          <p:nvPr>
            <p:ph idx="4" type="title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8" name="Google Shape;1078;p32"/>
          <p:cNvSpPr txBox="1"/>
          <p:nvPr>
            <p:ph idx="5" type="subTitle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79" name="Google Shape;1079;p32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32"/>
          <p:cNvCxnSpPr/>
          <p:nvPr/>
        </p:nvCxnSpPr>
        <p:spPr>
          <a:xfrm flipH="1" rot="-5400000">
            <a:off x="9575211" y="2776533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32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32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3" name="Google Shape;1083;p32"/>
          <p:cNvGrpSpPr/>
          <p:nvPr/>
        </p:nvGrpSpPr>
        <p:grpSpPr>
          <a:xfrm flipH="1" rot="5400000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084" name="Google Shape;1084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32"/>
          <p:cNvGrpSpPr/>
          <p:nvPr/>
        </p:nvGrpSpPr>
        <p:grpSpPr>
          <a:xfrm flipH="1" rot="5400000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91" name="Google Shape;1091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32"/>
          <p:cNvGrpSpPr/>
          <p:nvPr/>
        </p:nvGrpSpPr>
        <p:grpSpPr>
          <a:xfrm flipH="1" rot="5400000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96" name="Google Shape;1096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32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101" name="Google Shape;1101;p3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32"/>
          <p:cNvGrpSpPr/>
          <p:nvPr/>
        </p:nvGrpSpPr>
        <p:grpSpPr>
          <a:xfrm flipH="1" rot="5400000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108" name="Google Shape;1108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1" name="Google Shape;1111;p32"/>
          <p:cNvCxnSpPr/>
          <p:nvPr/>
        </p:nvCxnSpPr>
        <p:spPr>
          <a:xfrm flipH="1" rot="5400000">
            <a:off x="987800" y="3464433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32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32"/>
          <p:cNvCxnSpPr/>
          <p:nvPr/>
        </p:nvCxnSpPr>
        <p:spPr>
          <a:xfrm flipH="1" rot="5400000">
            <a:off x="1474367" y="5535000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4" name="Google Shape;1114;p32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115" name="Google Shape;1115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32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122" name="Google Shape;1122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32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127" name="Google Shape;1127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1" name="Google Shape;1131;p32"/>
          <p:cNvSpPr/>
          <p:nvPr/>
        </p:nvSpPr>
        <p:spPr>
          <a:xfrm rot="5400000">
            <a:off x="1836156" y="2251658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32"/>
          <p:cNvSpPr/>
          <p:nvPr/>
        </p:nvSpPr>
        <p:spPr>
          <a:xfrm rot="5400000">
            <a:off x="1833168" y="2248281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32"/>
          <p:cNvSpPr/>
          <p:nvPr/>
        </p:nvSpPr>
        <p:spPr>
          <a:xfrm rot="5400000">
            <a:off x="1884814" y="230031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32"/>
          <p:cNvSpPr/>
          <p:nvPr/>
        </p:nvSpPr>
        <p:spPr>
          <a:xfrm rot="5400000">
            <a:off x="1881817" y="2296952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32"/>
          <p:cNvSpPr/>
          <p:nvPr/>
        </p:nvSpPr>
        <p:spPr>
          <a:xfrm rot="5400000">
            <a:off x="1937786" y="2352910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1934595" y="235010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7" name="Google Shape;1137;p32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138" name="Google Shape;1138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32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142" name="Google Shape;1142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32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146" name="Google Shape;1146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Three columns of text 3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3"/>
          <p:cNvSpPr txBox="1"/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1" name="Google Shape;1151;p33"/>
          <p:cNvGrpSpPr/>
          <p:nvPr/>
        </p:nvGrpSpPr>
        <p:grpSpPr>
          <a:xfrm>
            <a:off x="348948" y="-1544"/>
            <a:ext cx="11400436" cy="5308800"/>
            <a:chOff x="261711" y="-1158"/>
            <a:chExt cx="8550327" cy="3981600"/>
          </a:xfrm>
        </p:grpSpPr>
        <p:cxnSp>
          <p:nvCxnSpPr>
            <p:cNvPr id="1152" name="Google Shape;1152;p3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3" name="Google Shape;1153;p3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54" name="Google Shape;1154;p3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155" name="Google Shape;1155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p3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160" name="Google Shape;1160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4" name="Google Shape;1164;p3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65" name="Google Shape;1165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1" name="Google Shape;1171;p33"/>
          <p:cNvSpPr txBox="1"/>
          <p:nvPr>
            <p:ph idx="1" type="subTitle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2" name="Google Shape;1172;p33"/>
          <p:cNvSpPr txBox="1"/>
          <p:nvPr>
            <p:ph idx="2" type="subTitle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3" name="Google Shape;1173;p33"/>
          <p:cNvSpPr txBox="1"/>
          <p:nvPr>
            <p:ph idx="3" type="subTitle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4" name="Google Shape;1174;p33"/>
          <p:cNvSpPr txBox="1"/>
          <p:nvPr>
            <p:ph idx="4" type="subTitle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5" name="Google Shape;1175;p33"/>
          <p:cNvSpPr txBox="1"/>
          <p:nvPr>
            <p:ph idx="5" type="subTitle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6" name="Google Shape;1176;p33"/>
          <p:cNvSpPr txBox="1"/>
          <p:nvPr>
            <p:ph idx="6" type="subTitle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Three columns of text 4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8" name="Google Shape;1178;p3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9" name="Google Shape;1179;p34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80" name="Google Shape;1180;p34"/>
          <p:cNvCxnSpPr/>
          <p:nvPr/>
        </p:nvCxnSpPr>
        <p:spPr>
          <a:xfrm flipH="1" rot="10800000">
            <a:off x="0" y="5776733"/>
            <a:ext cx="787600" cy="8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1" name="Google Shape;1181;p3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2" name="Google Shape;1182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3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87" name="Google Shape;1187;p3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93" name="Google Shape;1193;p3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4" name="Google Shape;1194;p3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5" name="Google Shape;1195;p3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96" name="Google Shape;1196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2" name="Google Shape;1202;p3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3" name="Google Shape;1203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3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08" name="Google Shape;1208;p3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3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3" name="Google Shape;1213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3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17" name="Google Shape;121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0" name="Google Shape;1220;p34"/>
          <p:cNvSpPr txBox="1"/>
          <p:nvPr>
            <p:ph idx="1" type="subTitle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21" name="Google Shape;1221;p34"/>
          <p:cNvSpPr txBox="1"/>
          <p:nvPr>
            <p:ph idx="2" type="subTitle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22" name="Google Shape;1222;p34"/>
          <p:cNvSpPr txBox="1"/>
          <p:nvPr>
            <p:ph idx="3" type="subTitle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23" name="Google Shape;1223;p34"/>
          <p:cNvSpPr txBox="1"/>
          <p:nvPr>
            <p:ph idx="4" type="subTitle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24" name="Google Shape;1224;p34"/>
          <p:cNvSpPr txBox="1"/>
          <p:nvPr>
            <p:ph idx="5" type="subTitle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25" name="Google Shape;1225;p34"/>
          <p:cNvSpPr txBox="1"/>
          <p:nvPr>
            <p:ph idx="6" type="subTitle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 and body 3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5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8" name="Google Shape;1228;p35"/>
          <p:cNvSpPr txBox="1"/>
          <p:nvPr>
            <p:ph idx="1" type="body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229" name="Google Shape;1229;p35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0" name="Google Shape;1230;p35"/>
          <p:cNvCxnSpPr/>
          <p:nvPr/>
        </p:nvCxnSpPr>
        <p:spPr>
          <a:xfrm flipH="1" rot="10800000">
            <a:off x="0" y="5776733"/>
            <a:ext cx="595600" cy="88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1" name="Google Shape;1231;p35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232" name="Google Shape;1232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35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237" name="Google Shape;1237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3" name="Google Shape;1243;p35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35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5" name="Google Shape;1245;p35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46" name="Google Shape;1246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5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53" name="Google Shape;1253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58" name="Google Shape;1258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5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63" name="Google Shape;126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35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67" name="Google Shape;126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72" name="Google Shape;1272;p3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3" name="Google Shape;1273;p36"/>
          <p:cNvCxnSpPr/>
          <p:nvPr/>
        </p:nvCxnSpPr>
        <p:spPr>
          <a:xfrm flipH="1" rot="10800000">
            <a:off x="0" y="5776733"/>
            <a:ext cx="787600" cy="88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4" name="Google Shape;1274;p3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275" name="Google Shape;1275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p3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280" name="Google Shape;1280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6" name="Google Shape;1286;p3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3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8" name="Google Shape;1288;p3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89" name="Google Shape;1289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3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96" name="Google Shape;1296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301" name="Google Shape;1301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3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306" name="Google Shape;1306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3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310" name="Google Shape;1310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7"/>
          <p:cNvSpPr txBox="1"/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cxnSp>
        <p:nvCxnSpPr>
          <p:cNvPr id="1315" name="Google Shape;1315;p3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6" name="Google Shape;1316;p37"/>
          <p:cNvCxnSpPr/>
          <p:nvPr/>
        </p:nvCxnSpPr>
        <p:spPr>
          <a:xfrm flipH="1" rot="10800000">
            <a:off x="1070733" y="706233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7" name="Google Shape;1317;p3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8" name="Google Shape;1318;p3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319" name="Google Shape;1319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3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326" name="Google Shape;1326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37"/>
          <p:cNvSpPr/>
          <p:nvPr/>
        </p:nvSpPr>
        <p:spPr>
          <a:xfrm flipH="1">
            <a:off x="4221708" y="663510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7"/>
          <p:cNvSpPr/>
          <p:nvPr/>
        </p:nvSpPr>
        <p:spPr>
          <a:xfrm flipH="1">
            <a:off x="4218719" y="660133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7"/>
          <p:cNvSpPr/>
          <p:nvPr/>
        </p:nvSpPr>
        <p:spPr>
          <a:xfrm flipH="1">
            <a:off x="4270374" y="71217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7"/>
          <p:cNvSpPr/>
          <p:nvPr/>
        </p:nvSpPr>
        <p:spPr>
          <a:xfrm flipH="1">
            <a:off x="4267368" y="708803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7"/>
          <p:cNvSpPr/>
          <p:nvPr/>
        </p:nvSpPr>
        <p:spPr>
          <a:xfrm flipH="1">
            <a:off x="4323522" y="764946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7"/>
          <p:cNvSpPr/>
          <p:nvPr/>
        </p:nvSpPr>
        <p:spPr>
          <a:xfrm flipH="1">
            <a:off x="4320146" y="76195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6" name="Google Shape;1336;p3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337" name="Google Shape;133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3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341" name="Google Shape;134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345" name="Google Shape;134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48" name="Google Shape;1348;p3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9" name="Google Shape;1349;p37"/>
          <p:cNvCxnSpPr/>
          <p:nvPr/>
        </p:nvCxnSpPr>
        <p:spPr>
          <a:xfrm flipH="1" rot="10800000">
            <a:off x="0" y="5627233"/>
            <a:ext cx="1055200" cy="1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0" name="Google Shape;1350;p3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351" name="Google Shape;1351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358" name="Google Shape;1358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363" name="Google Shape;1363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368" name="Google Shape;136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372" name="Google Shape;1372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8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77" name="Google Shape;1377;p3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3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9" name="Google Shape;1379;p38"/>
          <p:cNvCxnSpPr/>
          <p:nvPr/>
        </p:nvCxnSpPr>
        <p:spPr>
          <a:xfrm flipH="1" rot="10800000">
            <a:off x="0" y="365584"/>
            <a:ext cx="7768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0" name="Google Shape;1380;p3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381" name="Google Shape;1381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3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386" name="Google Shape;1386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3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93" name="Google Shape;1393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6" name="Google Shape;1396;p3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7" name="Google Shape;1397;p3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98" name="Google Shape;1398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Google Shape;1404;p3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405" name="Google Shape;1405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9" name="Google Shape;1409;p3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410" name="Google Shape;1410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4" name="Google Shape;1414;p3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5" name="Google Shape;1415;p39"/>
          <p:cNvCxnSpPr/>
          <p:nvPr/>
        </p:nvCxnSpPr>
        <p:spPr>
          <a:xfrm flipH="1" rot="-5400000">
            <a:off x="9575211" y="2776533"/>
            <a:ext cx="1789600" cy="420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6" name="Google Shape;1416;p3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7" name="Google Shape;1417;p3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8" name="Google Shape;1418;p39"/>
          <p:cNvGrpSpPr/>
          <p:nvPr/>
        </p:nvGrpSpPr>
        <p:grpSpPr>
          <a:xfrm flipH="1" rot="5400000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419" name="Google Shape;1419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5" name="Google Shape;1425;p39"/>
          <p:cNvGrpSpPr/>
          <p:nvPr/>
        </p:nvGrpSpPr>
        <p:grpSpPr>
          <a:xfrm flipH="1" rot="5400000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426" name="Google Shape;1426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39"/>
          <p:cNvGrpSpPr/>
          <p:nvPr/>
        </p:nvGrpSpPr>
        <p:grpSpPr>
          <a:xfrm flipH="1" rot="5400000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431" name="Google Shape;1431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3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436" name="Google Shape;1436;p3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39"/>
          <p:cNvGrpSpPr/>
          <p:nvPr/>
        </p:nvGrpSpPr>
        <p:grpSpPr>
          <a:xfrm flipH="1" rot="5400000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443" name="Google Shape;1443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6" name="Google Shape;1446;p39"/>
          <p:cNvCxnSpPr/>
          <p:nvPr/>
        </p:nvCxnSpPr>
        <p:spPr>
          <a:xfrm flipH="1" rot="5400000">
            <a:off x="987800" y="3464433"/>
            <a:ext cx="2230000" cy="16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7" name="Google Shape;1447;p3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8" name="Google Shape;1448;p39"/>
          <p:cNvCxnSpPr/>
          <p:nvPr/>
        </p:nvCxnSpPr>
        <p:spPr>
          <a:xfrm flipH="1" rot="5400000">
            <a:off x="1474367" y="5535000"/>
            <a:ext cx="1062000" cy="1584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9" name="Google Shape;1449;p3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450" name="Google Shape;1450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3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457" name="Google Shape;1457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1" name="Google Shape;1461;p3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462" name="Google Shape;1462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39"/>
          <p:cNvSpPr/>
          <p:nvPr/>
        </p:nvSpPr>
        <p:spPr>
          <a:xfrm rot="5400000">
            <a:off x="1836156" y="2251658"/>
            <a:ext cx="384819" cy="384449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9"/>
          <p:cNvSpPr/>
          <p:nvPr/>
        </p:nvSpPr>
        <p:spPr>
          <a:xfrm rot="5400000">
            <a:off x="1833168" y="2248281"/>
            <a:ext cx="390815" cy="391184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39"/>
          <p:cNvSpPr/>
          <p:nvPr/>
        </p:nvSpPr>
        <p:spPr>
          <a:xfrm rot="5400000">
            <a:off x="1884814" y="2300319"/>
            <a:ext cx="287501" cy="287116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9"/>
          <p:cNvSpPr/>
          <p:nvPr/>
        </p:nvSpPr>
        <p:spPr>
          <a:xfrm rot="5400000">
            <a:off x="1881817" y="2296952"/>
            <a:ext cx="293497" cy="293867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39"/>
          <p:cNvSpPr/>
          <p:nvPr/>
        </p:nvSpPr>
        <p:spPr>
          <a:xfrm rot="5400000">
            <a:off x="1937786" y="2352910"/>
            <a:ext cx="181569" cy="181569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39"/>
          <p:cNvSpPr/>
          <p:nvPr/>
        </p:nvSpPr>
        <p:spPr>
          <a:xfrm rot="5400000">
            <a:off x="1934595" y="2350106"/>
            <a:ext cx="187935" cy="187565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2" name="Google Shape;1472;p3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473" name="Google Shape;1473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3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477" name="Google Shape;1477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3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481" name="Google Shape;148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40"/>
          <p:cNvGrpSpPr/>
          <p:nvPr/>
        </p:nvGrpSpPr>
        <p:grpSpPr>
          <a:xfrm>
            <a:off x="348948" y="-1544"/>
            <a:ext cx="11400436" cy="5308800"/>
            <a:chOff x="261711" y="-1158"/>
            <a:chExt cx="8550327" cy="3981600"/>
          </a:xfrm>
        </p:grpSpPr>
        <p:cxnSp>
          <p:nvCxnSpPr>
            <p:cNvPr id="1486" name="Google Shape;1486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7" name="Google Shape;1487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88" name="Google Shape;1488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89" name="Google Shape;148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3" name="Google Shape;1493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94" name="Google Shape;1494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8" name="Google Shape;1498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99" name="Google Shape;1499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ackground 3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41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507" name="Google Shape;1507;p4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8" name="Google Shape;1508;p4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09" name="Google Shape;1509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5" name="Google Shape;1515;p4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16" name="Google Shape;1516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0" name="Google Shape;1520;p4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21" name="Google Shape;1521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25" name="Google Shape;1525;p4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6" name="Google Shape;1526;p4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27" name="Google Shape;1527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3" name="Google Shape;1533;p4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34" name="Google Shape;1534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8" name="Google Shape;1538;p4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39" name="Google Shape;1539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3" name="Google Shape;1543;p4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4" name="Google Shape;1544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4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48" name="Google Shape;1548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1" name="Google Shape;1551;p4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52" name="Google Shape;1552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5" name="Google Shape;1555;p4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56" name="Google Shape;1556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9" name="Google Shape;1559;p4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0" name="Google Shape;1560;p4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1" name="Google Shape;1561;p4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ackground 4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42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67" name="Google Shape;1567;p4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8" name="Google Shape;1568;p4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9" name="Google Shape;1569;p4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0" name="Google Shape;1570;p4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1" name="Google Shape;1571;p4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72" name="Google Shape;1572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4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79" name="Google Shape;1579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3" name="Google Shape;1583;p4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84" name="Google Shape;1584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8" name="Google Shape;1588;p4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89" name="Google Shape;1589;p4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5" name="Google Shape;1595;p4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96" name="Google Shape;1596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99" name="Google Shape;1599;p4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0" name="Google Shape;1600;p4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1" name="Google Shape;1601;p4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02" name="Google Shape;1602;p4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03" name="Google Shape;1603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4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10" name="Google Shape;1610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4" name="Google Shape;1614;p4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15" name="Google Shape;1615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9" name="Google Shape;1619;p4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5" name="Google Shape;1625;p4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26" name="Google Shape;1626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9" name="Google Shape;1629;p4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30" name="Google Shape;1630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 point 2"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43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635" name="Google Shape;1635;p4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7" name="Google Shape;1637;p43"/>
          <p:cNvSpPr txBox="1"/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1638" name="Google Shape;1638;p43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639" name="Google Shape;1639;p4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0" name="Google Shape;1640;p4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1" name="Google Shape;1641;p4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2" name="Google Shape;1642;p4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43" name="Google Shape;1643;p4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0" name="Google Shape;1650;p4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5" name="Google Shape;1655;p4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0" name="Google Shape;1660;p4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61" name="Google Shape;1661;p4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7" name="Google Shape;1667;p4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68" name="Google Shape;1668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1" name="Google Shape;1671;p4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2" name="Google Shape;1672;p4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3" name="Google Shape;1673;p4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74" name="Google Shape;1674;p4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75" name="Google Shape;1675;p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1" name="Google Shape;1681;p4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82" name="Google Shape;1682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6" name="Google Shape;1686;p4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87" name="Google Shape;1687;p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1" name="Google Shape;1691;p4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7" name="Google Shape;1697;p4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98" name="Google Shape;1698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1" name="Google Shape;1701;p4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02" name="Google Shape;1702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5" name="Google Shape;1705;p43"/>
          <p:cNvSpPr txBox="1"/>
          <p:nvPr>
            <p:ph idx="1" type="subTitle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4"/>
          <p:cNvSpPr txBox="1"/>
          <p:nvPr>
            <p:ph idx="1" type="body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08" name="Google Shape;1708;p44"/>
          <p:cNvSpPr txBox="1"/>
          <p:nvPr>
            <p:ph idx="2" type="body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09" name="Google Shape;1709;p44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0" name="Google Shape;1710;p4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711" name="Google Shape;1711;p4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12" name="Google Shape;1712;p4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13" name="Google Shape;1713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9" name="Google Shape;1719;p4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20" name="Google Shape;1720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4" name="Google Shape;1724;p4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25" name="Google Shape;1725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9" name="Google Shape;1729;p4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30" name="Google Shape;1730;p4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31" name="Google Shape;1731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7" name="Google Shape;1737;p4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38" name="Google Shape;1738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2" name="Google Shape;1742;p4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43" name="Google Shape;1743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7" name="Google Shape;1747;p4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48" name="Google Shape;1748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1" name="Google Shape;1751;p4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52" name="Google Shape;1752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5" name="Google Shape;1755;p4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56" name="Google Shape;1756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9" name="Google Shape;1759;p4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60" name="Google Shape;1760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63" name="Google Shape;1763;p4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4" name="Google Shape;1764;p4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5" name="Google Shape;1765;p4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5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1" name="Google Shape;1771;p4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2" name="Google Shape;1772;p4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3" name="Google Shape;1773;p4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4" name="Google Shape;1774;p4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6"/>
          <p:cNvSpPr txBox="1"/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77" name="Google Shape;1777;p46"/>
          <p:cNvSpPr txBox="1"/>
          <p:nvPr>
            <p:ph idx="1" type="body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pt-BR"/>
              <a:t>SISTEMA DE CONTROLE PATRIMONIAL</a:t>
            </a:r>
            <a:br>
              <a:rPr lang="pt-BR"/>
            </a:br>
            <a:endParaRPr/>
          </a:p>
        </p:txBody>
      </p:sp>
      <p:sp>
        <p:nvSpPr>
          <p:cNvPr id="1784" name="Google Shape;1784;p48"/>
          <p:cNvSpPr txBox="1"/>
          <p:nvPr>
            <p:ph idx="1" type="subTitle"/>
          </p:nvPr>
        </p:nvSpPr>
        <p:spPr>
          <a:xfrm>
            <a:off x="251507" y="23386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pt-BR"/>
              <a:t>      AUTOR: ROMENIK DOS SANTOS CHAVES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790" name="Google Shape;1790;p4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A contabilidade estuda as mudanças no patrimônio de entidades, fornecendo informações para tomadas de decisões. O ativo, representando recursos, impulsiona o crescimento da empresa, dividindo-se em circulante e não circulante (incluindo fixos e intangíveis). O passivo abrange saídas de capital, com características variáveis. O patrimônio líquido é a diferença entre ativos e passivos, refletindo a saúde financeira e a participação dos sócios ou acionistas na empresa.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791" name="Google Shape;17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8681" y="4871996"/>
            <a:ext cx="1994591" cy="199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797" name="Google Shape;1797;p5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Dentro deste contexto, surge a necessidade de desenvolver um Sistema de Controle Patrimonial que permita o cálculo preciso dos ativos, passivos e, consequentemente, o Patrimônio Líquido de uma empresa. Este sistema visa agilizar, tornar mais seguro e eficiente a análise da situação financeira no exercício atual.</a:t>
            </a:r>
            <a:endParaRPr/>
          </a:p>
        </p:txBody>
      </p:sp>
      <p:pic>
        <p:nvPicPr>
          <p:cNvPr id="1798" name="Google Shape;17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882" y="4764436"/>
            <a:ext cx="2053529" cy="205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1804" name="Google Shape;1804;p5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O Sistema de Controle Patrimonial é um software que auxilia administradores a gerenciar ativos e passivos. Os administradores inserem detalhes das contas, como nome, valor e classificação (circulante ou não). O sistema calcula o Patrimônio Líquido (PL = ativos - passivos) e gera relatórios. Patrimônio Líquido positivo (ativos &gt; passivos) indica saúde financeira, enquanto negativo (passivos &gt; ativos) requer ação para evitar problemas financeiros. É fundamental para avaliar a saúde financeira da empresa.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805" name="Google Shape;180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639" y="4578440"/>
            <a:ext cx="2279560" cy="227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1811" name="Google Shape;18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554131"/>
            <a:ext cx="80010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5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17" name="Google Shape;1817;p5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Em resumo, a gestão eficaz de ativos e passivos é fundamental para decisões informadas e a estabilidade de uma empresa. Acompanhar o Patrimônio Líquido é crucial para garantir crescimento a longo prazo.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818" name="Google Shape;18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4153" y="4760913"/>
            <a:ext cx="2119086" cy="211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o">
  <a:themeElements>
    <a:clrScheme name="Dividend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