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0280238-AB33-42E2-B4E4-FD2AD6146C0F}" type="datetimeFigureOut">
              <a:rPr lang="ru-RU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68CFA6-832F-42F5-B9DF-03DED060B41B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Web-</a:t>
            </a:r>
            <a:r>
              <a:rPr lang="ru-RU" dirty="0"/>
              <a:t>проект</a:t>
            </a:r>
            <a:br>
              <a:rPr lang="ru-RU" dirty="0"/>
            </a:br>
            <a:r>
              <a:rPr lang="en-US" dirty="0">
                <a:effectLst/>
              </a:rPr>
              <a:t>Program Every </a:t>
            </a:r>
            <a:r>
              <a:rPr lang="en-US" dirty="0"/>
              <a:t>D</a:t>
            </a:r>
            <a:r>
              <a:rPr lang="en-US" dirty="0">
                <a:effectLst/>
              </a:rPr>
              <a:t>ay</a:t>
            </a:r>
            <a:r>
              <a:rPr lang="ru-RU" dirty="0"/>
              <a:t>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r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1800">
                <a:latin typeface="Calibri"/>
                <a:ea typeface="Calibri"/>
                <a:cs typeface="Times New Roman"/>
              </a:rPr>
              <a:t>Подготовил: Суфтин Роман Сергеевич</a:t>
            </a:r>
            <a:endParaRPr/>
          </a:p>
          <a:p>
            <a:pPr algn="r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1800">
                <a:latin typeface="Calibri"/>
                <a:ea typeface="Calibri"/>
                <a:cs typeface="Times New Roman"/>
              </a:rPr>
              <a:t>Проверил: Гринчишин Михаил Александрович</a:t>
            </a:r>
            <a:endParaRPr/>
          </a:p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ru-RU" sz="1800">
                <a:latin typeface="Calibri"/>
                <a:ea typeface="Calibri"/>
                <a:cs typeface="Times New Roman"/>
              </a:rPr>
              <a:t>2024 г.</a:t>
            </a:r>
            <a:endParaRPr/>
          </a:p>
          <a:p>
            <a:pPr algn="r">
              <a:defRPr/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Создать сайта с помощью библиотек, изученных на протяжении курса</a:t>
            </a:r>
          </a:p>
          <a:p>
            <a:pPr>
              <a:defRPr/>
            </a:pPr>
            <a:r>
              <a:rPr lang="ru-RU" dirty="0"/>
              <a:t>Использовать </a:t>
            </a:r>
            <a:r>
              <a:rPr lang="en-US" dirty="0"/>
              <a:t>bootstrap, </a:t>
            </a:r>
            <a:r>
              <a:rPr lang="ru-RU" dirty="0"/>
              <a:t>шаблоны, </a:t>
            </a:r>
            <a:r>
              <a:rPr lang="en-US" dirty="0"/>
              <a:t>ORM-</a:t>
            </a:r>
            <a:r>
              <a:rPr lang="ru-RU" dirty="0"/>
              <a:t>модели</a:t>
            </a:r>
            <a:endParaRPr lang="en-US" dirty="0"/>
          </a:p>
          <a:p>
            <a:pPr>
              <a:defRPr/>
            </a:pPr>
            <a:r>
              <a:rPr lang="ru-RU" dirty="0"/>
              <a:t>Хранить данные в БД, использовать технологии регистрации и входа, загрузки и использования файлов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Работа сайта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31C69-DC69-423D-8117-9DAADB608B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64" y="1638299"/>
            <a:ext cx="8035871" cy="4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requirements.txt</a:t>
            </a:r>
            <a:endParaRPr 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C815F0-2F0A-4835-B26F-F4B2661A9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blinker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1.9.0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click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8.2.0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colorama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0.4.6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Flask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3.1.1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Flask-Login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0.6.3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Flask-WTF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1.2.2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greenlet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3.2.2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itsdangerous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2.2.0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Jinja2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3.1.6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MarkupSafe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3.0.2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psycopg2-binary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2.9.9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pytz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2024.2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setuptools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70.3.0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SQLAlchemy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2.0.29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sqlalchemy-serializer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1.4.22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typing_extensions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4.13.2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Werkzeug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3.1.3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WTForms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3.2.1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2371479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ru-RU"/>
              <a:t>Спасибо за внимание!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>
              <a:defRPr/>
            </a:pPr>
            <a:endParaRPr lang="ru-RU" dirty="0"/>
          </a:p>
          <a:p>
            <a:pPr marL="0" indent="0" algn="ctr">
              <a:buNone/>
              <a:defRPr/>
            </a:pPr>
            <a:endParaRPr lang="ru-RU" dirty="0"/>
          </a:p>
          <a:p>
            <a:pPr marL="0" indent="0" algn="ctr">
              <a:buNone/>
              <a:defRPr/>
            </a:pPr>
            <a:r>
              <a:rPr lang="ru-RU" dirty="0"/>
              <a:t>Перейдем к демонстрации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138</Words>
  <Application>Microsoft Office PowerPoint</Application>
  <DocSecurity>0</DocSecurity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Тема Office</vt:lpstr>
      <vt:lpstr>Web-проект Program Every Day </vt:lpstr>
      <vt:lpstr>Цель проекта</vt:lpstr>
      <vt:lpstr>Работа сайта</vt:lpstr>
      <vt:lpstr>requirements.txt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PyQT</dc:title>
  <dc:subject/>
  <dc:creator>ISuSer</dc:creator>
  <cp:keywords/>
  <dc:description/>
  <cp:lastModifiedBy>ISuSer</cp:lastModifiedBy>
  <cp:revision>7</cp:revision>
  <dcterms:created xsi:type="dcterms:W3CDTF">2024-12-27T01:32:59Z</dcterms:created>
  <dcterms:modified xsi:type="dcterms:W3CDTF">2025-05-20T14:45:22Z</dcterms:modified>
  <cp:category/>
  <dc:identifier/>
  <cp:contentStatus/>
  <dc:language/>
  <cp:version/>
</cp:coreProperties>
</file>