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30415-2C45-4663-95CD-CF72F92E0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92A854-75E2-4364-BC48-9DA8DA5C3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949621-0480-4E93-8534-CFF28B18B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A237-512B-4B78-9251-E9571AC45674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08BA3C-742C-462A-A956-31F3CFB2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9C330C-6102-4D01-8802-7CCA6CC8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B3DF-06CB-4FAF-A195-DC4D72ABB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63050-4356-426F-A422-3497DC45D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6B73BA3-7936-4868-AA7C-034B1E96C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32F5DC-EBD6-457A-B0D2-0B551AACF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A237-512B-4B78-9251-E9571AC45674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75CEB2-A35B-4B17-9FF6-F054E967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9A1F04-A731-43BF-9BB6-3FB9DA8B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B3DF-06CB-4FAF-A195-DC4D72ABB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80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1C23042-F71C-4C76-BCA3-1884D7DC3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417EFC-25EF-40DD-94A7-594346EE0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EDAD19-A303-4140-BF0B-FCD004D0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A237-512B-4B78-9251-E9571AC45674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EC8F5C-D2C2-40CC-8D74-FDCFFF357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5FEABE-A525-4280-8503-FC0DFF80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B3DF-06CB-4FAF-A195-DC4D72ABB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29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F76B7E-AC9C-4017-88B7-9A1372FD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0DA152-7B6F-4DF6-8F04-F5C67832D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E834A0-7C1E-4B91-945B-A92CB620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A237-512B-4B78-9251-E9571AC45674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53EA8A-AB6D-41B3-B1AA-B4F827B88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DDE368-2038-4DB0-B70A-1BF8788F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B3DF-06CB-4FAF-A195-DC4D72ABB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59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0AEE3-A9E5-4D9A-B75C-2E10BB6D3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2581B3-C7AF-4D53-8ECF-8C7A6B7D5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DD8668-B03B-4354-BD13-D5C21D306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A237-512B-4B78-9251-E9571AC45674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1DD939-2C1E-4CF1-A1E4-E1F3842E0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C1A9DD-E83D-4725-A194-D0D364C43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B3DF-06CB-4FAF-A195-DC4D72ABB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92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6BAC5D-B85B-4955-8E47-FE3F7527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47BFCA-EA44-460C-B8AE-7A906A6B6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AF9C76-C9DB-4D9B-9A52-0DE92C3AF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D58631-2D1D-4F64-8ED1-E1A7CE68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A237-512B-4B78-9251-E9571AC45674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4C7CDB-6976-4865-876F-E172BCA1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26E735-AF74-4295-A4F9-23435588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B3DF-06CB-4FAF-A195-DC4D72ABB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70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5B887-64BC-4B7B-B4E9-E0259E00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7933D1-BFAD-4406-9060-C29F825DE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855ED6-606E-47AE-B01E-0A2E24317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0C5270A-DDD6-4303-A1F9-81A01359E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95C8BF9-E359-47CF-B4F6-517B68C97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3A4101A-FA05-4F03-844C-AD814E84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A237-512B-4B78-9251-E9571AC45674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508864A-6067-4853-BE35-F30D99CB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34ED9AB-1295-496C-A41D-7075A63B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B3DF-06CB-4FAF-A195-DC4D72ABB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67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A2A5E-ABFB-4537-884E-7C4EE8C8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FD73B76-306B-400B-BCD5-690DADB5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A237-512B-4B78-9251-E9571AC45674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24CCFCC-1913-430F-87E5-34E4A146B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D4CE534-CEF7-443C-AC68-D2C53483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B3DF-06CB-4FAF-A195-DC4D72ABB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19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6DAF81B-873B-4FF3-9F00-462AAD0A7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A237-512B-4B78-9251-E9571AC45674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1016B34-2EAE-47FB-B5BA-06A10EB3C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9FBFBF-C0B8-4C4A-91B7-8DCE579A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B3DF-06CB-4FAF-A195-DC4D72ABB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1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BAC3D-5D1F-4376-A2E9-312D5A01F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ECD8AF-1C1C-4E91-97A7-C68A630CC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38D6AB8-A322-4139-B98C-BEA005E86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6EED72-BE01-4351-86E6-6413FFAB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A237-512B-4B78-9251-E9571AC45674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ABD63D-31DD-4020-B9E4-9767DCE4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104F0B-8B5D-4A88-982F-1D29B47B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B3DF-06CB-4FAF-A195-DC4D72ABB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34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D1F17B-4993-47D4-8595-BA7CCBED3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D3E6DA7-C401-4342-BF64-663EA07A8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08CDA92-DAF6-4CC5-AC82-3F11D08A7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8B9432-361B-492B-B219-6920987FD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A237-512B-4B78-9251-E9571AC45674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764C30-A38D-45CE-B19A-53A97F86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EC70CC-C522-40F3-9F01-04DC3282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B3DF-06CB-4FAF-A195-DC4D72ABB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75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48515-AEFD-43E7-9760-0F9F5D2D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1DADDE-5886-4A0F-8686-62A98F17F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B0DB16-F0A8-40EE-91A9-7739F3880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1A237-512B-4B78-9251-E9571AC45674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2F9EB7-1CDF-4B8C-8980-098671097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45E748-F7F4-44D3-BE38-D28609BEF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6B3DF-06CB-4FAF-A195-DC4D72ABB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61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F9AF6-1FBD-47ED-9D5B-EBBC2B109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8771CD-ECC9-4F57-8ABE-D87CC06378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9E08E1-ABA1-4E38-A6BD-D198A5D6D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F6A35A-7629-4A85-90D7-E690C4C36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16ACB0-95B6-42EA-AED7-6A6E562DDDEC}"/>
              </a:ext>
            </a:extLst>
          </p:cNvPr>
          <p:cNvSpPr txBox="1"/>
          <p:nvPr/>
        </p:nvSpPr>
        <p:spPr>
          <a:xfrm>
            <a:off x="1524000" y="1230868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Boxy Bold" panose="00000400000000000000" pitchFamily="2" charset="0"/>
                <a:cs typeface="Boxy Bold" panose="00000400000000000000" pitchFamily="2" charset="0"/>
              </a:rPr>
              <a:t>PyGame</a:t>
            </a:r>
            <a:r>
              <a:rPr lang="en-US" dirty="0">
                <a:latin typeface="Boxy Bold" panose="00000400000000000000" pitchFamily="2" charset="0"/>
                <a:cs typeface="Boxy Bold" panose="00000400000000000000" pitchFamily="2" charset="0"/>
              </a:rPr>
              <a:t> Project:</a:t>
            </a:r>
            <a:endParaRPr lang="ru-RU" dirty="0">
              <a:latin typeface="Boxy Bold" panose="00000400000000000000" pitchFamily="2" charset="0"/>
              <a:cs typeface="Boxy Bold" panose="000004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D7B340-776B-4EAA-A72C-D2F6904E480A}"/>
              </a:ext>
            </a:extLst>
          </p:cNvPr>
          <p:cNvSpPr txBox="1"/>
          <p:nvPr/>
        </p:nvSpPr>
        <p:spPr>
          <a:xfrm>
            <a:off x="8353425" y="6350040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oxy Bold" panose="00000400000000000000" pitchFamily="2" charset="0"/>
                <a:cs typeface="Boxy Bold" panose="00000400000000000000" pitchFamily="2" charset="0"/>
              </a:rPr>
              <a:t>made by </a:t>
            </a:r>
            <a:r>
              <a:rPr lang="en-US" dirty="0" err="1">
                <a:latin typeface="Boxy Bold" panose="00000400000000000000" pitchFamily="2" charset="0"/>
                <a:cs typeface="Boxy Bold" panose="00000400000000000000" pitchFamily="2" charset="0"/>
              </a:rPr>
              <a:t>Suftin</a:t>
            </a:r>
            <a:r>
              <a:rPr lang="en-US" dirty="0">
                <a:latin typeface="Boxy Bold" panose="00000400000000000000" pitchFamily="2" charset="0"/>
                <a:cs typeface="Boxy Bold" panose="00000400000000000000" pitchFamily="2" charset="0"/>
              </a:rPr>
              <a:t> Roman</a:t>
            </a:r>
            <a:endParaRPr lang="ru-RU" dirty="0">
              <a:latin typeface="Boxy Bold" panose="00000400000000000000" pitchFamily="2" charset="0"/>
              <a:cs typeface="Boxy Bold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59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F9AF6-1FBD-47ED-9D5B-EBBC2B109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8771CD-ECC9-4F57-8ABE-D87CC06378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9E08E1-ABA1-4E38-A6BD-D198A5D6D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F6A35A-7629-4A85-90D7-E690C4C36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16ACB0-95B6-42EA-AED7-6A6E562DDDEC}"/>
              </a:ext>
            </a:extLst>
          </p:cNvPr>
          <p:cNvSpPr txBox="1"/>
          <p:nvPr/>
        </p:nvSpPr>
        <p:spPr>
          <a:xfrm>
            <a:off x="1524000" y="1230868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Boxy Bold" panose="00000400000000000000" pitchFamily="2" charset="0"/>
                <a:cs typeface="Boxy Bold" panose="00000400000000000000" pitchFamily="2" charset="0"/>
              </a:rPr>
              <a:t>PyGame</a:t>
            </a:r>
            <a:r>
              <a:rPr lang="en-US" dirty="0">
                <a:latin typeface="Boxy Bold" panose="00000400000000000000" pitchFamily="2" charset="0"/>
                <a:cs typeface="Boxy Bold" panose="00000400000000000000" pitchFamily="2" charset="0"/>
              </a:rPr>
              <a:t> Project:</a:t>
            </a:r>
            <a:endParaRPr lang="ru-RU" dirty="0">
              <a:latin typeface="Boxy Bold" panose="00000400000000000000" pitchFamily="2" charset="0"/>
              <a:cs typeface="Boxy Bold" panose="000004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D7B340-776B-4EAA-A72C-D2F6904E480A}"/>
              </a:ext>
            </a:extLst>
          </p:cNvPr>
          <p:cNvSpPr txBox="1"/>
          <p:nvPr/>
        </p:nvSpPr>
        <p:spPr>
          <a:xfrm>
            <a:off x="8353425" y="6350040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oxy Bold" panose="00000400000000000000" pitchFamily="2" charset="0"/>
                <a:cs typeface="Boxy Bold" panose="00000400000000000000" pitchFamily="2" charset="0"/>
              </a:rPr>
              <a:t>made by </a:t>
            </a:r>
            <a:r>
              <a:rPr lang="en-US" dirty="0" err="1">
                <a:latin typeface="Boxy Bold" panose="00000400000000000000" pitchFamily="2" charset="0"/>
                <a:cs typeface="Boxy Bold" panose="00000400000000000000" pitchFamily="2" charset="0"/>
              </a:rPr>
              <a:t>Suftin</a:t>
            </a:r>
            <a:r>
              <a:rPr lang="en-US" dirty="0">
                <a:latin typeface="Boxy Bold" panose="00000400000000000000" pitchFamily="2" charset="0"/>
                <a:cs typeface="Boxy Bold" panose="00000400000000000000" pitchFamily="2" charset="0"/>
              </a:rPr>
              <a:t> Roman</a:t>
            </a:r>
            <a:endParaRPr lang="ru-RU" dirty="0">
              <a:latin typeface="Boxy Bold" panose="00000400000000000000" pitchFamily="2" charset="0"/>
              <a:cs typeface="Boxy Bold" panose="00000400000000000000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E425E1-75B4-4437-9B4C-770C21656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01AAC1-78D0-43C3-9380-1987F0AB82A2}"/>
              </a:ext>
            </a:extLst>
          </p:cNvPr>
          <p:cNvSpPr txBox="1"/>
          <p:nvPr/>
        </p:nvSpPr>
        <p:spPr>
          <a:xfrm>
            <a:off x="1524000" y="1800135"/>
            <a:ext cx="8638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Boxy Bold" panose="00000400000000000000" pitchFamily="2" charset="0"/>
                <a:cs typeface="Boxy Bold" panose="00000400000000000000" pitchFamily="2" charset="0"/>
              </a:rPr>
              <a:t>Instruments</a:t>
            </a:r>
            <a:endParaRPr lang="ru-RU" sz="7200" dirty="0">
              <a:latin typeface="Boxy Bold" panose="00000400000000000000" pitchFamily="2" charset="0"/>
              <a:cs typeface="Boxy Bold" panose="00000400000000000000" pitchFamily="2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FBD383E-6A4B-4BC7-859D-0C8FCF1E6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212" y="3776663"/>
            <a:ext cx="53244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9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F9AF6-1FBD-47ED-9D5B-EBBC2B109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8771CD-ECC9-4F57-8ABE-D87CC06378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9E08E1-ABA1-4E38-A6BD-D198A5D6D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F6A35A-7629-4A85-90D7-E690C4C36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16ACB0-95B6-42EA-AED7-6A6E562DDDEC}"/>
              </a:ext>
            </a:extLst>
          </p:cNvPr>
          <p:cNvSpPr txBox="1"/>
          <p:nvPr/>
        </p:nvSpPr>
        <p:spPr>
          <a:xfrm>
            <a:off x="1524000" y="1230868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Boxy Bold" panose="00000400000000000000" pitchFamily="2" charset="0"/>
                <a:cs typeface="Boxy Bold" panose="00000400000000000000" pitchFamily="2" charset="0"/>
              </a:rPr>
              <a:t>PyGame</a:t>
            </a:r>
            <a:r>
              <a:rPr lang="en-US" dirty="0">
                <a:latin typeface="Boxy Bold" panose="00000400000000000000" pitchFamily="2" charset="0"/>
                <a:cs typeface="Boxy Bold" panose="00000400000000000000" pitchFamily="2" charset="0"/>
              </a:rPr>
              <a:t> Project:</a:t>
            </a:r>
            <a:endParaRPr lang="ru-RU" dirty="0">
              <a:latin typeface="Boxy Bold" panose="00000400000000000000" pitchFamily="2" charset="0"/>
              <a:cs typeface="Boxy Bold" panose="000004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D7B340-776B-4EAA-A72C-D2F6904E480A}"/>
              </a:ext>
            </a:extLst>
          </p:cNvPr>
          <p:cNvSpPr txBox="1"/>
          <p:nvPr/>
        </p:nvSpPr>
        <p:spPr>
          <a:xfrm>
            <a:off x="8353425" y="6350040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oxy Bold" panose="00000400000000000000" pitchFamily="2" charset="0"/>
                <a:cs typeface="Boxy Bold" panose="00000400000000000000" pitchFamily="2" charset="0"/>
              </a:rPr>
              <a:t>made by </a:t>
            </a:r>
            <a:r>
              <a:rPr lang="en-US" dirty="0" err="1">
                <a:latin typeface="Boxy Bold" panose="00000400000000000000" pitchFamily="2" charset="0"/>
                <a:cs typeface="Boxy Bold" panose="00000400000000000000" pitchFamily="2" charset="0"/>
              </a:rPr>
              <a:t>Suftin</a:t>
            </a:r>
            <a:r>
              <a:rPr lang="en-US" dirty="0">
                <a:latin typeface="Boxy Bold" panose="00000400000000000000" pitchFamily="2" charset="0"/>
                <a:cs typeface="Boxy Bold" panose="00000400000000000000" pitchFamily="2" charset="0"/>
              </a:rPr>
              <a:t> Roman</a:t>
            </a:r>
            <a:endParaRPr lang="ru-RU" dirty="0">
              <a:latin typeface="Boxy Bold" panose="00000400000000000000" pitchFamily="2" charset="0"/>
              <a:cs typeface="Boxy Bold" panose="00000400000000000000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E425E1-75B4-4437-9B4C-770C21656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01AAC1-78D0-43C3-9380-1987F0AB82A2}"/>
              </a:ext>
            </a:extLst>
          </p:cNvPr>
          <p:cNvSpPr txBox="1"/>
          <p:nvPr/>
        </p:nvSpPr>
        <p:spPr>
          <a:xfrm>
            <a:off x="1524000" y="1800135"/>
            <a:ext cx="80618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Boxy Bold" panose="00000400000000000000" pitchFamily="2" charset="0"/>
                <a:cs typeface="Boxy Bold" panose="00000400000000000000" pitchFamily="2" charset="0"/>
              </a:rPr>
              <a:t>Instruction</a:t>
            </a:r>
            <a:endParaRPr lang="ru-RU" sz="7200" dirty="0">
              <a:latin typeface="Boxy Bold" panose="00000400000000000000" pitchFamily="2" charset="0"/>
              <a:cs typeface="Boxy Bold" panose="00000400000000000000" pitchFamily="2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218B7A7-7F70-4E2C-BDB5-0F5C5E7319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76" y="3200399"/>
            <a:ext cx="4374835" cy="320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0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ABBD07-5137-4559-81D9-1968C84D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662C3E3-8CFC-41FA-B3E7-62BEB927D65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1"/>
            <a:ext cx="12192002" cy="6865621"/>
          </a:xfrm>
        </p:spPr>
      </p:pic>
    </p:spTree>
    <p:extLst>
      <p:ext uri="{BB962C8B-B14F-4D97-AF65-F5344CB8AC3E}">
        <p14:creationId xmlns:p14="http://schemas.microsoft.com/office/powerpoint/2010/main" val="37202797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23</Words>
  <Application>Microsoft Office PowerPoint</Application>
  <PresentationFormat>Широкоэкранный</PresentationFormat>
  <Paragraphs>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Boxy Bold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ISuSer</dc:creator>
  <cp:lastModifiedBy>ISuSer</cp:lastModifiedBy>
  <cp:revision>2</cp:revision>
  <dcterms:created xsi:type="dcterms:W3CDTF">2025-02-14T13:02:21Z</dcterms:created>
  <dcterms:modified xsi:type="dcterms:W3CDTF">2025-02-14T13:16:54Z</dcterms:modified>
</cp:coreProperties>
</file>