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28" name="PlaceHolder 2"/>
          <p:cNvSpPr>
            <a:spLocks noGrp="1"/>
          </p:cNvSpPr>
          <p:nvPr>
            <p:ph type="body"/>
          </p:nvPr>
        </p:nvSpPr>
        <p:spPr>
          <a:xfrm>
            <a:off x="360000" y="108000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29" name="PlaceHolder 3"/>
          <p:cNvSpPr>
            <a:spLocks noGrp="1"/>
          </p:cNvSpPr>
          <p:nvPr>
            <p:ph type="body"/>
          </p:nvPr>
        </p:nvSpPr>
        <p:spPr>
          <a:xfrm>
            <a:off x="360000" y="296028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31"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2"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3" name="PlaceHolder 4"/>
          <p:cNvSpPr>
            <a:spLocks noGrp="1"/>
          </p:cNvSpPr>
          <p:nvPr>
            <p:ph type="body"/>
          </p:nvPr>
        </p:nvSpPr>
        <p:spPr>
          <a:xfrm>
            <a:off x="36000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4" name="PlaceHolder 5"/>
          <p:cNvSpPr>
            <a:spLocks noGrp="1"/>
          </p:cNvSpPr>
          <p:nvPr>
            <p:ph type="body"/>
          </p:nvPr>
        </p:nvSpPr>
        <p:spPr>
          <a:xfrm>
            <a:off x="515592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36" name="PlaceHolder 2"/>
          <p:cNvSpPr>
            <a:spLocks noGrp="1"/>
          </p:cNvSpPr>
          <p:nvPr>
            <p:ph type="body"/>
          </p:nvPr>
        </p:nvSpPr>
        <p:spPr>
          <a:xfrm>
            <a:off x="36000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7" name="PlaceHolder 3"/>
          <p:cNvSpPr>
            <a:spLocks noGrp="1"/>
          </p:cNvSpPr>
          <p:nvPr>
            <p:ph type="body"/>
          </p:nvPr>
        </p:nvSpPr>
        <p:spPr>
          <a:xfrm>
            <a:off x="352476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8" name="PlaceHolder 4"/>
          <p:cNvSpPr>
            <a:spLocks noGrp="1"/>
          </p:cNvSpPr>
          <p:nvPr>
            <p:ph type="body"/>
          </p:nvPr>
        </p:nvSpPr>
        <p:spPr>
          <a:xfrm>
            <a:off x="668916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39" name="PlaceHolder 5"/>
          <p:cNvSpPr>
            <a:spLocks noGrp="1"/>
          </p:cNvSpPr>
          <p:nvPr>
            <p:ph type="body"/>
          </p:nvPr>
        </p:nvSpPr>
        <p:spPr>
          <a:xfrm>
            <a:off x="36000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40" name="PlaceHolder 6"/>
          <p:cNvSpPr>
            <a:spLocks noGrp="1"/>
          </p:cNvSpPr>
          <p:nvPr>
            <p:ph type="body"/>
          </p:nvPr>
        </p:nvSpPr>
        <p:spPr>
          <a:xfrm>
            <a:off x="352476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41" name="PlaceHolder 7"/>
          <p:cNvSpPr>
            <a:spLocks noGrp="1"/>
          </p:cNvSpPr>
          <p:nvPr>
            <p:ph type="body"/>
          </p:nvPr>
        </p:nvSpPr>
        <p:spPr>
          <a:xfrm>
            <a:off x="668916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PH"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52" name="PlaceHolder 2"/>
          <p:cNvSpPr>
            <a:spLocks noGrp="1"/>
          </p:cNvSpPr>
          <p:nvPr>
            <p:ph type="body"/>
          </p:nvPr>
        </p:nvSpPr>
        <p:spPr>
          <a:xfrm>
            <a:off x="360000" y="1080000"/>
            <a:ext cx="9360000" cy="360000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54" name="PlaceHolder 2"/>
          <p:cNvSpPr>
            <a:spLocks noGrp="1"/>
          </p:cNvSpPr>
          <p:nvPr>
            <p:ph type="body"/>
          </p:nvPr>
        </p:nvSpPr>
        <p:spPr>
          <a:xfrm>
            <a:off x="36000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55" name="PlaceHolder 3"/>
          <p:cNvSpPr>
            <a:spLocks noGrp="1"/>
          </p:cNvSpPr>
          <p:nvPr>
            <p:ph type="body"/>
          </p:nvPr>
        </p:nvSpPr>
        <p:spPr>
          <a:xfrm>
            <a:off x="515592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PH"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59"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60" name="PlaceHolder 3"/>
          <p:cNvSpPr>
            <a:spLocks noGrp="1"/>
          </p:cNvSpPr>
          <p:nvPr>
            <p:ph type="body"/>
          </p:nvPr>
        </p:nvSpPr>
        <p:spPr>
          <a:xfrm>
            <a:off x="515592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61" name="PlaceHolder 4"/>
          <p:cNvSpPr>
            <a:spLocks noGrp="1"/>
          </p:cNvSpPr>
          <p:nvPr>
            <p:ph type="body"/>
          </p:nvPr>
        </p:nvSpPr>
        <p:spPr>
          <a:xfrm>
            <a:off x="36000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PH"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63" name="PlaceHolder 2"/>
          <p:cNvSpPr>
            <a:spLocks noGrp="1"/>
          </p:cNvSpPr>
          <p:nvPr>
            <p:ph type="body"/>
          </p:nvPr>
        </p:nvSpPr>
        <p:spPr>
          <a:xfrm>
            <a:off x="36000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64"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65" name="PlaceHolder 4"/>
          <p:cNvSpPr>
            <a:spLocks noGrp="1"/>
          </p:cNvSpPr>
          <p:nvPr>
            <p:ph type="body"/>
          </p:nvPr>
        </p:nvSpPr>
        <p:spPr>
          <a:xfrm>
            <a:off x="515592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67"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68"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69" name="PlaceHolder 4"/>
          <p:cNvSpPr>
            <a:spLocks noGrp="1"/>
          </p:cNvSpPr>
          <p:nvPr>
            <p:ph type="body"/>
          </p:nvPr>
        </p:nvSpPr>
        <p:spPr>
          <a:xfrm>
            <a:off x="360000" y="296028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71" name="PlaceHolder 2"/>
          <p:cNvSpPr>
            <a:spLocks noGrp="1"/>
          </p:cNvSpPr>
          <p:nvPr>
            <p:ph type="body"/>
          </p:nvPr>
        </p:nvSpPr>
        <p:spPr>
          <a:xfrm>
            <a:off x="360000" y="108000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72" name="PlaceHolder 3"/>
          <p:cNvSpPr>
            <a:spLocks noGrp="1"/>
          </p:cNvSpPr>
          <p:nvPr>
            <p:ph type="body"/>
          </p:nvPr>
        </p:nvSpPr>
        <p:spPr>
          <a:xfrm>
            <a:off x="360000" y="296028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74"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75"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76" name="PlaceHolder 4"/>
          <p:cNvSpPr>
            <a:spLocks noGrp="1"/>
          </p:cNvSpPr>
          <p:nvPr>
            <p:ph type="body"/>
          </p:nvPr>
        </p:nvSpPr>
        <p:spPr>
          <a:xfrm>
            <a:off x="36000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77" name="PlaceHolder 5"/>
          <p:cNvSpPr>
            <a:spLocks noGrp="1"/>
          </p:cNvSpPr>
          <p:nvPr>
            <p:ph type="body"/>
          </p:nvPr>
        </p:nvSpPr>
        <p:spPr>
          <a:xfrm>
            <a:off x="515592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79" name="PlaceHolder 2"/>
          <p:cNvSpPr>
            <a:spLocks noGrp="1"/>
          </p:cNvSpPr>
          <p:nvPr>
            <p:ph type="body"/>
          </p:nvPr>
        </p:nvSpPr>
        <p:spPr>
          <a:xfrm>
            <a:off x="36000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80" name="PlaceHolder 3"/>
          <p:cNvSpPr>
            <a:spLocks noGrp="1"/>
          </p:cNvSpPr>
          <p:nvPr>
            <p:ph type="body"/>
          </p:nvPr>
        </p:nvSpPr>
        <p:spPr>
          <a:xfrm>
            <a:off x="352476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81" name="PlaceHolder 4"/>
          <p:cNvSpPr>
            <a:spLocks noGrp="1"/>
          </p:cNvSpPr>
          <p:nvPr>
            <p:ph type="body"/>
          </p:nvPr>
        </p:nvSpPr>
        <p:spPr>
          <a:xfrm>
            <a:off x="6689160" y="108000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82" name="PlaceHolder 5"/>
          <p:cNvSpPr>
            <a:spLocks noGrp="1"/>
          </p:cNvSpPr>
          <p:nvPr>
            <p:ph type="body"/>
          </p:nvPr>
        </p:nvSpPr>
        <p:spPr>
          <a:xfrm>
            <a:off x="36000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83" name="PlaceHolder 6"/>
          <p:cNvSpPr>
            <a:spLocks noGrp="1"/>
          </p:cNvSpPr>
          <p:nvPr>
            <p:ph type="body"/>
          </p:nvPr>
        </p:nvSpPr>
        <p:spPr>
          <a:xfrm>
            <a:off x="352476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84" name="PlaceHolder 7"/>
          <p:cNvSpPr>
            <a:spLocks noGrp="1"/>
          </p:cNvSpPr>
          <p:nvPr>
            <p:ph type="body"/>
          </p:nvPr>
        </p:nvSpPr>
        <p:spPr>
          <a:xfrm>
            <a:off x="6689160" y="2960280"/>
            <a:ext cx="301356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9" name="PlaceHolder 2"/>
          <p:cNvSpPr>
            <a:spLocks noGrp="1"/>
          </p:cNvSpPr>
          <p:nvPr>
            <p:ph type="body"/>
          </p:nvPr>
        </p:nvSpPr>
        <p:spPr>
          <a:xfrm>
            <a:off x="360000" y="1080000"/>
            <a:ext cx="9360000" cy="360000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11" name="PlaceHolder 2"/>
          <p:cNvSpPr>
            <a:spLocks noGrp="1"/>
          </p:cNvSpPr>
          <p:nvPr>
            <p:ph type="body"/>
          </p:nvPr>
        </p:nvSpPr>
        <p:spPr>
          <a:xfrm>
            <a:off x="36000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12" name="PlaceHolder 3"/>
          <p:cNvSpPr>
            <a:spLocks noGrp="1"/>
          </p:cNvSpPr>
          <p:nvPr>
            <p:ph type="body"/>
          </p:nvPr>
        </p:nvSpPr>
        <p:spPr>
          <a:xfrm>
            <a:off x="515592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PH"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16"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17" name="PlaceHolder 3"/>
          <p:cNvSpPr>
            <a:spLocks noGrp="1"/>
          </p:cNvSpPr>
          <p:nvPr>
            <p:ph type="body"/>
          </p:nvPr>
        </p:nvSpPr>
        <p:spPr>
          <a:xfrm>
            <a:off x="515592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18" name="PlaceHolder 4"/>
          <p:cNvSpPr>
            <a:spLocks noGrp="1"/>
          </p:cNvSpPr>
          <p:nvPr>
            <p:ph type="body"/>
          </p:nvPr>
        </p:nvSpPr>
        <p:spPr>
          <a:xfrm>
            <a:off x="36000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20" name="PlaceHolder 2"/>
          <p:cNvSpPr>
            <a:spLocks noGrp="1"/>
          </p:cNvSpPr>
          <p:nvPr>
            <p:ph type="body"/>
          </p:nvPr>
        </p:nvSpPr>
        <p:spPr>
          <a:xfrm>
            <a:off x="360000" y="1080000"/>
            <a:ext cx="4567320" cy="3600000"/>
          </a:xfrm>
          <a:prstGeom prst="rect">
            <a:avLst/>
          </a:prstGeom>
        </p:spPr>
        <p:txBody>
          <a:bodyPr lIns="0" rIns="0" tIns="0" bIns="0">
            <a:noAutofit/>
          </a:bodyPr>
          <a:p>
            <a:endParaRPr b="0" lang="en-PH" sz="2400" spc="-1" strike="noStrike">
              <a:solidFill>
                <a:srgbClr val="009bdd"/>
              </a:solidFill>
              <a:latin typeface="Arial"/>
            </a:endParaRPr>
          </a:p>
        </p:txBody>
      </p:sp>
      <p:sp>
        <p:nvSpPr>
          <p:cNvPr id="21"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22" name="PlaceHolder 4"/>
          <p:cNvSpPr>
            <a:spLocks noGrp="1"/>
          </p:cNvSpPr>
          <p:nvPr>
            <p:ph type="body"/>
          </p:nvPr>
        </p:nvSpPr>
        <p:spPr>
          <a:xfrm>
            <a:off x="5155920" y="296028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PH" sz="3300" spc="-1" strike="noStrike">
              <a:solidFill>
                <a:srgbClr val="ffffff"/>
              </a:solidFill>
              <a:latin typeface="Arial"/>
            </a:endParaRPr>
          </a:p>
        </p:txBody>
      </p:sp>
      <p:sp>
        <p:nvSpPr>
          <p:cNvPr id="24" name="PlaceHolder 2"/>
          <p:cNvSpPr>
            <a:spLocks noGrp="1"/>
          </p:cNvSpPr>
          <p:nvPr>
            <p:ph type="body"/>
          </p:nvPr>
        </p:nvSpPr>
        <p:spPr>
          <a:xfrm>
            <a:off x="36000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25" name="PlaceHolder 3"/>
          <p:cNvSpPr>
            <a:spLocks noGrp="1"/>
          </p:cNvSpPr>
          <p:nvPr>
            <p:ph type="body"/>
          </p:nvPr>
        </p:nvSpPr>
        <p:spPr>
          <a:xfrm>
            <a:off x="5155920" y="1080000"/>
            <a:ext cx="4567320" cy="1716840"/>
          </a:xfrm>
          <a:prstGeom prst="rect">
            <a:avLst/>
          </a:prstGeom>
        </p:spPr>
        <p:txBody>
          <a:bodyPr lIns="0" rIns="0" tIns="0" bIns="0">
            <a:noAutofit/>
          </a:bodyPr>
          <a:p>
            <a:endParaRPr b="0" lang="en-PH" sz="2400" spc="-1" strike="noStrike">
              <a:solidFill>
                <a:srgbClr val="009bdd"/>
              </a:solidFill>
              <a:latin typeface="Arial"/>
            </a:endParaRPr>
          </a:p>
        </p:txBody>
      </p:sp>
      <p:sp>
        <p:nvSpPr>
          <p:cNvPr id="26" name="PlaceHolder 4"/>
          <p:cNvSpPr>
            <a:spLocks noGrp="1"/>
          </p:cNvSpPr>
          <p:nvPr>
            <p:ph type="body"/>
          </p:nvPr>
        </p:nvSpPr>
        <p:spPr>
          <a:xfrm>
            <a:off x="360000" y="2960280"/>
            <a:ext cx="9360000" cy="1716840"/>
          </a:xfrm>
          <a:prstGeom prst="rect">
            <a:avLst/>
          </a:prstGeom>
        </p:spPr>
        <p:txBody>
          <a:bodyPr lIns="0" rIns="0" tIns="0" bIns="0">
            <a:noAutofit/>
          </a:bodyPr>
          <a:p>
            <a:endParaRPr b="0" lang="en-PH"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a:srgbClr val="009bdd"/>
            </a:outerShdw>
          </a:effectLst>
        </p:spPr>
        <p:style>
          <a:lnRef idx="0"/>
          <a:fillRef idx="0"/>
          <a:effectRef idx="0"/>
          <a:fontRef idx="minor"/>
        </p:style>
      </p:sp>
      <p:sp>
        <p:nvSpPr>
          <p:cNvPr id="1" name="PlaceHolder 1"/>
          <p:cNvSpPr>
            <a:spLocks noGrp="1"/>
          </p:cNvSpPr>
          <p:nvPr>
            <p:ph type="title"/>
          </p:nvPr>
        </p:nvSpPr>
        <p:spPr>
          <a:xfrm>
            <a:off x="0" y="1620000"/>
            <a:ext cx="9000000" cy="1080000"/>
          </a:xfrm>
          <a:prstGeom prst="rect">
            <a:avLst/>
          </a:prstGeom>
        </p:spPr>
        <p:txBody>
          <a:bodyPr lIns="0" rIns="0" tIns="0" bIns="0" anchor="ctr">
            <a:noAutofit/>
          </a:bodyPr>
          <a:p>
            <a:pPr algn="ctr"/>
            <a:r>
              <a:rPr b="0" lang="en-PH" sz="3300" spc="-1" strike="noStrike">
                <a:solidFill>
                  <a:srgbClr val="dd4100"/>
                </a:solidFill>
                <a:latin typeface="Arial"/>
              </a:rPr>
              <a:t>Click to edit the title text format</a:t>
            </a:r>
            <a:endParaRPr b="0" lang="en-PH"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p:spPr>
        <p:txBody>
          <a:bodyPr lIns="0" rIns="0" tIns="0" bIns="0">
            <a:normAutofit fontScale="69000"/>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Click to edit the outline text format</a:t>
            </a:r>
            <a:endParaRPr b="0" lang="en-PH"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PH" sz="2100" spc="-1" strike="noStrike">
                <a:solidFill>
                  <a:srgbClr val="009bdd"/>
                </a:solidFill>
                <a:latin typeface="Arial"/>
              </a:rPr>
              <a:t>Second Outline Level</a:t>
            </a:r>
            <a:endParaRPr b="0" lang="en-PH"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PH" sz="1800" spc="-1" strike="noStrike">
                <a:solidFill>
                  <a:srgbClr val="009bdd"/>
                </a:solidFill>
                <a:latin typeface="Arial"/>
              </a:rPr>
              <a:t>Third Outline Level</a:t>
            </a:r>
            <a:endParaRPr b="0" lang="en-PH"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PH" sz="1500" spc="-1" strike="noStrike">
                <a:solidFill>
                  <a:srgbClr val="009bdd"/>
                </a:solidFill>
                <a:latin typeface="Arial"/>
              </a:rPr>
              <a:t>Fourth Outline Level</a:t>
            </a:r>
            <a:endParaRPr b="0" lang="en-PH"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PH" sz="1500" spc="-1" strike="noStrike">
                <a:solidFill>
                  <a:srgbClr val="009bdd"/>
                </a:solidFill>
                <a:latin typeface="Arial"/>
              </a:rPr>
              <a:t>Fifth Outline Level</a:t>
            </a:r>
            <a:endParaRPr b="0" lang="en-PH"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PH" sz="1500" spc="-1" strike="noStrike">
                <a:solidFill>
                  <a:srgbClr val="009bdd"/>
                </a:solidFill>
                <a:latin typeface="Arial"/>
              </a:rPr>
              <a:t>Sixth Outline Level</a:t>
            </a:r>
            <a:endParaRPr b="0" lang="en-PH"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PH" sz="1500" spc="-1" strike="noStrike">
                <a:solidFill>
                  <a:srgbClr val="009bdd"/>
                </a:solidFill>
                <a:latin typeface="Arial"/>
              </a:rPr>
              <a:t>Seventh Outline Level</a:t>
            </a:r>
            <a:endParaRPr b="0" lang="en-PH" sz="1500" spc="-1" strike="noStrike">
              <a:solidFill>
                <a:srgbClr val="009bdd"/>
              </a:solidFill>
              <a:latin typeface="Arial"/>
            </a:endParaRPr>
          </a:p>
        </p:txBody>
      </p:sp>
      <p:sp>
        <p:nvSpPr>
          <p:cNvPr id="3" name=""/>
          <p:cNvSpPr txBox="1"/>
          <p:nvPr/>
        </p:nvSpPr>
        <p:spPr>
          <a:xfrm>
            <a:off x="360000" y="5220000"/>
            <a:ext cx="2340000" cy="360000"/>
          </a:xfrm>
          <a:prstGeom prst="rect">
            <a:avLst/>
          </a:prstGeom>
          <a:noFill/>
          <a:ln w="0">
            <a:noFill/>
          </a:ln>
        </p:spPr>
        <p:txBody>
          <a:bodyPr lIns="0" rIns="0" tIns="0" bIns="0">
            <a:noAutofit/>
          </a:bodyPr>
          <a:p>
            <a:r>
              <a:rPr b="0" lang="en-PH" sz="1400" spc="-1" strike="noStrike">
                <a:solidFill>
                  <a:srgbClr val="ffffff"/>
                </a:solidFill>
                <a:latin typeface="Arial"/>
              </a:rPr>
              <a:t>&lt;date/time&gt;</a:t>
            </a:r>
            <a:endParaRPr b="0" lang="en-PH" sz="1400" spc="-1" strike="noStrike">
              <a:solidFill>
                <a:srgbClr val="ffffff"/>
              </a:solidFill>
              <a:latin typeface="Arial"/>
            </a:endParaRPr>
          </a:p>
        </p:txBody>
      </p:sp>
      <p:sp>
        <p:nvSpPr>
          <p:cNvPr id="4" name=""/>
          <p:cNvSpPr txBox="1"/>
          <p:nvPr/>
        </p:nvSpPr>
        <p:spPr>
          <a:xfrm>
            <a:off x="3420000" y="5220000"/>
            <a:ext cx="3240000" cy="360000"/>
          </a:xfrm>
          <a:prstGeom prst="rect">
            <a:avLst/>
          </a:prstGeom>
          <a:noFill/>
          <a:ln w="0">
            <a:noFill/>
          </a:ln>
        </p:spPr>
        <p:txBody>
          <a:bodyPr lIns="0" rIns="0" tIns="0" bIns="0">
            <a:noAutofit/>
          </a:bodyPr>
          <a:p>
            <a:pPr algn="ctr"/>
            <a:r>
              <a:rPr b="0" lang="en-PH" sz="1400" spc="-1" strike="noStrike">
                <a:solidFill>
                  <a:srgbClr val="ffffff"/>
                </a:solidFill>
                <a:latin typeface="Arial"/>
              </a:rPr>
              <a:t>&lt;footer&gt;</a:t>
            </a:r>
            <a:endParaRPr b="0" lang="en-PH" sz="1400" spc="-1" strike="noStrike">
              <a:solidFill>
                <a:srgbClr val="ffffff"/>
              </a:solidFill>
              <a:latin typeface="Arial"/>
            </a:endParaRPr>
          </a:p>
        </p:txBody>
      </p:sp>
      <p:sp>
        <p:nvSpPr>
          <p:cNvPr id="5" name=""/>
          <p:cNvSpPr txBox="1"/>
          <p:nvPr/>
        </p:nvSpPr>
        <p:spPr>
          <a:xfrm>
            <a:off x="7380000" y="5220000"/>
            <a:ext cx="2340000" cy="360000"/>
          </a:xfrm>
          <a:prstGeom prst="rect">
            <a:avLst/>
          </a:prstGeom>
          <a:noFill/>
          <a:ln w="0">
            <a:noFill/>
          </a:ln>
        </p:spPr>
        <p:txBody>
          <a:bodyPr lIns="0" rIns="0" tIns="0" bIns="0">
            <a:noAutofit/>
          </a:bodyPr>
          <a:p>
            <a:pPr algn="r"/>
            <a:fld id="{D8216B8B-389A-4BA0-9E23-0AB8BF701653}" type="slidenum">
              <a:rPr b="0" lang="en-PH" sz="1400" spc="-1" strike="noStrike">
                <a:solidFill>
                  <a:srgbClr val="ffffff"/>
                </a:solidFill>
                <a:latin typeface="Arial"/>
              </a:rPr>
              <a:t>&lt;number&gt;</a:t>
            </a:fld>
            <a:endParaRPr b="0" lang="en-PH"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a:srgbClr val="009bdd"/>
            </a:outerShdw>
          </a:effectLst>
        </p:spPr>
        <p:style>
          <a:lnRef idx="0"/>
          <a:fillRef idx="0"/>
          <a:effectRef idx="0"/>
          <a:fontRef idx="minor"/>
        </p:style>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a:srgbClr val="009bdd"/>
            </a:outerShdw>
          </a:effectLst>
        </p:spPr>
        <p:style>
          <a:lnRef idx="0"/>
          <a:fillRef idx="0"/>
          <a:effectRef idx="0"/>
          <a:fontRef idx="minor"/>
        </p:style>
      </p:sp>
      <p:sp>
        <p:nvSpPr>
          <p:cNvPr id="44" name="PlaceHolder 1"/>
          <p:cNvSpPr>
            <a:spLocks noGrp="1"/>
          </p:cNvSpPr>
          <p:nvPr>
            <p:ph type="title"/>
          </p:nvPr>
        </p:nvSpPr>
        <p:spPr>
          <a:xfrm>
            <a:off x="360000" y="180000"/>
            <a:ext cx="9360000" cy="478080"/>
          </a:xfrm>
          <a:prstGeom prst="rect">
            <a:avLst/>
          </a:prstGeom>
        </p:spPr>
        <p:txBody>
          <a:bodyPr lIns="0" rIns="0" tIns="0" bIns="0" anchor="ctr">
            <a:noAutofit/>
          </a:bodyPr>
          <a:p>
            <a:pPr algn="ctr"/>
            <a:r>
              <a:rPr b="0" lang="en-PH" sz="3300" spc="-1" strike="noStrike">
                <a:solidFill>
                  <a:srgbClr val="ffffff"/>
                </a:solidFill>
                <a:latin typeface="Arial"/>
              </a:rPr>
              <a:t>Click to edit the title text format</a:t>
            </a:r>
            <a:endParaRPr b="0" lang="en-PH"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Click to edit the outline text format</a:t>
            </a:r>
            <a:endParaRPr b="0" lang="en-PH"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PH" sz="2100" spc="-1" strike="noStrike">
                <a:solidFill>
                  <a:srgbClr val="009bdd"/>
                </a:solidFill>
                <a:latin typeface="Arial"/>
              </a:rPr>
              <a:t>Second Outline Level</a:t>
            </a:r>
            <a:endParaRPr b="0" lang="en-PH"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PH" sz="1800" spc="-1" strike="noStrike">
                <a:solidFill>
                  <a:srgbClr val="009bdd"/>
                </a:solidFill>
                <a:latin typeface="Arial"/>
              </a:rPr>
              <a:t>Third Outline Level</a:t>
            </a:r>
            <a:endParaRPr b="0" lang="en-PH"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PH" sz="1500" spc="-1" strike="noStrike">
                <a:solidFill>
                  <a:srgbClr val="009bdd"/>
                </a:solidFill>
                <a:latin typeface="Arial"/>
              </a:rPr>
              <a:t>Fourth Outline Level</a:t>
            </a:r>
            <a:endParaRPr b="0" lang="en-PH"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PH" sz="1500" spc="-1" strike="noStrike">
                <a:solidFill>
                  <a:srgbClr val="009bdd"/>
                </a:solidFill>
                <a:latin typeface="Arial"/>
              </a:rPr>
              <a:t>Fifth Outline Level</a:t>
            </a:r>
            <a:endParaRPr b="0" lang="en-PH"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PH" sz="1500" spc="-1" strike="noStrike">
                <a:solidFill>
                  <a:srgbClr val="009bdd"/>
                </a:solidFill>
                <a:latin typeface="Arial"/>
              </a:rPr>
              <a:t>Sixth Outline Level</a:t>
            </a:r>
            <a:endParaRPr b="0" lang="en-PH"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PH" sz="1500" spc="-1" strike="noStrike">
                <a:solidFill>
                  <a:srgbClr val="009bdd"/>
                </a:solidFill>
                <a:latin typeface="Arial"/>
              </a:rPr>
              <a:t>Seventh Outline Level</a:t>
            </a:r>
            <a:endParaRPr b="0" lang="en-PH" sz="1500" spc="-1" strike="noStrike">
              <a:solidFill>
                <a:srgbClr val="009bdd"/>
              </a:solidFill>
              <a:latin typeface="Arial"/>
            </a:endParaRPr>
          </a:p>
        </p:txBody>
      </p:sp>
      <p:sp>
        <p:nvSpPr>
          <p:cNvPr id="46" name="PlaceHolder 3"/>
          <p:cNvSpPr>
            <a:spLocks noGrp="1"/>
          </p:cNvSpPr>
          <p:nvPr>
            <p:ph type="dt"/>
          </p:nvPr>
        </p:nvSpPr>
        <p:spPr>
          <a:xfrm>
            <a:off x="360000" y="5220000"/>
            <a:ext cx="2340000" cy="360000"/>
          </a:xfrm>
          <a:prstGeom prst="rect">
            <a:avLst/>
          </a:prstGeom>
        </p:spPr>
        <p:txBody>
          <a:bodyPr lIns="0" rIns="0" tIns="0" bIns="0">
            <a:noAutofit/>
          </a:bodyPr>
          <a:p>
            <a:r>
              <a:rPr b="0" lang="en-PH" sz="1400" spc="-1" strike="noStrike">
                <a:solidFill>
                  <a:srgbClr val="ffffff"/>
                </a:solidFill>
                <a:latin typeface="Arial"/>
              </a:rPr>
              <a:t>&lt;date/time&gt;</a:t>
            </a:r>
            <a:endParaRPr b="0" lang="en-PH" sz="1400" spc="-1" strike="noStrike">
              <a:solidFill>
                <a:srgbClr val="ffffff"/>
              </a:solidFill>
              <a:latin typeface="Arial"/>
            </a:endParaRPr>
          </a:p>
        </p:txBody>
      </p:sp>
      <p:sp>
        <p:nvSpPr>
          <p:cNvPr id="47" name="PlaceHolder 4"/>
          <p:cNvSpPr>
            <a:spLocks noGrp="1"/>
          </p:cNvSpPr>
          <p:nvPr>
            <p:ph type="ftr"/>
          </p:nvPr>
        </p:nvSpPr>
        <p:spPr>
          <a:xfrm>
            <a:off x="3420000" y="5220000"/>
            <a:ext cx="3240000" cy="360000"/>
          </a:xfrm>
          <a:prstGeom prst="rect">
            <a:avLst/>
          </a:prstGeom>
        </p:spPr>
        <p:txBody>
          <a:bodyPr lIns="0" rIns="0" tIns="0" bIns="0">
            <a:noAutofit/>
          </a:bodyPr>
          <a:p>
            <a:pPr algn="ctr"/>
            <a:r>
              <a:rPr b="0" lang="en-PH" sz="1400" spc="-1" strike="noStrike">
                <a:solidFill>
                  <a:srgbClr val="ffffff"/>
                </a:solidFill>
                <a:latin typeface="Arial"/>
              </a:rPr>
              <a:t>&lt;footer&gt;</a:t>
            </a:r>
            <a:endParaRPr b="0" lang="en-PH" sz="1400" spc="-1" strike="noStrike">
              <a:solidFill>
                <a:srgbClr val="ffffff"/>
              </a:solidFill>
              <a:latin typeface="Arial"/>
            </a:endParaRPr>
          </a:p>
        </p:txBody>
      </p:sp>
      <p:sp>
        <p:nvSpPr>
          <p:cNvPr id="48" name="PlaceHolder 5"/>
          <p:cNvSpPr>
            <a:spLocks noGrp="1"/>
          </p:cNvSpPr>
          <p:nvPr>
            <p:ph type="sldNum"/>
          </p:nvPr>
        </p:nvSpPr>
        <p:spPr>
          <a:xfrm>
            <a:off x="7380000" y="5220000"/>
            <a:ext cx="2340000" cy="360000"/>
          </a:xfrm>
          <a:prstGeom prst="rect">
            <a:avLst/>
          </a:prstGeom>
        </p:spPr>
        <p:txBody>
          <a:bodyPr lIns="0" rIns="0" tIns="0" bIns="0">
            <a:noAutofit/>
          </a:bodyPr>
          <a:p>
            <a:pPr algn="r"/>
            <a:fld id="{61240B54-BD44-4ABB-8423-0EF4660F9B45}" type="slidenum">
              <a:rPr b="0" lang="en-PH" sz="1400" spc="-1" strike="noStrike">
                <a:solidFill>
                  <a:srgbClr val="ffffff"/>
                </a:solidFill>
                <a:latin typeface="Arial"/>
              </a:rPr>
              <a:t>&lt;number&gt;</a:t>
            </a:fld>
            <a:endParaRPr b="0" lang="en-PH"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0" y="1620000"/>
            <a:ext cx="9000000" cy="1080000"/>
          </a:xfrm>
          <a:prstGeom prst="rect">
            <a:avLst/>
          </a:prstGeom>
          <a:noFill/>
          <a:ln w="0">
            <a:noFill/>
          </a:ln>
        </p:spPr>
        <p:txBody>
          <a:bodyPr lIns="0" rIns="0" tIns="0" bIns="0" anchor="ctr">
            <a:noAutofit/>
          </a:bodyPr>
          <a:p>
            <a:pPr algn="ctr"/>
            <a:r>
              <a:rPr b="0" lang="en-PH" sz="3300" spc="-1" strike="noStrike">
                <a:solidFill>
                  <a:srgbClr val="dd4100"/>
                </a:solidFill>
                <a:latin typeface="Arial"/>
              </a:rPr>
              <a:t>Front</a:t>
            </a:r>
            <a:endParaRPr b="0" lang="en-PH"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9</a:t>
            </a:r>
            <a:endParaRPr b="0" lang="en-PH" sz="3300" spc="-1" strike="noStrike">
              <a:solidFill>
                <a:srgbClr val="ffffff"/>
              </a:solidFill>
              <a:latin typeface="Arial"/>
            </a:endParaRPr>
          </a:p>
        </p:txBody>
      </p:sp>
      <p:sp>
        <p:nvSpPr>
          <p:cNvPr id="103"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Morbi et elementum nisi. Proin pretium, felis non aliquet dignissim, elit tortor cursus sapien, ut facilisis ante lacus sed sapien. Fusce lobortis felis tellus, in maximus elit elementum elementum. Etiam imperdiet blandit nulla, eget semper enim pulvinar vel. Vestibulum ante ipsum primis in faucibus orci luctus et ultrices posuere cubilia curae; Aenean tempus enim non tortor porttitor, eget elementum libero gravida. Vestibulum pharetra neque nec leo auctor blandit facilisis vitae diam.</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10</a:t>
            </a:r>
            <a:endParaRPr b="0" lang="en-PH" sz="3300" spc="-1" strike="noStrike">
              <a:solidFill>
                <a:srgbClr val="ffffff"/>
              </a:solidFill>
              <a:latin typeface="Arial"/>
            </a:endParaRPr>
          </a:p>
        </p:txBody>
      </p:sp>
      <p:sp>
        <p:nvSpPr>
          <p:cNvPr id="105"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Nulla quis diam sed dolor dictum elementum et eget nisi. Quisque ornare pellentesque diam ac auctor. Vivamus in nibh sed leo tincidunt convallis nec at augue. Sed vitae sapien id libero porttitor dictum nec vitae leo. Cras ac nisi bibendum, laoreet orci id, dictum metus. Duis ut quam rhoncus, eleifend arcu vel, pretium urna. Praesent ut odio odio. Cras finibus enim in lacus convallis, at ultricies lacus rutrum. Nam bibendum mattis rutrum. Aliquam felis diam, rhoncus sed leo vitae, scelerisque finibus elit.</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1</a:t>
            </a:r>
            <a:endParaRPr b="0" lang="en-PH" sz="3300" spc="-1" strike="noStrike">
              <a:solidFill>
                <a:srgbClr val="ffffff"/>
              </a:solidFill>
              <a:latin typeface="Arial"/>
            </a:endParaRPr>
          </a:p>
        </p:txBody>
      </p:sp>
      <p:sp>
        <p:nvSpPr>
          <p:cNvPr id="87"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Lorem ipsum dolor sit amet, consectetur adipiscing elit. Morbi ullamcorper, lorem id tincidunt euismod, orci purus mattis lorem, varius malesuada elit magna at nunc. Maecenas vitae nibh a neque elementum lacinia. Phasellus neque dui, venenatis eget mollis quis, varius quis lorem. Mauris vel libero maximus, rutrum risus vel, maximus odio. Aenean a metus sed ipsum ultrices consequat id quis erat. Proin sit amet luctus magna. Duis id pharetra nunc. Nunc leo purus, imperdiet eu pellentesque condimentum, faucibus sit amet justo. Donec vitae neque nisi. Nullam diam elit, tincidunt varius turpis at, pharetra suscipit odio.</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2</a:t>
            </a:r>
            <a:endParaRPr b="0" lang="en-PH" sz="3300" spc="-1" strike="noStrike">
              <a:solidFill>
                <a:srgbClr val="ffffff"/>
              </a:solidFill>
              <a:latin typeface="Arial"/>
            </a:endParaRPr>
          </a:p>
        </p:txBody>
      </p:sp>
      <p:sp>
        <p:nvSpPr>
          <p:cNvPr id="89"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Nulla facilisi. Nulla dictum ipsum egestas, dictum ex a, pharetra ipsum. Curabitur in risus in ante tempor posuere. Mauris quis bibendum tortor. Fusce ut neque eros. Curabitur ac posuere felis. Phasellus at placerat ligula, id euismod velit. Aliquam erat volutpat. Nunc odio elit, dictum quis sem ut, volutpat egestas magna. Proin auctor dolor eu nisl dictum, a gravida ante lobortis.</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3</a:t>
            </a:r>
            <a:endParaRPr b="0" lang="en-PH" sz="3300" spc="-1" strike="noStrike">
              <a:solidFill>
                <a:srgbClr val="ffffff"/>
              </a:solidFill>
              <a:latin typeface="Arial"/>
            </a:endParaRPr>
          </a:p>
        </p:txBody>
      </p:sp>
      <p:sp>
        <p:nvSpPr>
          <p:cNvPr id="91"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Vestibulum laoreet arcu id nibh condimentum mattis. Integer at tincidunt sapien. Maecenas ipsum leo, ultrices quis tristique et, faucibus sit amet arcu. Fusce congue auctor nunc quis cursus. Vestibulum faucibus, elit commodo viverra ullamcorper, turpis diam vulputate sapien, vel condimentum dui libero in augue. Nunc nunc enim, volutpat eu augue sed, vehicula sodales dolor. Cras id lorem nec mi egestas vulputate. Etiam sed mollis dolor. Sed efficitur pretium orci. Cras enim urna, euismod vel iaculis ac, egestas id magna. Quisque placerat sollicitudin augue.</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4</a:t>
            </a:r>
            <a:endParaRPr b="0" lang="en-PH" sz="3300" spc="-1" strike="noStrike">
              <a:solidFill>
                <a:srgbClr val="ffffff"/>
              </a:solidFill>
              <a:latin typeface="Arial"/>
            </a:endParaRPr>
          </a:p>
        </p:txBody>
      </p:sp>
      <p:sp>
        <p:nvSpPr>
          <p:cNvPr id="93"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Mauris malesuada quis nunc ac blandit. Cras quis vehicula lacus, vel scelerisque ante. Vivamus elit risus, tincidunt eget turpis fermentum, commodo venenatis nisl. Maecenas aliquet venenatis fermentum. Aenean lobortis massa non tortor efficitur, at vehicula lacus dictum. Quisque eget ligula sit amet odio vehicula pellentesque eu eget erat. Nam vel imperdiet sem.</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5</a:t>
            </a:r>
            <a:endParaRPr b="0" lang="en-PH" sz="3300" spc="-1" strike="noStrike">
              <a:solidFill>
                <a:srgbClr val="ffffff"/>
              </a:solidFill>
              <a:latin typeface="Arial"/>
            </a:endParaRPr>
          </a:p>
        </p:txBody>
      </p:sp>
      <p:sp>
        <p:nvSpPr>
          <p:cNvPr id="95"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000" spc="-1" strike="noStrike">
                <a:solidFill>
                  <a:srgbClr val="009bdd"/>
                </a:solidFill>
                <a:latin typeface="Arial"/>
              </a:rPr>
              <a:t>Phasellus aliquet dictum enim quis accumsan. Curabitur facilisis tortor sed neque consectetur, sed sodales dolor luctus. Cras tincidunt arcu a bibendum interdum. Ut id feugiat lacus. Fusce sollicitudin justo est, malesuada pharetra orci scelerisque a. Nullam vitae nisi rhoncus, sagittis tellus in, ultricies justo. Donec non tellus gravida, mollis dolor lacinia, porttitor tortor. Vestibulum ornare, tortor ut rhoncus maximus, justo nunc auctor leo, id efficitur elit erat eu elit. Sed sapien neque, hendrerit vitae dui sit amet, rutrum dignissim purus. Morbi ex leo, consequat eget arcu in, consectetur blandit erat. Cras a molestie urna, et consequat lectus. Maecenas varius cursus metus faucibus imperdiet. Pellentesque lorem turpis, convallis vitae fermentum vitae, dictum non dolor. Ut ipsum orci, luctus vel elit molestie, tristique viverra lectus.</a:t>
            </a:r>
            <a:endParaRPr b="0" lang="en-PH" sz="20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6</a:t>
            </a:r>
            <a:endParaRPr b="0" lang="en-PH" sz="3300" spc="-1" strike="noStrike">
              <a:solidFill>
                <a:srgbClr val="ffffff"/>
              </a:solidFill>
              <a:latin typeface="Arial"/>
            </a:endParaRPr>
          </a:p>
        </p:txBody>
      </p:sp>
      <p:sp>
        <p:nvSpPr>
          <p:cNvPr id="97"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Nullam tempor ultrices ligula, volutpat lobortis leo dictum at. Quisque semper purus sed mauris aliquet, sed efficitur libero volutpat. Praesent sit amet laoreet ex. Sed a pretium massa. Ut nisi ipsum, semper a suscipit et, dictum at metus. Morbi at ex at augue lacinia molestie pretium ut nibh. Duis egestas sapien ac volutpat tempor. Pellentesque vitae fringilla mi, et pharetra magna. Mauris vel eros consectetur, auctor enim in, finibus risus. Sed dapibus sodales odio vel luctus. Praesent in hendrerit velit. Nunc accumsan magna et semper molestie. Nullam consequat cursus massa id aliquet. Sed sed augue auctor, feugiat tellus id, pellentesque ligula. Nunc nec arcu augue. Nunc lacus dui, ullamcorper eget augue sit amet, fringilla rhoncus velit.</a:t>
            </a:r>
            <a:endParaRPr b="0" lang="en-PH"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7</a:t>
            </a:r>
            <a:endParaRPr b="0" lang="en-PH" sz="3300" spc="-1" strike="noStrike">
              <a:solidFill>
                <a:srgbClr val="ffffff"/>
              </a:solidFill>
              <a:latin typeface="Arial"/>
            </a:endParaRPr>
          </a:p>
        </p:txBody>
      </p:sp>
      <p:sp>
        <p:nvSpPr>
          <p:cNvPr id="99"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000" spc="-1" strike="noStrike">
                <a:solidFill>
                  <a:srgbClr val="009bdd"/>
                </a:solidFill>
                <a:latin typeface="Arial"/>
              </a:rPr>
              <a:t>Nulla quis felis ullamcorper libero dapibus feugiat nec non libero. Quisque interdum, est eget sollicitudin fringilla, magna tortor sodales erat, non eleifend urna justo tincidunt urna. Curabitur orci sapien, iaculis eget auctor eu, dapibus vitae nunc. Pellentesque feugiat, mauris nec placerat congue, diam sapien lacinia nunc, vel interdum erat sapien id lorem. Praesent mattis dapibus sagittis. Integer pharetra urna quis lorem mattis, at finibus augue rhoncus. In at congue turpis, non ornare urna. In nibh libero, bibendum varius orci at, placerat varius mauris. Nunc risus metus, eleifend a mi nec, aliquam mollis tellus. Ut eget lacus eget libero tincidunt viverra. Integer id sagittis erat, id finibus est. Nulla et magna facilisis, suscipit nisl vitae, congue massa. Class aptent taciti sociosqu ad litora torquent per conubia nostra, per inceptos himenaeos. Aenean ut nulla est. Maecenas dui felis, tristique tristique velit non, efficitur vulputate urna. Duis dapibus nisi ut velit pretium venenatis.</a:t>
            </a:r>
            <a:endParaRPr b="0" lang="en-PH" sz="20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txBox="1"/>
          <p:nvPr/>
        </p:nvSpPr>
        <p:spPr>
          <a:xfrm>
            <a:off x="360000" y="180000"/>
            <a:ext cx="9360000" cy="478080"/>
          </a:xfrm>
          <a:prstGeom prst="rect">
            <a:avLst/>
          </a:prstGeom>
          <a:noFill/>
          <a:ln w="0">
            <a:noFill/>
          </a:ln>
        </p:spPr>
        <p:txBody>
          <a:bodyPr lIns="0" rIns="0" tIns="0" bIns="0" anchor="ctr">
            <a:noAutofit/>
          </a:bodyPr>
          <a:p>
            <a:pPr algn="ctr"/>
            <a:r>
              <a:rPr b="0" lang="en-PH" sz="3300" spc="-1" strike="noStrike">
                <a:solidFill>
                  <a:srgbClr val="ffffff"/>
                </a:solidFill>
                <a:latin typeface="Arial"/>
              </a:rPr>
              <a:t>Page 8</a:t>
            </a:r>
            <a:endParaRPr b="0" lang="en-PH" sz="3300" spc="-1" strike="noStrike">
              <a:solidFill>
                <a:srgbClr val="ffffff"/>
              </a:solidFill>
              <a:latin typeface="Arial"/>
            </a:endParaRPr>
          </a:p>
        </p:txBody>
      </p:sp>
      <p:sp>
        <p:nvSpPr>
          <p:cNvPr id="101" name=""/>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PH" sz="2000" spc="-1" strike="noStrike">
                <a:solidFill>
                  <a:srgbClr val="009bdd"/>
                </a:solidFill>
                <a:latin typeface="Arial"/>
              </a:rPr>
              <a:t>Nullam bibendum arcu quis erat consectetur, at facilisis arcu sagittis. Suspendisse potenti. Vivamus rutrum, leo vitae volutpat congue, velit justo hendrerit lectus, et iaculis ligula sem eget lacus. Nunc vulputate sapien eget pharetra lacinia. Etiam et pharetra augue, convallis eleifend dolor. Vestibulum ante ipsum primis in faucibus orci luctus et ultrices posuere cubilia curae; Aenean id dapibus lacus. Cras sollicitudin lectus at quam tristique congue. Nam porttitor felis quam, eget imperdiet purus feugiat a. Aenean vestibulum finibus nunc, sed maximus risus bibendum finibus. Duis lacinia hendrerit orci in fermentum. Donec a lacus hendrerit, porta purus at, dictum lorem. Nullam ullamcorper ex odio, et aliquam tortor tristique vel. Sed quis urna in justo iaculis interdum. Aenean varius nisl nec urna ornare fermentum. Donec ut sapien ac augue varius volutpat vitae eu dui.</a:t>
            </a:r>
            <a:endParaRPr b="0" lang="en-PH" sz="20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LibreOffice/7.1.5.2$Windows_X86_64 LibreOffice_project/85f04e9f809797b8199d13c421bd8a2b025d52b5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2021-08-18T13:49:49Z</dcterms:created>
  <dc:creator/>
  <dc:description/>
  <dc:language>en-PH</dc:language>
  <cp:lastModifiedBy/>
  <dcterms:modified xsi:type="dcterms:W3CDTF">2021-08-18T13:53:15Z</dcterms:modified>
  <cp:revision>2</cp:revision>
  <dc:subject/>
  <dc:title>Blue Curve</dc:title>
</cp:coreProperties>
</file>