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9"/>
  </p:notesMasterIdLst>
  <p:sldIdLst>
    <p:sldId id="256" r:id="rId2"/>
    <p:sldId id="258" r:id="rId3"/>
    <p:sldId id="261" r:id="rId4"/>
    <p:sldId id="331" r:id="rId5"/>
    <p:sldId id="279" r:id="rId6"/>
    <p:sldId id="274" r:id="rId7"/>
    <p:sldId id="285" r:id="rId8"/>
    <p:sldId id="262" r:id="rId9"/>
    <p:sldId id="292" r:id="rId10"/>
    <p:sldId id="332" r:id="rId11"/>
    <p:sldId id="298" r:id="rId12"/>
    <p:sldId id="333" r:id="rId13"/>
    <p:sldId id="300" r:id="rId14"/>
    <p:sldId id="334" r:id="rId15"/>
    <p:sldId id="336" r:id="rId16"/>
    <p:sldId id="335" r:id="rId17"/>
    <p:sldId id="304" r:id="rId18"/>
  </p:sldIdLst>
  <p:sldSz cx="9144000" cy="5143500" type="screen16x9"/>
  <p:notesSz cx="6858000" cy="9144000"/>
  <p:embeddedFontLst>
    <p:embeddedFont>
      <p:font typeface="Dosis" pitchFamily="2" charset="0"/>
      <p:regular r:id="rId20"/>
      <p:bold r:id="rId21"/>
    </p:embeddedFont>
    <p:embeddedFont>
      <p:font typeface="Montserrat" panose="00000500000000000000" pitchFamily="2" charset="0"/>
      <p:regular r:id="rId22"/>
      <p:bold r:id="rId23"/>
      <p:italic r:id="rId24"/>
      <p:boldItalic r:id="rId25"/>
    </p:embeddedFont>
    <p:embeddedFont>
      <p:font typeface="Space Grotesk" panose="020B0604020202020204" charset="0"/>
      <p:regular r:id="rId26"/>
      <p:bold r:id="rId27"/>
    </p:embeddedFont>
    <p:embeddedFont>
      <p:font typeface="Space Grotesk Light" panose="020B0604020202020204" charset="0"/>
      <p:regular r:id="rId28"/>
      <p:bold r:id="rId29"/>
    </p:embeddedFont>
    <p:embeddedFont>
      <p:font typeface="Space Grotesk Medium"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BC80A0-35F3-4F05-9B53-90586DC92CF0}">
  <a:tblStyle styleId="{BEBC80A0-35F3-4F05-9B53-90586DC92C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491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11aeaaf00e_2_1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11aeaaf00e_2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37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0"/>
        <p:cNvGrpSpPr/>
        <p:nvPr/>
      </p:nvGrpSpPr>
      <p:grpSpPr>
        <a:xfrm>
          <a:off x="0" y="0"/>
          <a:ext cx="0" cy="0"/>
          <a:chOff x="0" y="0"/>
          <a:chExt cx="0" cy="0"/>
        </a:xfrm>
      </p:grpSpPr>
      <p:sp>
        <p:nvSpPr>
          <p:cNvPr id="4871" name="Google Shape;4871;g111bafaaea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2" name="Google Shape;4872;g111bafaaea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0"/>
        <p:cNvGrpSpPr/>
        <p:nvPr/>
      </p:nvGrpSpPr>
      <p:grpSpPr>
        <a:xfrm>
          <a:off x="0" y="0"/>
          <a:ext cx="0" cy="0"/>
          <a:chOff x="0" y="0"/>
          <a:chExt cx="0" cy="0"/>
        </a:xfrm>
      </p:grpSpPr>
      <p:sp>
        <p:nvSpPr>
          <p:cNvPr id="4871" name="Google Shape;4871;g111bafaaea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2" name="Google Shape;4872;g111bafaaea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09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687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0"/>
        <p:cNvGrpSpPr/>
        <p:nvPr/>
      </p:nvGrpSpPr>
      <p:grpSpPr>
        <a:xfrm>
          <a:off x="0" y="0"/>
          <a:ext cx="0" cy="0"/>
          <a:chOff x="0" y="0"/>
          <a:chExt cx="0" cy="0"/>
        </a:xfrm>
      </p:grpSpPr>
      <p:sp>
        <p:nvSpPr>
          <p:cNvPr id="4871" name="Google Shape;4871;g111bafaaea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2" name="Google Shape;4872;g111bafaaea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8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6"/>
        <p:cNvGrpSpPr/>
        <p:nvPr/>
      </p:nvGrpSpPr>
      <p:grpSpPr>
        <a:xfrm>
          <a:off x="0" y="0"/>
          <a:ext cx="0" cy="0"/>
          <a:chOff x="0" y="0"/>
          <a:chExt cx="0" cy="0"/>
        </a:xfrm>
      </p:grpSpPr>
      <p:sp>
        <p:nvSpPr>
          <p:cNvPr id="4967" name="Google Shape;4967;g111bafaaea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8" name="Google Shape;4968;g111bafaaea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5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111aeaaf00e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11aeaaf00e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6"/>
        <p:cNvGrpSpPr/>
        <p:nvPr/>
      </p:nvGrpSpPr>
      <p:grpSpPr>
        <a:xfrm>
          <a:off x="0" y="0"/>
          <a:ext cx="0" cy="0"/>
          <a:chOff x="0" y="0"/>
          <a:chExt cx="0" cy="0"/>
        </a:xfrm>
      </p:grpSpPr>
      <p:sp>
        <p:nvSpPr>
          <p:cNvPr id="4077" name="Google Shape;4077;g111aeaaf00e_2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8" name="Google Shape;4078;g111aeaaf00e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8"/>
        <p:cNvGrpSpPr/>
        <p:nvPr/>
      </p:nvGrpSpPr>
      <p:grpSpPr>
        <a:xfrm>
          <a:off x="0" y="0"/>
          <a:ext cx="0" cy="0"/>
          <a:chOff x="0" y="0"/>
          <a:chExt cx="0" cy="0"/>
        </a:xfrm>
      </p:grpSpPr>
      <p:sp>
        <p:nvSpPr>
          <p:cNvPr id="4419" name="Google Shape;4419;g111aeaaf00e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0" name="Google Shape;4420;g111aeaaf00e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34"/>
        <p:cNvGrpSpPr/>
        <p:nvPr/>
      </p:nvGrpSpPr>
      <p:grpSpPr>
        <a:xfrm>
          <a:off x="0" y="0"/>
          <a:ext cx="0" cy="0"/>
          <a:chOff x="0" y="0"/>
          <a:chExt cx="0" cy="0"/>
        </a:xfrm>
      </p:grpSpPr>
      <p:grpSp>
        <p:nvGrpSpPr>
          <p:cNvPr id="1935" name="Google Shape;1935;p26"/>
          <p:cNvGrpSpPr/>
          <p:nvPr/>
        </p:nvGrpSpPr>
        <p:grpSpPr>
          <a:xfrm>
            <a:off x="2787991" y="1287889"/>
            <a:ext cx="3563418" cy="3276021"/>
            <a:chOff x="4765450" y="2817950"/>
            <a:chExt cx="894275" cy="822150"/>
          </a:xfrm>
        </p:grpSpPr>
        <p:sp>
          <p:nvSpPr>
            <p:cNvPr id="1936" name="Google Shape;1936;p2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0" name="Google Shape;1940;p26"/>
          <p:cNvGrpSpPr/>
          <p:nvPr/>
        </p:nvGrpSpPr>
        <p:grpSpPr>
          <a:xfrm>
            <a:off x="7185910" y="-217751"/>
            <a:ext cx="2872292" cy="2378232"/>
            <a:chOff x="2210400" y="2558550"/>
            <a:chExt cx="971025" cy="804000"/>
          </a:xfrm>
        </p:grpSpPr>
        <p:sp>
          <p:nvSpPr>
            <p:cNvPr id="1941" name="Google Shape;1941;p2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26"/>
          <p:cNvGrpSpPr/>
          <p:nvPr/>
        </p:nvGrpSpPr>
        <p:grpSpPr>
          <a:xfrm flipH="1">
            <a:off x="8813326" y="-9"/>
            <a:ext cx="849275" cy="848250"/>
            <a:chOff x="8751122" y="1283566"/>
            <a:chExt cx="849275" cy="848250"/>
          </a:xfrm>
        </p:grpSpPr>
        <p:sp>
          <p:nvSpPr>
            <p:cNvPr id="1950" name="Google Shape;1950;p26"/>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26"/>
            <p:cNvGrpSpPr/>
            <p:nvPr/>
          </p:nvGrpSpPr>
          <p:grpSpPr>
            <a:xfrm flipH="1">
              <a:off x="8751122" y="1283566"/>
              <a:ext cx="849275" cy="848250"/>
              <a:chOff x="2651171" y="2397773"/>
              <a:chExt cx="2099568" cy="2097033"/>
            </a:xfrm>
          </p:grpSpPr>
          <p:sp>
            <p:nvSpPr>
              <p:cNvPr id="1952" name="Google Shape;1952;p2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4" name="Google Shape;1954;p26"/>
          <p:cNvGrpSpPr/>
          <p:nvPr/>
        </p:nvGrpSpPr>
        <p:grpSpPr>
          <a:xfrm>
            <a:off x="-259090" y="4167881"/>
            <a:ext cx="1142271" cy="1145681"/>
            <a:chOff x="6167975" y="2118400"/>
            <a:chExt cx="150775" cy="151225"/>
          </a:xfrm>
        </p:grpSpPr>
        <p:sp>
          <p:nvSpPr>
            <p:cNvPr id="1955" name="Google Shape;1955;p2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26"/>
          <p:cNvGrpSpPr/>
          <p:nvPr/>
        </p:nvGrpSpPr>
        <p:grpSpPr>
          <a:xfrm>
            <a:off x="-269226" y="3517179"/>
            <a:ext cx="1162531" cy="1161127"/>
            <a:chOff x="2651171" y="2397773"/>
            <a:chExt cx="2099568" cy="2097033"/>
          </a:xfrm>
        </p:grpSpPr>
        <p:sp>
          <p:nvSpPr>
            <p:cNvPr id="1958" name="Google Shape;1958;p2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26"/>
          <p:cNvSpPr/>
          <p:nvPr/>
        </p:nvSpPr>
        <p:spPr>
          <a:xfrm>
            <a:off x="7472262" y="127554"/>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6"/>
          <p:cNvSpPr txBox="1">
            <a:spLocks noGrp="1"/>
          </p:cNvSpPr>
          <p:nvPr>
            <p:ph type="title"/>
          </p:nvPr>
        </p:nvSpPr>
        <p:spPr>
          <a:xfrm>
            <a:off x="883200" y="1287888"/>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2" name="Google Shape;1962;p26"/>
          <p:cNvSpPr txBox="1">
            <a:spLocks noGrp="1"/>
          </p:cNvSpPr>
          <p:nvPr>
            <p:ph type="subTitle" idx="1"/>
          </p:nvPr>
        </p:nvSpPr>
        <p:spPr>
          <a:xfrm>
            <a:off x="883201" y="1731875"/>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3" name="Google Shape;1963;p26"/>
          <p:cNvSpPr txBox="1">
            <a:spLocks noGrp="1"/>
          </p:cNvSpPr>
          <p:nvPr>
            <p:ph type="title" idx="2"/>
          </p:nvPr>
        </p:nvSpPr>
        <p:spPr>
          <a:xfrm>
            <a:off x="883201" y="2445568"/>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4" name="Google Shape;1964;p26"/>
          <p:cNvSpPr txBox="1">
            <a:spLocks noGrp="1"/>
          </p:cNvSpPr>
          <p:nvPr>
            <p:ph type="subTitle" idx="3"/>
          </p:nvPr>
        </p:nvSpPr>
        <p:spPr>
          <a:xfrm>
            <a:off x="883201" y="2884841"/>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5" name="Google Shape;1965;p26"/>
          <p:cNvSpPr txBox="1">
            <a:spLocks noGrp="1"/>
          </p:cNvSpPr>
          <p:nvPr>
            <p:ph type="title" idx="4"/>
          </p:nvPr>
        </p:nvSpPr>
        <p:spPr>
          <a:xfrm>
            <a:off x="883176" y="3577196"/>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6" name="Google Shape;1966;p26"/>
          <p:cNvSpPr txBox="1">
            <a:spLocks noGrp="1"/>
          </p:cNvSpPr>
          <p:nvPr>
            <p:ph type="subTitle" idx="5"/>
          </p:nvPr>
        </p:nvSpPr>
        <p:spPr>
          <a:xfrm>
            <a:off x="883176" y="4020638"/>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7" name="Google Shape;1967;p26"/>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68" name="Google Shape;1968;p26"/>
          <p:cNvSpPr txBox="1">
            <a:spLocks noGrp="1"/>
          </p:cNvSpPr>
          <p:nvPr>
            <p:ph type="title" idx="7"/>
          </p:nvPr>
        </p:nvSpPr>
        <p:spPr>
          <a:xfrm>
            <a:off x="6092700" y="1287888"/>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69" name="Google Shape;1969;p26"/>
          <p:cNvSpPr txBox="1">
            <a:spLocks noGrp="1"/>
          </p:cNvSpPr>
          <p:nvPr>
            <p:ph type="subTitle" idx="8"/>
          </p:nvPr>
        </p:nvSpPr>
        <p:spPr>
          <a:xfrm>
            <a:off x="6092701" y="1731875"/>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0" name="Google Shape;1970;p26"/>
          <p:cNvSpPr txBox="1">
            <a:spLocks noGrp="1"/>
          </p:cNvSpPr>
          <p:nvPr>
            <p:ph type="title" idx="9"/>
          </p:nvPr>
        </p:nvSpPr>
        <p:spPr>
          <a:xfrm>
            <a:off x="6092701" y="2445568"/>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71" name="Google Shape;1971;p26"/>
          <p:cNvSpPr txBox="1">
            <a:spLocks noGrp="1"/>
          </p:cNvSpPr>
          <p:nvPr>
            <p:ph type="subTitle" idx="13"/>
          </p:nvPr>
        </p:nvSpPr>
        <p:spPr>
          <a:xfrm>
            <a:off x="6092701" y="2884841"/>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2" name="Google Shape;1972;p26"/>
          <p:cNvSpPr txBox="1">
            <a:spLocks noGrp="1"/>
          </p:cNvSpPr>
          <p:nvPr>
            <p:ph type="title" idx="14"/>
          </p:nvPr>
        </p:nvSpPr>
        <p:spPr>
          <a:xfrm>
            <a:off x="6092676" y="3577196"/>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73" name="Google Shape;1973;p26"/>
          <p:cNvSpPr txBox="1">
            <a:spLocks noGrp="1"/>
          </p:cNvSpPr>
          <p:nvPr>
            <p:ph type="subTitle" idx="15"/>
          </p:nvPr>
        </p:nvSpPr>
        <p:spPr>
          <a:xfrm>
            <a:off x="6092676" y="4020638"/>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9">
  <p:cSld name="TITLE_ONLY_21">
    <p:spTree>
      <p:nvGrpSpPr>
        <p:cNvPr id="1" name="Shape 3233"/>
        <p:cNvGrpSpPr/>
        <p:nvPr/>
      </p:nvGrpSpPr>
      <p:grpSpPr>
        <a:xfrm>
          <a:off x="0" y="0"/>
          <a:ext cx="0" cy="0"/>
          <a:chOff x="0" y="0"/>
          <a:chExt cx="0" cy="0"/>
        </a:xfrm>
      </p:grpSpPr>
      <p:sp>
        <p:nvSpPr>
          <p:cNvPr id="3234" name="Google Shape;3234;p5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3235" name="Google Shape;3235;p50"/>
          <p:cNvGrpSpPr/>
          <p:nvPr/>
        </p:nvGrpSpPr>
        <p:grpSpPr>
          <a:xfrm flipH="1">
            <a:off x="6213672" y="-733900"/>
            <a:ext cx="3673270" cy="3119516"/>
            <a:chOff x="4665875" y="2808650"/>
            <a:chExt cx="993850" cy="844025"/>
          </a:xfrm>
        </p:grpSpPr>
        <p:sp>
          <p:nvSpPr>
            <p:cNvPr id="3236" name="Google Shape;3236;p50"/>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0"/>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0"/>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0"/>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0"/>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0"/>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0"/>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3" name="Google Shape;3243;p50"/>
          <p:cNvGrpSpPr/>
          <p:nvPr/>
        </p:nvGrpSpPr>
        <p:grpSpPr>
          <a:xfrm>
            <a:off x="166099" y="3667370"/>
            <a:ext cx="547132" cy="548765"/>
            <a:chOff x="6140976" y="2301270"/>
            <a:chExt cx="150775" cy="151225"/>
          </a:xfrm>
        </p:grpSpPr>
        <p:sp>
          <p:nvSpPr>
            <p:cNvPr id="3244" name="Google Shape;3244;p50"/>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0"/>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6" name="Google Shape;3246;p50"/>
          <p:cNvGrpSpPr/>
          <p:nvPr/>
        </p:nvGrpSpPr>
        <p:grpSpPr>
          <a:xfrm flipH="1">
            <a:off x="-1506015" y="2752637"/>
            <a:ext cx="2872292" cy="2378232"/>
            <a:chOff x="2210400" y="2558550"/>
            <a:chExt cx="971025" cy="804000"/>
          </a:xfrm>
        </p:grpSpPr>
        <p:sp>
          <p:nvSpPr>
            <p:cNvPr id="3247" name="Google Shape;3247;p5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5" name="Google Shape;3255;p50"/>
          <p:cNvGrpSpPr/>
          <p:nvPr/>
        </p:nvGrpSpPr>
        <p:grpSpPr>
          <a:xfrm rot="10800000" flipH="1">
            <a:off x="8319255" y="1588689"/>
            <a:ext cx="2374545" cy="1966102"/>
            <a:chOff x="2210400" y="2558550"/>
            <a:chExt cx="971025" cy="804000"/>
          </a:xfrm>
        </p:grpSpPr>
        <p:grpSp>
          <p:nvGrpSpPr>
            <p:cNvPr id="3256" name="Google Shape;3256;p50"/>
            <p:cNvGrpSpPr/>
            <p:nvPr/>
          </p:nvGrpSpPr>
          <p:grpSpPr>
            <a:xfrm>
              <a:off x="2210400" y="2558550"/>
              <a:ext cx="971025" cy="804000"/>
              <a:chOff x="2210400" y="2558550"/>
              <a:chExt cx="971025" cy="804000"/>
            </a:xfrm>
          </p:grpSpPr>
          <p:sp>
            <p:nvSpPr>
              <p:cNvPr id="3257" name="Google Shape;3257;p5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5" name="Google Shape;3265;p50"/>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0"/>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0"/>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0"/>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0"/>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0"/>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0"/>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0"/>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0"/>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0"/>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0"/>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0"/>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0"/>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0"/>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0"/>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0"/>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0"/>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0"/>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0"/>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0"/>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0"/>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0"/>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0"/>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0"/>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0"/>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0"/>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0"/>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0"/>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0"/>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0"/>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0"/>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0"/>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0"/>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0"/>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0"/>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0"/>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0"/>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0"/>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0"/>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0"/>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0"/>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0"/>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0"/>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0"/>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0"/>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0"/>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0"/>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0"/>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0"/>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0"/>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0"/>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0"/>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0"/>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0"/>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0"/>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0"/>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0"/>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0"/>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0"/>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0"/>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0"/>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0"/>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0"/>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0"/>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0"/>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0"/>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0"/>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0"/>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0"/>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0"/>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0"/>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0"/>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0"/>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0"/>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0"/>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0"/>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0"/>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0"/>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0"/>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0"/>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0"/>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0"/>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0"/>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0"/>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0"/>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0"/>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0"/>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0"/>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0"/>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0"/>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0"/>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0"/>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0"/>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0"/>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0"/>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0"/>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0"/>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0"/>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0"/>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0"/>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0"/>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0"/>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0"/>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0"/>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0"/>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0"/>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0"/>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0"/>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0"/>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0"/>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1">
  <p:cSld name="TITLE_ONLY_23">
    <p:spTree>
      <p:nvGrpSpPr>
        <p:cNvPr id="1" name="Shape 3409"/>
        <p:cNvGrpSpPr/>
        <p:nvPr/>
      </p:nvGrpSpPr>
      <p:grpSpPr>
        <a:xfrm>
          <a:off x="0" y="0"/>
          <a:ext cx="0" cy="0"/>
          <a:chOff x="0" y="0"/>
          <a:chExt cx="0" cy="0"/>
        </a:xfrm>
      </p:grpSpPr>
      <p:sp>
        <p:nvSpPr>
          <p:cNvPr id="3410" name="Google Shape;3410;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411" name="Google Shape;3411;p52"/>
          <p:cNvSpPr/>
          <p:nvPr/>
        </p:nvSpPr>
        <p:spPr>
          <a:xfrm>
            <a:off x="7902933" y="2784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2" name="Google Shape;3412;p52"/>
          <p:cNvGrpSpPr/>
          <p:nvPr/>
        </p:nvGrpSpPr>
        <p:grpSpPr>
          <a:xfrm>
            <a:off x="7196706" y="-242480"/>
            <a:ext cx="2136578" cy="1768212"/>
            <a:chOff x="5440750" y="1669400"/>
            <a:chExt cx="971525" cy="804025"/>
          </a:xfrm>
        </p:grpSpPr>
        <p:sp>
          <p:nvSpPr>
            <p:cNvPr id="3413" name="Google Shape;3413;p5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2"/>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2"/>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2"/>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4" name="Google Shape;3424;p52"/>
          <p:cNvGrpSpPr/>
          <p:nvPr/>
        </p:nvGrpSpPr>
        <p:grpSpPr>
          <a:xfrm flipH="1">
            <a:off x="7410929" y="1564936"/>
            <a:ext cx="2429466" cy="2063219"/>
            <a:chOff x="4665875" y="2808650"/>
            <a:chExt cx="993850" cy="844025"/>
          </a:xfrm>
        </p:grpSpPr>
        <p:sp>
          <p:nvSpPr>
            <p:cNvPr id="3425" name="Google Shape;3425;p52"/>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2"/>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2"/>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2"/>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2"/>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2"/>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2"/>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2" name="Google Shape;3432;p52"/>
          <p:cNvGrpSpPr/>
          <p:nvPr/>
        </p:nvGrpSpPr>
        <p:grpSpPr>
          <a:xfrm>
            <a:off x="-1805843" y="3135376"/>
            <a:ext cx="3525470" cy="3410618"/>
            <a:chOff x="5440750" y="1669400"/>
            <a:chExt cx="971525" cy="939875"/>
          </a:xfrm>
        </p:grpSpPr>
        <p:sp>
          <p:nvSpPr>
            <p:cNvPr id="3433" name="Google Shape;3433;p5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52"/>
          <p:cNvGrpSpPr/>
          <p:nvPr/>
        </p:nvGrpSpPr>
        <p:grpSpPr>
          <a:xfrm rot="-5400000" flipH="1">
            <a:off x="-1112664" y="1645985"/>
            <a:ext cx="2695006" cy="2887947"/>
            <a:chOff x="5440750" y="1669400"/>
            <a:chExt cx="975815" cy="1045676"/>
          </a:xfrm>
        </p:grpSpPr>
        <p:sp>
          <p:nvSpPr>
            <p:cNvPr id="3446" name="Google Shape;3446;p5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2"/>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7"/>
        <p:cNvGrpSpPr/>
        <p:nvPr/>
      </p:nvGrpSpPr>
      <p:grpSpPr>
        <a:xfrm>
          <a:off x="0" y="0"/>
          <a:ext cx="0" cy="0"/>
          <a:chOff x="0" y="0"/>
          <a:chExt cx="0" cy="0"/>
        </a:xfrm>
      </p:grpSpPr>
      <p:sp>
        <p:nvSpPr>
          <p:cNvPr id="958" name="Google Shape;958;p9"/>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9" name="Google Shape;959;p9"/>
          <p:cNvSpPr txBox="1">
            <a:spLocks noGrp="1"/>
          </p:cNvSpPr>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55"/>
        <p:cNvGrpSpPr/>
        <p:nvPr/>
      </p:nvGrpSpPr>
      <p:grpSpPr>
        <a:xfrm>
          <a:off x="0" y="0"/>
          <a:ext cx="0" cy="0"/>
          <a:chOff x="0" y="0"/>
          <a:chExt cx="0" cy="0"/>
        </a:xfrm>
      </p:grpSpPr>
      <p:sp>
        <p:nvSpPr>
          <p:cNvPr id="1356" name="Google Shape;1356;p15"/>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7" name="Google Shape;1357;p15"/>
          <p:cNvSpPr txBox="1">
            <a:spLocks noGrp="1"/>
          </p:cNvSpPr>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8" name="Google Shape;1358;p15"/>
          <p:cNvSpPr txBox="1">
            <a:spLocks noGrp="1"/>
          </p:cNvSpPr>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1392"/>
        <p:cNvGrpSpPr/>
        <p:nvPr/>
      </p:nvGrpSpPr>
      <p:grpSpPr>
        <a:xfrm>
          <a:off x="0" y="0"/>
          <a:ext cx="0" cy="0"/>
          <a:chOff x="0" y="0"/>
          <a:chExt cx="0" cy="0"/>
        </a:xfrm>
      </p:grpSpPr>
      <p:sp>
        <p:nvSpPr>
          <p:cNvPr id="1393" name="Google Shape;1393;p16"/>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94" name="Google Shape;1394;p16"/>
          <p:cNvSpPr txBox="1">
            <a:spLocks noGrp="1"/>
          </p:cNvSpPr>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5" name="Google Shape;1395;p16"/>
          <p:cNvSpPr txBox="1">
            <a:spLocks noGrp="1"/>
          </p:cNvSpPr>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
    <p:spTree>
      <p:nvGrpSpPr>
        <p:cNvPr id="1" name="Shape 1501"/>
        <p:cNvGrpSpPr/>
        <p:nvPr/>
      </p:nvGrpSpPr>
      <p:grpSpPr>
        <a:xfrm>
          <a:off x="0" y="0"/>
          <a:ext cx="0" cy="0"/>
          <a:chOff x="0" y="0"/>
          <a:chExt cx="0" cy="0"/>
        </a:xfrm>
      </p:grpSpPr>
      <p:sp>
        <p:nvSpPr>
          <p:cNvPr id="1502" name="Google Shape;1502;p19"/>
          <p:cNvSpPr txBox="1">
            <a:spLocks noGrp="1"/>
          </p:cNvSpPr>
          <p:nvPr>
            <p:ph type="subTitle" idx="1"/>
          </p:nvPr>
        </p:nvSpPr>
        <p:spPr>
          <a:xfrm>
            <a:off x="1182225" y="2028650"/>
            <a:ext cx="2936100" cy="8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3" name="Google Shape;1503;p1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04" name="Google Shape;1504;p19"/>
          <p:cNvGrpSpPr/>
          <p:nvPr/>
        </p:nvGrpSpPr>
        <p:grpSpPr>
          <a:xfrm>
            <a:off x="1393230" y="3917121"/>
            <a:ext cx="2514088" cy="2081645"/>
            <a:chOff x="3573297" y="232872"/>
            <a:chExt cx="5470164" cy="4529254"/>
          </a:xfrm>
        </p:grpSpPr>
        <p:sp>
          <p:nvSpPr>
            <p:cNvPr id="1505" name="Google Shape;1505;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19"/>
          <p:cNvGrpSpPr/>
          <p:nvPr/>
        </p:nvGrpSpPr>
        <p:grpSpPr>
          <a:xfrm flipH="1">
            <a:off x="-811341" y="3366012"/>
            <a:ext cx="3673270" cy="3119516"/>
            <a:chOff x="4665875" y="2808650"/>
            <a:chExt cx="993850" cy="844025"/>
          </a:xfrm>
        </p:grpSpPr>
        <p:sp>
          <p:nvSpPr>
            <p:cNvPr id="1514" name="Google Shape;1514;p1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19"/>
          <p:cNvGrpSpPr/>
          <p:nvPr/>
        </p:nvGrpSpPr>
        <p:grpSpPr>
          <a:xfrm>
            <a:off x="7450142" y="1970021"/>
            <a:ext cx="2514088" cy="2081645"/>
            <a:chOff x="3573297" y="232872"/>
            <a:chExt cx="5470164" cy="4529254"/>
          </a:xfrm>
        </p:grpSpPr>
        <p:sp>
          <p:nvSpPr>
            <p:cNvPr id="1522" name="Google Shape;1522;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19"/>
          <p:cNvGrpSpPr/>
          <p:nvPr/>
        </p:nvGrpSpPr>
        <p:grpSpPr>
          <a:xfrm>
            <a:off x="6428065" y="-352295"/>
            <a:ext cx="4084025" cy="3381541"/>
            <a:chOff x="3573297" y="232872"/>
            <a:chExt cx="5470164" cy="4529254"/>
          </a:xfrm>
        </p:grpSpPr>
        <p:sp>
          <p:nvSpPr>
            <p:cNvPr id="1531" name="Google Shape;1531;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19"/>
          <p:cNvGrpSpPr/>
          <p:nvPr/>
        </p:nvGrpSpPr>
        <p:grpSpPr>
          <a:xfrm>
            <a:off x="7404074" y="757904"/>
            <a:ext cx="1162531" cy="1161127"/>
            <a:chOff x="7253149" y="3334154"/>
            <a:chExt cx="1162531" cy="1161127"/>
          </a:xfrm>
        </p:grpSpPr>
        <p:sp>
          <p:nvSpPr>
            <p:cNvPr id="1540" name="Google Shape;1540;p19"/>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19"/>
            <p:cNvGrpSpPr/>
            <p:nvPr/>
          </p:nvGrpSpPr>
          <p:grpSpPr>
            <a:xfrm>
              <a:off x="7253149" y="3334154"/>
              <a:ext cx="1162531" cy="1161127"/>
              <a:chOff x="2651171" y="2397773"/>
              <a:chExt cx="2099568" cy="2097033"/>
            </a:xfrm>
          </p:grpSpPr>
          <p:sp>
            <p:nvSpPr>
              <p:cNvPr id="1542" name="Google Shape;1542;p1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4" name="Google Shape;1544;p19"/>
          <p:cNvSpPr>
            <a:spLocks noGrp="1"/>
          </p:cNvSpPr>
          <p:nvPr>
            <p:ph type="pic" idx="2"/>
          </p:nvPr>
        </p:nvSpPr>
        <p:spPr>
          <a:xfrm>
            <a:off x="5143500" y="2028650"/>
            <a:ext cx="2739600" cy="162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62" r:id="rId8"/>
    <p:sldLayoutId id="2147483665" r:id="rId9"/>
    <p:sldLayoutId id="2147483672" r:id="rId10"/>
    <p:sldLayoutId id="2147483696" r:id="rId11"/>
    <p:sldLayoutId id="2147483698"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unctad.org/page/data-protection-and-privacy-legislation-worldwide"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online.maryville.edu/online-masters-degrees/data-science/careers/data-science-ethics-issues-and-strategie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b="1" dirty="0"/>
              <a:t>Ethics in</a:t>
            </a:r>
            <a:r>
              <a:rPr lang="en" sz="5800" b="1" dirty="0">
                <a:latin typeface="Montserrat"/>
                <a:ea typeface="Montserrat"/>
                <a:cs typeface="Montserrat"/>
                <a:sym typeface="Montserrat"/>
              </a:rPr>
              <a:t> </a:t>
            </a:r>
            <a:r>
              <a:rPr lang="en" sz="9000" b="1" dirty="0"/>
              <a:t>Data Science</a:t>
            </a:r>
            <a:r>
              <a:rPr lang="en" sz="6100" dirty="0"/>
              <a:t> </a:t>
            </a:r>
            <a:endParaRPr sz="4000" dirty="0"/>
          </a:p>
        </p:txBody>
      </p:sp>
      <p:sp>
        <p:nvSpPr>
          <p:cNvPr id="3647" name="Google Shape;3647;p61"/>
          <p:cNvSpPr txBox="1">
            <a:spLocks noGrp="1"/>
          </p:cNvSpPr>
          <p:nvPr>
            <p:ph type="subTitle" idx="1"/>
          </p:nvPr>
        </p:nvSpPr>
        <p:spPr>
          <a:xfrm>
            <a:off x="682500" y="3886250"/>
            <a:ext cx="1936413" cy="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Romeo Dandison</a:t>
            </a:r>
            <a:endParaRPr dirty="0"/>
          </a:p>
        </p:txBody>
      </p:sp>
      <p:grpSp>
        <p:nvGrpSpPr>
          <p:cNvPr id="3648" name="Google Shape;3648;p61"/>
          <p:cNvGrpSpPr/>
          <p:nvPr/>
        </p:nvGrpSpPr>
        <p:grpSpPr>
          <a:xfrm>
            <a:off x="5765013" y="1711902"/>
            <a:ext cx="2570941" cy="3431439"/>
            <a:chOff x="763650" y="3098350"/>
            <a:chExt cx="548175" cy="731650"/>
          </a:xfrm>
        </p:grpSpPr>
        <p:sp>
          <p:nvSpPr>
            <p:cNvPr id="3649" name="Google Shape;3649;p61"/>
            <p:cNvSpPr/>
            <p:nvPr/>
          </p:nvSpPr>
          <p:spPr>
            <a:xfrm>
              <a:off x="836500" y="3388325"/>
              <a:ext cx="463800" cy="440750"/>
            </a:xfrm>
            <a:custGeom>
              <a:avLst/>
              <a:gdLst/>
              <a:ahLst/>
              <a:cxnLst/>
              <a:rect l="l" t="t" r="r" b="b"/>
              <a:pathLst>
                <a:path w="18552" h="17630" extrusionOk="0">
                  <a:moveTo>
                    <a:pt x="11415" y="1"/>
                  </a:moveTo>
                  <a:lnTo>
                    <a:pt x="11433" y="167"/>
                  </a:lnTo>
                  <a:lnTo>
                    <a:pt x="6399" y="167"/>
                  </a:lnTo>
                  <a:cubicBezTo>
                    <a:pt x="5182" y="167"/>
                    <a:pt x="4113" y="757"/>
                    <a:pt x="3430" y="1679"/>
                  </a:cubicBezTo>
                  <a:lnTo>
                    <a:pt x="3430" y="1642"/>
                  </a:lnTo>
                  <a:lnTo>
                    <a:pt x="517" y="6400"/>
                  </a:lnTo>
                  <a:lnTo>
                    <a:pt x="2010" y="6731"/>
                  </a:lnTo>
                  <a:lnTo>
                    <a:pt x="0" y="10346"/>
                  </a:lnTo>
                  <a:lnTo>
                    <a:pt x="2435" y="11544"/>
                  </a:lnTo>
                  <a:lnTo>
                    <a:pt x="2213" y="17630"/>
                  </a:lnTo>
                  <a:lnTo>
                    <a:pt x="15841" y="17630"/>
                  </a:lnTo>
                  <a:lnTo>
                    <a:pt x="15195" y="9184"/>
                  </a:lnTo>
                  <a:lnTo>
                    <a:pt x="18551" y="9461"/>
                  </a:lnTo>
                  <a:lnTo>
                    <a:pt x="17426" y="3228"/>
                  </a:lnTo>
                  <a:cubicBezTo>
                    <a:pt x="17408" y="3154"/>
                    <a:pt x="17390" y="3080"/>
                    <a:pt x="17371" y="3007"/>
                  </a:cubicBezTo>
                  <a:cubicBezTo>
                    <a:pt x="16873" y="1255"/>
                    <a:pt x="15214" y="56"/>
                    <a:pt x="13388" y="38"/>
                  </a:cubicBezTo>
                  <a:lnTo>
                    <a:pt x="1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1"/>
            <p:cNvSpPr/>
            <p:nvPr/>
          </p:nvSpPr>
          <p:spPr>
            <a:xfrm>
              <a:off x="895050" y="3486075"/>
              <a:ext cx="33675" cy="227300"/>
            </a:xfrm>
            <a:custGeom>
              <a:avLst/>
              <a:gdLst/>
              <a:ahLst/>
              <a:cxnLst/>
              <a:rect l="l" t="t" r="r" b="b"/>
              <a:pathLst>
                <a:path w="1347" h="9092" extrusionOk="0">
                  <a:moveTo>
                    <a:pt x="1310" y="0"/>
                  </a:moveTo>
                  <a:cubicBezTo>
                    <a:pt x="1273" y="0"/>
                    <a:pt x="1254" y="19"/>
                    <a:pt x="1254" y="37"/>
                  </a:cubicBezTo>
                  <a:lnTo>
                    <a:pt x="0" y="9036"/>
                  </a:lnTo>
                  <a:cubicBezTo>
                    <a:pt x="0" y="9054"/>
                    <a:pt x="19" y="9091"/>
                    <a:pt x="37" y="9091"/>
                  </a:cubicBezTo>
                  <a:cubicBezTo>
                    <a:pt x="74" y="9091"/>
                    <a:pt x="93" y="9073"/>
                    <a:pt x="93" y="9054"/>
                  </a:cubicBezTo>
                  <a:lnTo>
                    <a:pt x="1346" y="55"/>
                  </a:lnTo>
                  <a:cubicBezTo>
                    <a:pt x="1346" y="37"/>
                    <a:pt x="1328" y="0"/>
                    <a:pt x="131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1"/>
            <p:cNvSpPr/>
            <p:nvPr/>
          </p:nvSpPr>
          <p:spPr>
            <a:xfrm>
              <a:off x="967875" y="3415525"/>
              <a:ext cx="158150" cy="414475"/>
            </a:xfrm>
            <a:custGeom>
              <a:avLst/>
              <a:gdLst/>
              <a:ahLst/>
              <a:cxnLst/>
              <a:rect l="l" t="t" r="r" b="b"/>
              <a:pathLst>
                <a:path w="6326" h="16579" extrusionOk="0">
                  <a:moveTo>
                    <a:pt x="6326" y="1"/>
                  </a:moveTo>
                  <a:lnTo>
                    <a:pt x="1181" y="702"/>
                  </a:lnTo>
                  <a:lnTo>
                    <a:pt x="1" y="16578"/>
                  </a:lnTo>
                  <a:lnTo>
                    <a:pt x="6289" y="16542"/>
                  </a:lnTo>
                  <a:lnTo>
                    <a:pt x="5515" y="886"/>
                  </a:lnTo>
                  <a:lnTo>
                    <a:pt x="6326"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1"/>
            <p:cNvSpPr/>
            <p:nvPr/>
          </p:nvSpPr>
          <p:spPr>
            <a:xfrm>
              <a:off x="836500" y="3501275"/>
              <a:ext cx="85775" cy="136950"/>
            </a:xfrm>
            <a:custGeom>
              <a:avLst/>
              <a:gdLst/>
              <a:ahLst/>
              <a:cxnLst/>
              <a:rect l="l" t="t" r="r" b="b"/>
              <a:pathLst>
                <a:path w="3431" h="5478" extrusionOk="0">
                  <a:moveTo>
                    <a:pt x="572" y="1"/>
                  </a:moveTo>
                  <a:cubicBezTo>
                    <a:pt x="259" y="1"/>
                    <a:pt x="0" y="259"/>
                    <a:pt x="0" y="572"/>
                  </a:cubicBezTo>
                  <a:lnTo>
                    <a:pt x="0" y="4906"/>
                  </a:lnTo>
                  <a:cubicBezTo>
                    <a:pt x="0" y="5219"/>
                    <a:pt x="259" y="5477"/>
                    <a:pt x="572" y="5477"/>
                  </a:cubicBezTo>
                  <a:lnTo>
                    <a:pt x="2877" y="5477"/>
                  </a:lnTo>
                  <a:cubicBezTo>
                    <a:pt x="3191" y="5477"/>
                    <a:pt x="3430" y="5219"/>
                    <a:pt x="3430" y="4906"/>
                  </a:cubicBezTo>
                  <a:lnTo>
                    <a:pt x="3430" y="572"/>
                  </a:lnTo>
                  <a:cubicBezTo>
                    <a:pt x="3430" y="259"/>
                    <a:pt x="3191" y="1"/>
                    <a:pt x="28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1"/>
            <p:cNvSpPr/>
            <p:nvPr/>
          </p:nvSpPr>
          <p:spPr>
            <a:xfrm>
              <a:off x="763650" y="3532175"/>
              <a:ext cx="144325" cy="127725"/>
            </a:xfrm>
            <a:custGeom>
              <a:avLst/>
              <a:gdLst/>
              <a:ahLst/>
              <a:cxnLst/>
              <a:rect l="l" t="t" r="r" b="b"/>
              <a:pathLst>
                <a:path w="5773" h="5109" extrusionOk="0">
                  <a:moveTo>
                    <a:pt x="3136" y="0"/>
                  </a:moveTo>
                  <a:cubicBezTo>
                    <a:pt x="3062" y="19"/>
                    <a:pt x="3007" y="55"/>
                    <a:pt x="2951" y="92"/>
                  </a:cubicBezTo>
                  <a:cubicBezTo>
                    <a:pt x="2435" y="443"/>
                    <a:pt x="1107" y="1715"/>
                    <a:pt x="1107" y="1715"/>
                  </a:cubicBezTo>
                  <a:cubicBezTo>
                    <a:pt x="738" y="2065"/>
                    <a:pt x="480" y="2545"/>
                    <a:pt x="314" y="3024"/>
                  </a:cubicBezTo>
                  <a:cubicBezTo>
                    <a:pt x="167" y="3485"/>
                    <a:pt x="1" y="4112"/>
                    <a:pt x="277" y="4536"/>
                  </a:cubicBezTo>
                  <a:cubicBezTo>
                    <a:pt x="443" y="4776"/>
                    <a:pt x="702" y="4924"/>
                    <a:pt x="978" y="5016"/>
                  </a:cubicBezTo>
                  <a:cubicBezTo>
                    <a:pt x="1199" y="5080"/>
                    <a:pt x="1425" y="5108"/>
                    <a:pt x="1649" y="5108"/>
                  </a:cubicBezTo>
                  <a:cubicBezTo>
                    <a:pt x="1873" y="5108"/>
                    <a:pt x="2094" y="5080"/>
                    <a:pt x="2306" y="5034"/>
                  </a:cubicBezTo>
                  <a:cubicBezTo>
                    <a:pt x="2712" y="4961"/>
                    <a:pt x="3080" y="4795"/>
                    <a:pt x="3449" y="4610"/>
                  </a:cubicBezTo>
                  <a:cubicBezTo>
                    <a:pt x="3818" y="4444"/>
                    <a:pt x="4224" y="4315"/>
                    <a:pt x="4592" y="4168"/>
                  </a:cubicBezTo>
                  <a:cubicBezTo>
                    <a:pt x="5017" y="4020"/>
                    <a:pt x="5219" y="3467"/>
                    <a:pt x="4888" y="3393"/>
                  </a:cubicBezTo>
                  <a:cubicBezTo>
                    <a:pt x="5238" y="3375"/>
                    <a:pt x="5607" y="3209"/>
                    <a:pt x="5533" y="2785"/>
                  </a:cubicBezTo>
                  <a:cubicBezTo>
                    <a:pt x="5515" y="2545"/>
                    <a:pt x="5349" y="2490"/>
                    <a:pt x="5146" y="2471"/>
                  </a:cubicBezTo>
                  <a:cubicBezTo>
                    <a:pt x="5478" y="2434"/>
                    <a:pt x="5773" y="2342"/>
                    <a:pt x="5736" y="1992"/>
                  </a:cubicBezTo>
                  <a:cubicBezTo>
                    <a:pt x="5753" y="1635"/>
                    <a:pt x="5488" y="1528"/>
                    <a:pt x="5201" y="1528"/>
                  </a:cubicBezTo>
                  <a:cubicBezTo>
                    <a:pt x="5176" y="1528"/>
                    <a:pt x="5152" y="1529"/>
                    <a:pt x="5127" y="1531"/>
                  </a:cubicBezTo>
                  <a:cubicBezTo>
                    <a:pt x="5349" y="1475"/>
                    <a:pt x="5533" y="1365"/>
                    <a:pt x="5515" y="1107"/>
                  </a:cubicBezTo>
                  <a:cubicBezTo>
                    <a:pt x="5444" y="744"/>
                    <a:pt x="5199" y="636"/>
                    <a:pt x="4900" y="636"/>
                  </a:cubicBezTo>
                  <a:cubicBezTo>
                    <a:pt x="4576" y="636"/>
                    <a:pt x="4189" y="763"/>
                    <a:pt x="3892" y="830"/>
                  </a:cubicBezTo>
                  <a:cubicBezTo>
                    <a:pt x="3615" y="922"/>
                    <a:pt x="3375" y="996"/>
                    <a:pt x="3154" y="1051"/>
                  </a:cubicBezTo>
                  <a:cubicBezTo>
                    <a:pt x="3265" y="812"/>
                    <a:pt x="3375" y="553"/>
                    <a:pt x="3394" y="277"/>
                  </a:cubicBezTo>
                  <a:cubicBezTo>
                    <a:pt x="3394" y="203"/>
                    <a:pt x="3394" y="92"/>
                    <a:pt x="3320" y="37"/>
                  </a:cubicBezTo>
                  <a:cubicBezTo>
                    <a:pt x="3283" y="0"/>
                    <a:pt x="3191" y="0"/>
                    <a:pt x="3136" y="0"/>
                  </a:cubicBezTo>
                  <a:close/>
                </a:path>
              </a:pathLst>
            </a:custGeom>
            <a:solidFill>
              <a:srgbClr val="FE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1"/>
            <p:cNvSpPr/>
            <p:nvPr/>
          </p:nvSpPr>
          <p:spPr>
            <a:xfrm>
              <a:off x="811600" y="3546925"/>
              <a:ext cx="35525" cy="24000"/>
            </a:xfrm>
            <a:custGeom>
              <a:avLst/>
              <a:gdLst/>
              <a:ahLst/>
              <a:cxnLst/>
              <a:rect l="l" t="t" r="r" b="b"/>
              <a:pathLst>
                <a:path w="1421" h="960" extrusionOk="0">
                  <a:moveTo>
                    <a:pt x="1421" y="0"/>
                  </a:moveTo>
                  <a:cubicBezTo>
                    <a:pt x="1181" y="74"/>
                    <a:pt x="1" y="959"/>
                    <a:pt x="1" y="959"/>
                  </a:cubicBezTo>
                  <a:lnTo>
                    <a:pt x="1236" y="461"/>
                  </a:lnTo>
                  <a:lnTo>
                    <a:pt x="1421"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1"/>
            <p:cNvSpPr/>
            <p:nvPr/>
          </p:nvSpPr>
          <p:spPr>
            <a:xfrm>
              <a:off x="871525" y="3568575"/>
              <a:ext cx="24475" cy="8325"/>
            </a:xfrm>
            <a:custGeom>
              <a:avLst/>
              <a:gdLst/>
              <a:ahLst/>
              <a:cxnLst/>
              <a:rect l="l" t="t" r="r" b="b"/>
              <a:pathLst>
                <a:path w="979" h="333" extrusionOk="0">
                  <a:moveTo>
                    <a:pt x="923" y="1"/>
                  </a:moveTo>
                  <a:cubicBezTo>
                    <a:pt x="794" y="1"/>
                    <a:pt x="112" y="204"/>
                    <a:pt x="38" y="241"/>
                  </a:cubicBezTo>
                  <a:cubicBezTo>
                    <a:pt x="19" y="241"/>
                    <a:pt x="1" y="278"/>
                    <a:pt x="1" y="296"/>
                  </a:cubicBezTo>
                  <a:cubicBezTo>
                    <a:pt x="19" y="314"/>
                    <a:pt x="38" y="333"/>
                    <a:pt x="56" y="333"/>
                  </a:cubicBezTo>
                  <a:lnTo>
                    <a:pt x="75" y="333"/>
                  </a:lnTo>
                  <a:cubicBezTo>
                    <a:pt x="370" y="241"/>
                    <a:pt x="849" y="93"/>
                    <a:pt x="941" y="93"/>
                  </a:cubicBezTo>
                  <a:cubicBezTo>
                    <a:pt x="960" y="93"/>
                    <a:pt x="978" y="75"/>
                    <a:pt x="978" y="38"/>
                  </a:cubicBezTo>
                  <a:cubicBezTo>
                    <a:pt x="978" y="19"/>
                    <a:pt x="960" y="1"/>
                    <a:pt x="923"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1"/>
            <p:cNvSpPr/>
            <p:nvPr/>
          </p:nvSpPr>
          <p:spPr>
            <a:xfrm>
              <a:off x="875225" y="3592375"/>
              <a:ext cx="20300" cy="7575"/>
            </a:xfrm>
            <a:custGeom>
              <a:avLst/>
              <a:gdLst/>
              <a:ahLst/>
              <a:cxnLst/>
              <a:rect l="l" t="t" r="r" b="b"/>
              <a:pathLst>
                <a:path w="812" h="303" extrusionOk="0">
                  <a:moveTo>
                    <a:pt x="764" y="1"/>
                  </a:moveTo>
                  <a:cubicBezTo>
                    <a:pt x="756" y="1"/>
                    <a:pt x="748" y="3"/>
                    <a:pt x="738" y="8"/>
                  </a:cubicBezTo>
                  <a:lnTo>
                    <a:pt x="56" y="211"/>
                  </a:lnTo>
                  <a:cubicBezTo>
                    <a:pt x="19" y="211"/>
                    <a:pt x="0" y="248"/>
                    <a:pt x="19" y="266"/>
                  </a:cubicBezTo>
                  <a:cubicBezTo>
                    <a:pt x="19" y="284"/>
                    <a:pt x="37" y="303"/>
                    <a:pt x="56" y="303"/>
                  </a:cubicBezTo>
                  <a:lnTo>
                    <a:pt x="74" y="303"/>
                  </a:lnTo>
                  <a:lnTo>
                    <a:pt x="775" y="100"/>
                  </a:lnTo>
                  <a:cubicBezTo>
                    <a:pt x="793" y="100"/>
                    <a:pt x="812" y="63"/>
                    <a:pt x="812" y="45"/>
                  </a:cubicBezTo>
                  <a:cubicBezTo>
                    <a:pt x="798" y="18"/>
                    <a:pt x="785" y="1"/>
                    <a:pt x="764"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1"/>
            <p:cNvSpPr/>
            <p:nvPr/>
          </p:nvSpPr>
          <p:spPr>
            <a:xfrm>
              <a:off x="875225" y="3615600"/>
              <a:ext cx="12000" cy="5100"/>
            </a:xfrm>
            <a:custGeom>
              <a:avLst/>
              <a:gdLst/>
              <a:ahLst/>
              <a:cxnLst/>
              <a:rect l="l" t="t" r="r" b="b"/>
              <a:pathLst>
                <a:path w="480" h="204" extrusionOk="0">
                  <a:moveTo>
                    <a:pt x="406" y="1"/>
                  </a:moveTo>
                  <a:lnTo>
                    <a:pt x="37" y="111"/>
                  </a:lnTo>
                  <a:cubicBezTo>
                    <a:pt x="0" y="111"/>
                    <a:pt x="0" y="148"/>
                    <a:pt x="0" y="167"/>
                  </a:cubicBezTo>
                  <a:cubicBezTo>
                    <a:pt x="0" y="185"/>
                    <a:pt x="19" y="204"/>
                    <a:pt x="56" y="204"/>
                  </a:cubicBezTo>
                  <a:lnTo>
                    <a:pt x="443" y="111"/>
                  </a:lnTo>
                  <a:cubicBezTo>
                    <a:pt x="461" y="93"/>
                    <a:pt x="480" y="75"/>
                    <a:pt x="480" y="38"/>
                  </a:cubicBezTo>
                  <a:cubicBezTo>
                    <a:pt x="461" y="19"/>
                    <a:pt x="443" y="1"/>
                    <a:pt x="40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1"/>
            <p:cNvSpPr/>
            <p:nvPr/>
          </p:nvSpPr>
          <p:spPr>
            <a:xfrm>
              <a:off x="847100" y="3522200"/>
              <a:ext cx="166900" cy="147700"/>
            </a:xfrm>
            <a:custGeom>
              <a:avLst/>
              <a:gdLst/>
              <a:ahLst/>
              <a:cxnLst/>
              <a:rect l="l" t="t" r="r" b="b"/>
              <a:pathLst>
                <a:path w="6676" h="5908" extrusionOk="0">
                  <a:moveTo>
                    <a:pt x="3018" y="1"/>
                  </a:moveTo>
                  <a:cubicBezTo>
                    <a:pt x="2971" y="1"/>
                    <a:pt x="2924" y="14"/>
                    <a:pt x="2877" y="49"/>
                  </a:cubicBezTo>
                  <a:cubicBezTo>
                    <a:pt x="2803" y="104"/>
                    <a:pt x="2785" y="215"/>
                    <a:pt x="2803" y="325"/>
                  </a:cubicBezTo>
                  <a:cubicBezTo>
                    <a:pt x="2803" y="639"/>
                    <a:pt x="2933" y="934"/>
                    <a:pt x="3043" y="1211"/>
                  </a:cubicBezTo>
                  <a:cubicBezTo>
                    <a:pt x="2785" y="1137"/>
                    <a:pt x="2508" y="1045"/>
                    <a:pt x="2213" y="934"/>
                  </a:cubicBezTo>
                  <a:cubicBezTo>
                    <a:pt x="1867" y="835"/>
                    <a:pt x="1408" y="666"/>
                    <a:pt x="1029" y="666"/>
                  </a:cubicBezTo>
                  <a:cubicBezTo>
                    <a:pt x="703" y="666"/>
                    <a:pt x="436" y="791"/>
                    <a:pt x="351" y="1192"/>
                  </a:cubicBezTo>
                  <a:cubicBezTo>
                    <a:pt x="314" y="1487"/>
                    <a:pt x="535" y="1616"/>
                    <a:pt x="775" y="1690"/>
                  </a:cubicBezTo>
                  <a:cubicBezTo>
                    <a:pt x="742" y="1688"/>
                    <a:pt x="710" y="1687"/>
                    <a:pt x="678" y="1687"/>
                  </a:cubicBezTo>
                  <a:cubicBezTo>
                    <a:pt x="347" y="1687"/>
                    <a:pt x="56" y="1784"/>
                    <a:pt x="56" y="2188"/>
                  </a:cubicBezTo>
                  <a:cubicBezTo>
                    <a:pt x="1" y="2594"/>
                    <a:pt x="351" y="2704"/>
                    <a:pt x="720" y="2759"/>
                  </a:cubicBezTo>
                  <a:cubicBezTo>
                    <a:pt x="480" y="2759"/>
                    <a:pt x="296" y="2833"/>
                    <a:pt x="259" y="3110"/>
                  </a:cubicBezTo>
                  <a:cubicBezTo>
                    <a:pt x="167" y="3589"/>
                    <a:pt x="591" y="3774"/>
                    <a:pt x="996" y="3829"/>
                  </a:cubicBezTo>
                  <a:cubicBezTo>
                    <a:pt x="609" y="3903"/>
                    <a:pt x="812" y="4530"/>
                    <a:pt x="1291" y="4714"/>
                  </a:cubicBezTo>
                  <a:lnTo>
                    <a:pt x="3855" y="5821"/>
                  </a:lnTo>
                  <a:cubicBezTo>
                    <a:pt x="3988" y="5883"/>
                    <a:pt x="4159" y="5908"/>
                    <a:pt x="4345" y="5908"/>
                  </a:cubicBezTo>
                  <a:cubicBezTo>
                    <a:pt x="4931" y="5908"/>
                    <a:pt x="5677" y="5665"/>
                    <a:pt x="5957" y="5581"/>
                  </a:cubicBezTo>
                  <a:cubicBezTo>
                    <a:pt x="6049" y="5544"/>
                    <a:pt x="6104" y="5507"/>
                    <a:pt x="6160" y="5433"/>
                  </a:cubicBezTo>
                  <a:cubicBezTo>
                    <a:pt x="6676" y="4659"/>
                    <a:pt x="6233" y="3091"/>
                    <a:pt x="5367" y="2022"/>
                  </a:cubicBezTo>
                  <a:cubicBezTo>
                    <a:pt x="5367" y="2022"/>
                    <a:pt x="3891" y="528"/>
                    <a:pt x="3301" y="123"/>
                  </a:cubicBezTo>
                  <a:cubicBezTo>
                    <a:pt x="3246" y="86"/>
                    <a:pt x="3172" y="30"/>
                    <a:pt x="3099" y="12"/>
                  </a:cubicBezTo>
                  <a:cubicBezTo>
                    <a:pt x="3072" y="5"/>
                    <a:pt x="3045" y="1"/>
                    <a:pt x="30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1"/>
            <p:cNvSpPr/>
            <p:nvPr/>
          </p:nvSpPr>
          <p:spPr>
            <a:xfrm>
              <a:off x="918550" y="3539075"/>
              <a:ext cx="39675" cy="28625"/>
            </a:xfrm>
            <a:custGeom>
              <a:avLst/>
              <a:gdLst/>
              <a:ahLst/>
              <a:cxnLst/>
              <a:rect l="l" t="t" r="r" b="b"/>
              <a:pathLst>
                <a:path w="1587" h="1145" extrusionOk="0">
                  <a:moveTo>
                    <a:pt x="1" y="1"/>
                  </a:moveTo>
                  <a:lnTo>
                    <a:pt x="185" y="536"/>
                  </a:lnTo>
                  <a:lnTo>
                    <a:pt x="1587" y="1144"/>
                  </a:lnTo>
                  <a:cubicBezTo>
                    <a:pt x="1587" y="1144"/>
                    <a:pt x="259" y="93"/>
                    <a:pt x="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1"/>
            <p:cNvSpPr/>
            <p:nvPr/>
          </p:nvSpPr>
          <p:spPr>
            <a:xfrm>
              <a:off x="861850" y="3562125"/>
              <a:ext cx="27700" cy="10175"/>
            </a:xfrm>
            <a:custGeom>
              <a:avLst/>
              <a:gdLst/>
              <a:ahLst/>
              <a:cxnLst/>
              <a:rect l="l" t="t" r="r" b="b"/>
              <a:pathLst>
                <a:path w="1108" h="407" extrusionOk="0">
                  <a:moveTo>
                    <a:pt x="56" y="1"/>
                  </a:moveTo>
                  <a:cubicBezTo>
                    <a:pt x="19" y="1"/>
                    <a:pt x="1" y="19"/>
                    <a:pt x="1" y="56"/>
                  </a:cubicBezTo>
                  <a:cubicBezTo>
                    <a:pt x="1" y="75"/>
                    <a:pt x="19" y="93"/>
                    <a:pt x="38" y="93"/>
                  </a:cubicBezTo>
                  <a:cubicBezTo>
                    <a:pt x="167" y="111"/>
                    <a:pt x="794" y="314"/>
                    <a:pt x="1033" y="388"/>
                  </a:cubicBezTo>
                  <a:cubicBezTo>
                    <a:pt x="1033" y="406"/>
                    <a:pt x="1033" y="406"/>
                    <a:pt x="1033" y="406"/>
                  </a:cubicBezTo>
                  <a:cubicBezTo>
                    <a:pt x="1070" y="406"/>
                    <a:pt x="1089" y="388"/>
                    <a:pt x="1089" y="370"/>
                  </a:cubicBezTo>
                  <a:cubicBezTo>
                    <a:pt x="1107" y="333"/>
                    <a:pt x="1089" y="314"/>
                    <a:pt x="1052" y="296"/>
                  </a:cubicBezTo>
                  <a:cubicBezTo>
                    <a:pt x="978" y="277"/>
                    <a:pt x="203" y="1"/>
                    <a:pt x="5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1"/>
            <p:cNvSpPr/>
            <p:nvPr/>
          </p:nvSpPr>
          <p:spPr>
            <a:xfrm>
              <a:off x="861850" y="3589600"/>
              <a:ext cx="22150" cy="8975"/>
            </a:xfrm>
            <a:custGeom>
              <a:avLst/>
              <a:gdLst/>
              <a:ahLst/>
              <a:cxnLst/>
              <a:rect l="l" t="t" r="r" b="b"/>
              <a:pathLst>
                <a:path w="886" h="359" extrusionOk="0">
                  <a:moveTo>
                    <a:pt x="46" y="1"/>
                  </a:moveTo>
                  <a:cubicBezTo>
                    <a:pt x="27" y="1"/>
                    <a:pt x="14" y="14"/>
                    <a:pt x="1" y="27"/>
                  </a:cubicBezTo>
                  <a:cubicBezTo>
                    <a:pt x="1" y="63"/>
                    <a:pt x="1" y="82"/>
                    <a:pt x="38" y="100"/>
                  </a:cubicBezTo>
                  <a:lnTo>
                    <a:pt x="830" y="359"/>
                  </a:lnTo>
                  <a:cubicBezTo>
                    <a:pt x="867" y="359"/>
                    <a:pt x="886" y="340"/>
                    <a:pt x="886" y="322"/>
                  </a:cubicBezTo>
                  <a:cubicBezTo>
                    <a:pt x="886" y="285"/>
                    <a:pt x="886" y="266"/>
                    <a:pt x="849" y="248"/>
                  </a:cubicBezTo>
                  <a:lnTo>
                    <a:pt x="74" y="8"/>
                  </a:lnTo>
                  <a:cubicBezTo>
                    <a:pt x="64" y="3"/>
                    <a:pt x="54" y="1"/>
                    <a:pt x="4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1"/>
            <p:cNvSpPr/>
            <p:nvPr/>
          </p:nvSpPr>
          <p:spPr>
            <a:xfrm>
              <a:off x="870625" y="3616350"/>
              <a:ext cx="13375" cy="5725"/>
            </a:xfrm>
            <a:custGeom>
              <a:avLst/>
              <a:gdLst/>
              <a:ahLst/>
              <a:cxnLst/>
              <a:rect l="l" t="t" r="r" b="b"/>
              <a:pathLst>
                <a:path w="535" h="229" extrusionOk="0">
                  <a:moveTo>
                    <a:pt x="38" y="0"/>
                  </a:moveTo>
                  <a:cubicBezTo>
                    <a:pt x="20" y="0"/>
                    <a:pt x="0" y="18"/>
                    <a:pt x="0" y="45"/>
                  </a:cubicBezTo>
                  <a:cubicBezTo>
                    <a:pt x="0" y="63"/>
                    <a:pt x="0" y="100"/>
                    <a:pt x="37" y="100"/>
                  </a:cubicBezTo>
                  <a:lnTo>
                    <a:pt x="461" y="229"/>
                  </a:lnTo>
                  <a:lnTo>
                    <a:pt x="479" y="229"/>
                  </a:lnTo>
                  <a:cubicBezTo>
                    <a:pt x="498" y="229"/>
                    <a:pt x="516" y="211"/>
                    <a:pt x="516" y="192"/>
                  </a:cubicBezTo>
                  <a:cubicBezTo>
                    <a:pt x="535" y="174"/>
                    <a:pt x="516" y="137"/>
                    <a:pt x="479" y="137"/>
                  </a:cubicBezTo>
                  <a:lnTo>
                    <a:pt x="55" y="8"/>
                  </a:lnTo>
                  <a:cubicBezTo>
                    <a:pt x="50" y="3"/>
                    <a:pt x="44" y="0"/>
                    <a:pt x="38" y="0"/>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1"/>
            <p:cNvSpPr/>
            <p:nvPr/>
          </p:nvSpPr>
          <p:spPr>
            <a:xfrm>
              <a:off x="961425" y="3581750"/>
              <a:ext cx="350400" cy="190750"/>
            </a:xfrm>
            <a:custGeom>
              <a:avLst/>
              <a:gdLst/>
              <a:ahLst/>
              <a:cxnLst/>
              <a:rect l="l" t="t" r="r" b="b"/>
              <a:pathLst>
                <a:path w="14016" h="7630" extrusionOk="0">
                  <a:moveTo>
                    <a:pt x="1826" y="1"/>
                  </a:moveTo>
                  <a:cubicBezTo>
                    <a:pt x="1682" y="1"/>
                    <a:pt x="1539" y="88"/>
                    <a:pt x="1476" y="230"/>
                  </a:cubicBezTo>
                  <a:lnTo>
                    <a:pt x="93" y="3623"/>
                  </a:lnTo>
                  <a:cubicBezTo>
                    <a:pt x="1" y="3844"/>
                    <a:pt x="111" y="4102"/>
                    <a:pt x="333" y="4195"/>
                  </a:cubicBezTo>
                  <a:lnTo>
                    <a:pt x="6344" y="6518"/>
                  </a:lnTo>
                  <a:lnTo>
                    <a:pt x="8686" y="7422"/>
                  </a:lnTo>
                  <a:cubicBezTo>
                    <a:pt x="9184" y="7570"/>
                    <a:pt x="9681" y="7629"/>
                    <a:pt x="10157" y="7629"/>
                  </a:cubicBezTo>
                  <a:cubicBezTo>
                    <a:pt x="10334" y="7629"/>
                    <a:pt x="10508" y="7621"/>
                    <a:pt x="10678" y="7606"/>
                  </a:cubicBezTo>
                  <a:cubicBezTo>
                    <a:pt x="12614" y="7385"/>
                    <a:pt x="14015" y="5983"/>
                    <a:pt x="13923" y="4176"/>
                  </a:cubicBezTo>
                  <a:lnTo>
                    <a:pt x="13499" y="1336"/>
                  </a:lnTo>
                  <a:lnTo>
                    <a:pt x="7838" y="1152"/>
                  </a:lnTo>
                  <a:lnTo>
                    <a:pt x="7653" y="1650"/>
                  </a:lnTo>
                  <a:lnTo>
                    <a:pt x="2509" y="193"/>
                  </a:lnTo>
                  <a:lnTo>
                    <a:pt x="1900" y="9"/>
                  </a:lnTo>
                  <a:cubicBezTo>
                    <a:pt x="1876" y="3"/>
                    <a:pt x="1851"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1"/>
            <p:cNvSpPr/>
            <p:nvPr/>
          </p:nvSpPr>
          <p:spPr>
            <a:xfrm>
              <a:off x="1006600" y="3586375"/>
              <a:ext cx="19400" cy="50925"/>
            </a:xfrm>
            <a:custGeom>
              <a:avLst/>
              <a:gdLst/>
              <a:ahLst/>
              <a:cxnLst/>
              <a:rect l="l" t="t" r="r" b="b"/>
              <a:pathLst>
                <a:path w="776" h="2037" extrusionOk="0">
                  <a:moveTo>
                    <a:pt x="700" y="0"/>
                  </a:moveTo>
                  <a:cubicBezTo>
                    <a:pt x="683" y="0"/>
                    <a:pt x="665" y="13"/>
                    <a:pt x="665" y="27"/>
                  </a:cubicBezTo>
                  <a:lnTo>
                    <a:pt x="19" y="1981"/>
                  </a:lnTo>
                  <a:cubicBezTo>
                    <a:pt x="1" y="2000"/>
                    <a:pt x="19" y="2037"/>
                    <a:pt x="38" y="2037"/>
                  </a:cubicBezTo>
                  <a:lnTo>
                    <a:pt x="56" y="2037"/>
                  </a:lnTo>
                  <a:cubicBezTo>
                    <a:pt x="75" y="2037"/>
                    <a:pt x="93" y="2037"/>
                    <a:pt x="112" y="2018"/>
                  </a:cubicBezTo>
                  <a:lnTo>
                    <a:pt x="757" y="63"/>
                  </a:lnTo>
                  <a:cubicBezTo>
                    <a:pt x="775" y="45"/>
                    <a:pt x="757" y="8"/>
                    <a:pt x="720" y="8"/>
                  </a:cubicBezTo>
                  <a:cubicBezTo>
                    <a:pt x="715" y="3"/>
                    <a:pt x="708" y="0"/>
                    <a:pt x="70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1"/>
            <p:cNvSpPr/>
            <p:nvPr/>
          </p:nvSpPr>
          <p:spPr>
            <a:xfrm>
              <a:off x="976650" y="3662175"/>
              <a:ext cx="11075" cy="11075"/>
            </a:xfrm>
            <a:custGeom>
              <a:avLst/>
              <a:gdLst/>
              <a:ahLst/>
              <a:cxnLst/>
              <a:rect l="l" t="t" r="r" b="b"/>
              <a:pathLst>
                <a:path w="443" h="443" extrusionOk="0">
                  <a:moveTo>
                    <a:pt x="222" y="111"/>
                  </a:moveTo>
                  <a:cubicBezTo>
                    <a:pt x="277" y="111"/>
                    <a:pt x="332" y="166"/>
                    <a:pt x="332" y="222"/>
                  </a:cubicBezTo>
                  <a:cubicBezTo>
                    <a:pt x="332" y="295"/>
                    <a:pt x="277" y="351"/>
                    <a:pt x="222" y="351"/>
                  </a:cubicBezTo>
                  <a:cubicBezTo>
                    <a:pt x="148" y="351"/>
                    <a:pt x="92" y="295"/>
                    <a:pt x="92" y="222"/>
                  </a:cubicBezTo>
                  <a:cubicBezTo>
                    <a:pt x="92" y="166"/>
                    <a:pt x="148" y="111"/>
                    <a:pt x="222" y="111"/>
                  </a:cubicBezTo>
                  <a:close/>
                  <a:moveTo>
                    <a:pt x="222" y="0"/>
                  </a:moveTo>
                  <a:cubicBezTo>
                    <a:pt x="92" y="0"/>
                    <a:pt x="0" y="111"/>
                    <a:pt x="0" y="222"/>
                  </a:cubicBezTo>
                  <a:cubicBezTo>
                    <a:pt x="0" y="351"/>
                    <a:pt x="92" y="443"/>
                    <a:pt x="222" y="443"/>
                  </a:cubicBezTo>
                  <a:cubicBezTo>
                    <a:pt x="332" y="443"/>
                    <a:pt x="443" y="351"/>
                    <a:pt x="443" y="222"/>
                  </a:cubicBezTo>
                  <a:cubicBezTo>
                    <a:pt x="443" y="111"/>
                    <a:pt x="332" y="0"/>
                    <a:pt x="22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1"/>
            <p:cNvSpPr/>
            <p:nvPr/>
          </p:nvSpPr>
          <p:spPr>
            <a:xfrm>
              <a:off x="1104350" y="3608225"/>
              <a:ext cx="106500" cy="30925"/>
            </a:xfrm>
            <a:custGeom>
              <a:avLst/>
              <a:gdLst/>
              <a:ahLst/>
              <a:cxnLst/>
              <a:rect l="l" t="t" r="r" b="b"/>
              <a:pathLst>
                <a:path w="4260" h="1237" extrusionOk="0">
                  <a:moveTo>
                    <a:pt x="74" y="1"/>
                  </a:moveTo>
                  <a:cubicBezTo>
                    <a:pt x="56" y="1"/>
                    <a:pt x="19" y="19"/>
                    <a:pt x="19" y="38"/>
                  </a:cubicBezTo>
                  <a:cubicBezTo>
                    <a:pt x="0" y="75"/>
                    <a:pt x="19" y="93"/>
                    <a:pt x="56" y="111"/>
                  </a:cubicBezTo>
                  <a:cubicBezTo>
                    <a:pt x="92" y="111"/>
                    <a:pt x="4020" y="1199"/>
                    <a:pt x="4205" y="1236"/>
                  </a:cubicBezTo>
                  <a:cubicBezTo>
                    <a:pt x="4223" y="1236"/>
                    <a:pt x="4260" y="1236"/>
                    <a:pt x="4260" y="1199"/>
                  </a:cubicBezTo>
                  <a:cubicBezTo>
                    <a:pt x="4260" y="1181"/>
                    <a:pt x="4241" y="1144"/>
                    <a:pt x="4223" y="1144"/>
                  </a:cubicBezTo>
                  <a:cubicBezTo>
                    <a:pt x="4186" y="1126"/>
                    <a:pt x="129" y="19"/>
                    <a:pt x="74"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1"/>
            <p:cNvSpPr/>
            <p:nvPr/>
          </p:nvSpPr>
          <p:spPr>
            <a:xfrm>
              <a:off x="1169350" y="3530775"/>
              <a:ext cx="6475" cy="99150"/>
            </a:xfrm>
            <a:custGeom>
              <a:avLst/>
              <a:gdLst/>
              <a:ahLst/>
              <a:cxnLst/>
              <a:rect l="l" t="t" r="r" b="b"/>
              <a:pathLst>
                <a:path w="259" h="3966" extrusionOk="0">
                  <a:moveTo>
                    <a:pt x="37" y="1"/>
                  </a:moveTo>
                  <a:cubicBezTo>
                    <a:pt x="19" y="1"/>
                    <a:pt x="0" y="38"/>
                    <a:pt x="0" y="56"/>
                  </a:cubicBezTo>
                  <a:lnTo>
                    <a:pt x="148" y="3910"/>
                  </a:lnTo>
                  <a:cubicBezTo>
                    <a:pt x="148" y="3929"/>
                    <a:pt x="185" y="3965"/>
                    <a:pt x="203" y="3965"/>
                  </a:cubicBezTo>
                  <a:cubicBezTo>
                    <a:pt x="240" y="3965"/>
                    <a:pt x="258" y="3929"/>
                    <a:pt x="258" y="3910"/>
                  </a:cubicBezTo>
                  <a:lnTo>
                    <a:pt x="92" y="56"/>
                  </a:lnTo>
                  <a:cubicBezTo>
                    <a:pt x="92" y="19"/>
                    <a:pt x="74" y="1"/>
                    <a:pt x="3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1"/>
            <p:cNvSpPr/>
            <p:nvPr/>
          </p:nvSpPr>
          <p:spPr>
            <a:xfrm>
              <a:off x="960975" y="3661050"/>
              <a:ext cx="22600" cy="31575"/>
            </a:xfrm>
            <a:custGeom>
              <a:avLst/>
              <a:gdLst/>
              <a:ahLst/>
              <a:cxnLst/>
              <a:rect l="l" t="t" r="r" b="b"/>
              <a:pathLst>
                <a:path w="904" h="1263" extrusionOk="0">
                  <a:moveTo>
                    <a:pt x="275" y="1"/>
                  </a:moveTo>
                  <a:cubicBezTo>
                    <a:pt x="257" y="1"/>
                    <a:pt x="235" y="14"/>
                    <a:pt x="222" y="27"/>
                  </a:cubicBezTo>
                  <a:lnTo>
                    <a:pt x="37" y="488"/>
                  </a:lnTo>
                  <a:cubicBezTo>
                    <a:pt x="0" y="598"/>
                    <a:pt x="0" y="709"/>
                    <a:pt x="56" y="820"/>
                  </a:cubicBezTo>
                  <a:cubicBezTo>
                    <a:pt x="93" y="930"/>
                    <a:pt x="185" y="1004"/>
                    <a:pt x="295" y="1041"/>
                  </a:cubicBezTo>
                  <a:lnTo>
                    <a:pt x="830" y="1244"/>
                  </a:lnTo>
                  <a:cubicBezTo>
                    <a:pt x="830" y="1262"/>
                    <a:pt x="830" y="1262"/>
                    <a:pt x="849" y="1262"/>
                  </a:cubicBezTo>
                  <a:cubicBezTo>
                    <a:pt x="867" y="1262"/>
                    <a:pt x="885" y="1244"/>
                    <a:pt x="885" y="1225"/>
                  </a:cubicBezTo>
                  <a:cubicBezTo>
                    <a:pt x="904" y="1207"/>
                    <a:pt x="885" y="1170"/>
                    <a:pt x="867" y="1152"/>
                  </a:cubicBezTo>
                  <a:lnTo>
                    <a:pt x="332" y="949"/>
                  </a:lnTo>
                  <a:cubicBezTo>
                    <a:pt x="240" y="930"/>
                    <a:pt x="185" y="857"/>
                    <a:pt x="148" y="783"/>
                  </a:cubicBezTo>
                  <a:cubicBezTo>
                    <a:pt x="111" y="691"/>
                    <a:pt x="111" y="598"/>
                    <a:pt x="129" y="525"/>
                  </a:cubicBezTo>
                  <a:lnTo>
                    <a:pt x="314" y="64"/>
                  </a:lnTo>
                  <a:cubicBezTo>
                    <a:pt x="332" y="45"/>
                    <a:pt x="314" y="8"/>
                    <a:pt x="295" y="8"/>
                  </a:cubicBezTo>
                  <a:cubicBezTo>
                    <a:pt x="290" y="3"/>
                    <a:pt x="283" y="1"/>
                    <a:pt x="275"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1"/>
            <p:cNvSpPr/>
            <p:nvPr/>
          </p:nvSpPr>
          <p:spPr>
            <a:xfrm>
              <a:off x="1109425" y="3739900"/>
              <a:ext cx="120325" cy="34325"/>
            </a:xfrm>
            <a:custGeom>
              <a:avLst/>
              <a:gdLst/>
              <a:ahLst/>
              <a:cxnLst/>
              <a:rect l="l" t="t" r="r" b="b"/>
              <a:pathLst>
                <a:path w="4813" h="1373" extrusionOk="0">
                  <a:moveTo>
                    <a:pt x="46" y="0"/>
                  </a:moveTo>
                  <a:cubicBezTo>
                    <a:pt x="26" y="0"/>
                    <a:pt x="13" y="13"/>
                    <a:pt x="0" y="26"/>
                  </a:cubicBezTo>
                  <a:cubicBezTo>
                    <a:pt x="0" y="63"/>
                    <a:pt x="0" y="81"/>
                    <a:pt x="37" y="100"/>
                  </a:cubicBezTo>
                  <a:lnTo>
                    <a:pt x="2619" y="1077"/>
                  </a:lnTo>
                  <a:cubicBezTo>
                    <a:pt x="3098" y="1262"/>
                    <a:pt x="3633" y="1372"/>
                    <a:pt x="4149" y="1372"/>
                  </a:cubicBezTo>
                  <a:cubicBezTo>
                    <a:pt x="4352" y="1372"/>
                    <a:pt x="4555" y="1354"/>
                    <a:pt x="4758" y="1317"/>
                  </a:cubicBezTo>
                  <a:cubicBezTo>
                    <a:pt x="4776" y="1317"/>
                    <a:pt x="4813" y="1298"/>
                    <a:pt x="4795" y="1262"/>
                  </a:cubicBezTo>
                  <a:cubicBezTo>
                    <a:pt x="4795" y="1243"/>
                    <a:pt x="4776" y="1225"/>
                    <a:pt x="4739" y="1225"/>
                  </a:cubicBezTo>
                  <a:cubicBezTo>
                    <a:pt x="4547" y="1250"/>
                    <a:pt x="4354" y="1263"/>
                    <a:pt x="4161" y="1263"/>
                  </a:cubicBezTo>
                  <a:cubicBezTo>
                    <a:pt x="3649" y="1263"/>
                    <a:pt x="3138" y="1173"/>
                    <a:pt x="2655" y="985"/>
                  </a:cubicBezTo>
                  <a:lnTo>
                    <a:pt x="74" y="8"/>
                  </a:lnTo>
                  <a:cubicBezTo>
                    <a:pt x="63" y="2"/>
                    <a:pt x="54" y="0"/>
                    <a:pt x="4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1"/>
            <p:cNvSpPr/>
            <p:nvPr/>
          </p:nvSpPr>
          <p:spPr>
            <a:xfrm>
              <a:off x="904975" y="3098350"/>
              <a:ext cx="217825" cy="118525"/>
            </a:xfrm>
            <a:custGeom>
              <a:avLst/>
              <a:gdLst/>
              <a:ahLst/>
              <a:cxnLst/>
              <a:rect l="l" t="t" r="r" b="b"/>
              <a:pathLst>
                <a:path w="8713" h="4741" extrusionOk="0">
                  <a:moveTo>
                    <a:pt x="4914" y="1"/>
                  </a:moveTo>
                  <a:cubicBezTo>
                    <a:pt x="4416" y="1"/>
                    <a:pt x="3937" y="185"/>
                    <a:pt x="3568" y="499"/>
                  </a:cubicBezTo>
                  <a:cubicBezTo>
                    <a:pt x="3531" y="480"/>
                    <a:pt x="3494" y="480"/>
                    <a:pt x="3457" y="480"/>
                  </a:cubicBezTo>
                  <a:cubicBezTo>
                    <a:pt x="2959" y="480"/>
                    <a:pt x="2554" y="739"/>
                    <a:pt x="2314" y="1126"/>
                  </a:cubicBezTo>
                  <a:cubicBezTo>
                    <a:pt x="2074" y="1052"/>
                    <a:pt x="1853" y="960"/>
                    <a:pt x="1650" y="886"/>
                  </a:cubicBezTo>
                  <a:cubicBezTo>
                    <a:pt x="1601" y="865"/>
                    <a:pt x="1551" y="855"/>
                    <a:pt x="1502" y="855"/>
                  </a:cubicBezTo>
                  <a:cubicBezTo>
                    <a:pt x="1298" y="855"/>
                    <a:pt x="1123" y="1028"/>
                    <a:pt x="1152" y="1236"/>
                  </a:cubicBezTo>
                  <a:lnTo>
                    <a:pt x="1189" y="1771"/>
                  </a:lnTo>
                  <a:cubicBezTo>
                    <a:pt x="1189" y="1827"/>
                    <a:pt x="1152" y="1863"/>
                    <a:pt x="1097" y="1863"/>
                  </a:cubicBezTo>
                  <a:lnTo>
                    <a:pt x="673" y="1771"/>
                  </a:lnTo>
                  <a:cubicBezTo>
                    <a:pt x="648" y="1767"/>
                    <a:pt x="623" y="1766"/>
                    <a:pt x="599" y="1766"/>
                  </a:cubicBezTo>
                  <a:cubicBezTo>
                    <a:pt x="264" y="1766"/>
                    <a:pt x="1" y="2108"/>
                    <a:pt x="138" y="2435"/>
                  </a:cubicBezTo>
                  <a:cubicBezTo>
                    <a:pt x="323" y="2915"/>
                    <a:pt x="747" y="3505"/>
                    <a:pt x="1595" y="3818"/>
                  </a:cubicBezTo>
                  <a:cubicBezTo>
                    <a:pt x="1890" y="3929"/>
                    <a:pt x="2240" y="4021"/>
                    <a:pt x="2664" y="4058"/>
                  </a:cubicBezTo>
                  <a:cubicBezTo>
                    <a:pt x="2826" y="4071"/>
                    <a:pt x="2980" y="4078"/>
                    <a:pt x="3129" y="4078"/>
                  </a:cubicBezTo>
                  <a:cubicBezTo>
                    <a:pt x="4589" y="4078"/>
                    <a:pt x="5418" y="3457"/>
                    <a:pt x="5836" y="2988"/>
                  </a:cubicBezTo>
                  <a:lnTo>
                    <a:pt x="6518" y="2988"/>
                  </a:lnTo>
                  <a:lnTo>
                    <a:pt x="6666" y="4740"/>
                  </a:lnTo>
                  <a:lnTo>
                    <a:pt x="7348" y="4685"/>
                  </a:lnTo>
                  <a:lnTo>
                    <a:pt x="8031" y="4629"/>
                  </a:lnTo>
                  <a:cubicBezTo>
                    <a:pt x="8104" y="4629"/>
                    <a:pt x="8178" y="4629"/>
                    <a:pt x="8252" y="4648"/>
                  </a:cubicBezTo>
                  <a:lnTo>
                    <a:pt x="8565" y="3265"/>
                  </a:lnTo>
                  <a:cubicBezTo>
                    <a:pt x="8713" y="2638"/>
                    <a:pt x="8381" y="1937"/>
                    <a:pt x="7754" y="1734"/>
                  </a:cubicBezTo>
                  <a:cubicBezTo>
                    <a:pt x="7735" y="1734"/>
                    <a:pt x="7717" y="1734"/>
                    <a:pt x="7699" y="1716"/>
                  </a:cubicBezTo>
                  <a:cubicBezTo>
                    <a:pt x="7570" y="757"/>
                    <a:pt x="6740" y="1"/>
                    <a:pt x="5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1"/>
            <p:cNvSpPr/>
            <p:nvPr/>
          </p:nvSpPr>
          <p:spPr>
            <a:xfrm>
              <a:off x="944825" y="3161050"/>
              <a:ext cx="191825" cy="271700"/>
            </a:xfrm>
            <a:custGeom>
              <a:avLst/>
              <a:gdLst/>
              <a:ahLst/>
              <a:cxnLst/>
              <a:rect l="l" t="t" r="r" b="b"/>
              <a:pathLst>
                <a:path w="7673" h="10868" extrusionOk="0">
                  <a:moveTo>
                    <a:pt x="4648" y="1"/>
                  </a:moveTo>
                  <a:cubicBezTo>
                    <a:pt x="4611" y="1"/>
                    <a:pt x="4574" y="1"/>
                    <a:pt x="4556" y="38"/>
                  </a:cubicBezTo>
                  <a:cubicBezTo>
                    <a:pt x="4384" y="347"/>
                    <a:pt x="3587" y="1570"/>
                    <a:pt x="1537" y="1570"/>
                  </a:cubicBezTo>
                  <a:cubicBezTo>
                    <a:pt x="1388" y="1570"/>
                    <a:pt x="1233" y="1564"/>
                    <a:pt x="1070" y="1550"/>
                  </a:cubicBezTo>
                  <a:cubicBezTo>
                    <a:pt x="646" y="1513"/>
                    <a:pt x="296" y="1421"/>
                    <a:pt x="1" y="1310"/>
                  </a:cubicBezTo>
                  <a:lnTo>
                    <a:pt x="1" y="1310"/>
                  </a:lnTo>
                  <a:lnTo>
                    <a:pt x="388" y="6068"/>
                  </a:lnTo>
                  <a:cubicBezTo>
                    <a:pt x="458" y="6972"/>
                    <a:pt x="1216" y="7680"/>
                    <a:pt x="2122" y="7680"/>
                  </a:cubicBezTo>
                  <a:cubicBezTo>
                    <a:pt x="2177" y="7680"/>
                    <a:pt x="2232" y="7677"/>
                    <a:pt x="2287" y="7672"/>
                  </a:cubicBezTo>
                  <a:lnTo>
                    <a:pt x="2380" y="7672"/>
                  </a:lnTo>
                  <a:lnTo>
                    <a:pt x="2619" y="9239"/>
                  </a:lnTo>
                  <a:cubicBezTo>
                    <a:pt x="2786" y="10189"/>
                    <a:pt x="3600" y="10867"/>
                    <a:pt x="4530" y="10867"/>
                  </a:cubicBezTo>
                  <a:cubicBezTo>
                    <a:pt x="4630" y="10867"/>
                    <a:pt x="4731" y="10860"/>
                    <a:pt x="4832" y="10844"/>
                  </a:cubicBezTo>
                  <a:lnTo>
                    <a:pt x="5293" y="10770"/>
                  </a:lnTo>
                  <a:cubicBezTo>
                    <a:pt x="6344" y="10604"/>
                    <a:pt x="7064" y="9608"/>
                    <a:pt x="6898" y="8557"/>
                  </a:cubicBezTo>
                  <a:lnTo>
                    <a:pt x="6252" y="4592"/>
                  </a:lnTo>
                  <a:lnTo>
                    <a:pt x="6639" y="4556"/>
                  </a:lnTo>
                  <a:cubicBezTo>
                    <a:pt x="7229" y="4519"/>
                    <a:pt x="7672" y="3984"/>
                    <a:pt x="7635" y="3394"/>
                  </a:cubicBezTo>
                  <a:lnTo>
                    <a:pt x="7617" y="3136"/>
                  </a:lnTo>
                  <a:cubicBezTo>
                    <a:pt x="7561" y="2601"/>
                    <a:pt x="7156" y="2195"/>
                    <a:pt x="6658" y="2140"/>
                  </a:cubicBezTo>
                  <a:cubicBezTo>
                    <a:pt x="6584" y="2121"/>
                    <a:pt x="6510" y="2121"/>
                    <a:pt x="6437" y="2121"/>
                  </a:cubicBezTo>
                  <a:lnTo>
                    <a:pt x="5754" y="2177"/>
                  </a:lnTo>
                  <a:lnTo>
                    <a:pt x="5072" y="2232"/>
                  </a:lnTo>
                  <a:lnTo>
                    <a:pt x="4888" y="93"/>
                  </a:lnTo>
                  <a:cubicBezTo>
                    <a:pt x="4795" y="75"/>
                    <a:pt x="4703" y="38"/>
                    <a:pt x="46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1"/>
            <p:cNvSpPr/>
            <p:nvPr/>
          </p:nvSpPr>
          <p:spPr>
            <a:xfrm>
              <a:off x="1098800" y="3234000"/>
              <a:ext cx="12950" cy="20675"/>
            </a:xfrm>
            <a:custGeom>
              <a:avLst/>
              <a:gdLst/>
              <a:ahLst/>
              <a:cxnLst/>
              <a:rect l="l" t="t" r="r" b="b"/>
              <a:pathLst>
                <a:path w="518" h="827" extrusionOk="0">
                  <a:moveTo>
                    <a:pt x="425" y="1"/>
                  </a:moveTo>
                  <a:cubicBezTo>
                    <a:pt x="411" y="1"/>
                    <a:pt x="397" y="6"/>
                    <a:pt x="388" y="15"/>
                  </a:cubicBezTo>
                  <a:lnTo>
                    <a:pt x="1" y="531"/>
                  </a:lnTo>
                  <a:cubicBezTo>
                    <a:pt x="1" y="531"/>
                    <a:pt x="1" y="550"/>
                    <a:pt x="1" y="568"/>
                  </a:cubicBezTo>
                  <a:cubicBezTo>
                    <a:pt x="1" y="586"/>
                    <a:pt x="19" y="586"/>
                    <a:pt x="19" y="605"/>
                  </a:cubicBezTo>
                  <a:lnTo>
                    <a:pt x="444" y="826"/>
                  </a:lnTo>
                  <a:lnTo>
                    <a:pt x="462" y="826"/>
                  </a:lnTo>
                  <a:cubicBezTo>
                    <a:pt x="480" y="826"/>
                    <a:pt x="499" y="826"/>
                    <a:pt x="517" y="808"/>
                  </a:cubicBezTo>
                  <a:cubicBezTo>
                    <a:pt x="517" y="789"/>
                    <a:pt x="517" y="752"/>
                    <a:pt x="499" y="734"/>
                  </a:cubicBezTo>
                  <a:lnTo>
                    <a:pt x="130" y="531"/>
                  </a:lnTo>
                  <a:lnTo>
                    <a:pt x="480" y="70"/>
                  </a:lnTo>
                  <a:cubicBezTo>
                    <a:pt x="499" y="52"/>
                    <a:pt x="480" y="33"/>
                    <a:pt x="462" y="15"/>
                  </a:cubicBezTo>
                  <a:cubicBezTo>
                    <a:pt x="453" y="6"/>
                    <a:pt x="439" y="1"/>
                    <a:pt x="425"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1"/>
            <p:cNvSpPr/>
            <p:nvPr/>
          </p:nvSpPr>
          <p:spPr>
            <a:xfrm>
              <a:off x="985400" y="3226050"/>
              <a:ext cx="21700" cy="42450"/>
            </a:xfrm>
            <a:custGeom>
              <a:avLst/>
              <a:gdLst/>
              <a:ahLst/>
              <a:cxnLst/>
              <a:rect l="l" t="t" r="r" b="b"/>
              <a:pathLst>
                <a:path w="868" h="1698" extrusionOk="0">
                  <a:moveTo>
                    <a:pt x="167" y="1"/>
                  </a:moveTo>
                  <a:cubicBezTo>
                    <a:pt x="148" y="1"/>
                    <a:pt x="130" y="19"/>
                    <a:pt x="111" y="56"/>
                  </a:cubicBezTo>
                  <a:lnTo>
                    <a:pt x="1" y="1200"/>
                  </a:lnTo>
                  <a:cubicBezTo>
                    <a:pt x="1" y="1347"/>
                    <a:pt x="38" y="1476"/>
                    <a:pt x="130" y="1568"/>
                  </a:cubicBezTo>
                  <a:cubicBezTo>
                    <a:pt x="222" y="1642"/>
                    <a:pt x="333" y="1697"/>
                    <a:pt x="462" y="1697"/>
                  </a:cubicBezTo>
                  <a:lnTo>
                    <a:pt x="480" y="1697"/>
                  </a:lnTo>
                  <a:lnTo>
                    <a:pt x="812" y="1661"/>
                  </a:lnTo>
                  <a:cubicBezTo>
                    <a:pt x="849" y="1661"/>
                    <a:pt x="867" y="1642"/>
                    <a:pt x="867" y="1605"/>
                  </a:cubicBezTo>
                  <a:cubicBezTo>
                    <a:pt x="849" y="1587"/>
                    <a:pt x="830" y="1568"/>
                    <a:pt x="812" y="1568"/>
                  </a:cubicBezTo>
                  <a:lnTo>
                    <a:pt x="480" y="1587"/>
                  </a:lnTo>
                  <a:cubicBezTo>
                    <a:pt x="464" y="1590"/>
                    <a:pt x="448" y="1591"/>
                    <a:pt x="431" y="1591"/>
                  </a:cubicBezTo>
                  <a:cubicBezTo>
                    <a:pt x="351" y="1591"/>
                    <a:pt x="265" y="1556"/>
                    <a:pt x="203" y="1495"/>
                  </a:cubicBezTo>
                  <a:cubicBezTo>
                    <a:pt x="130" y="1421"/>
                    <a:pt x="93" y="1310"/>
                    <a:pt x="111" y="1218"/>
                  </a:cubicBezTo>
                  <a:lnTo>
                    <a:pt x="222" y="56"/>
                  </a:lnTo>
                  <a:cubicBezTo>
                    <a:pt x="222" y="38"/>
                    <a:pt x="203" y="1"/>
                    <a:pt x="1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1"/>
            <p:cNvSpPr/>
            <p:nvPr/>
          </p:nvSpPr>
          <p:spPr>
            <a:xfrm>
              <a:off x="963725" y="3240750"/>
              <a:ext cx="12025" cy="12075"/>
            </a:xfrm>
            <a:custGeom>
              <a:avLst/>
              <a:gdLst/>
              <a:ahLst/>
              <a:cxnLst/>
              <a:rect l="l" t="t" r="r" b="b"/>
              <a:pathLst>
                <a:path w="481" h="483" extrusionOk="0">
                  <a:moveTo>
                    <a:pt x="231" y="1"/>
                  </a:moveTo>
                  <a:cubicBezTo>
                    <a:pt x="114" y="1"/>
                    <a:pt x="18" y="105"/>
                    <a:pt x="1" y="224"/>
                  </a:cubicBezTo>
                  <a:cubicBezTo>
                    <a:pt x="1" y="353"/>
                    <a:pt x="93" y="464"/>
                    <a:pt x="222" y="482"/>
                  </a:cubicBezTo>
                  <a:cubicBezTo>
                    <a:pt x="351" y="482"/>
                    <a:pt x="462" y="390"/>
                    <a:pt x="480" y="261"/>
                  </a:cubicBezTo>
                  <a:cubicBezTo>
                    <a:pt x="480" y="132"/>
                    <a:pt x="388" y="21"/>
                    <a:pt x="259" y="3"/>
                  </a:cubicBezTo>
                  <a:cubicBezTo>
                    <a:pt x="250" y="2"/>
                    <a:pt x="240" y="1"/>
                    <a:pt x="23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1"/>
            <p:cNvSpPr/>
            <p:nvPr/>
          </p:nvSpPr>
          <p:spPr>
            <a:xfrm>
              <a:off x="1005700" y="3317500"/>
              <a:ext cx="16150" cy="5275"/>
            </a:xfrm>
            <a:custGeom>
              <a:avLst/>
              <a:gdLst/>
              <a:ahLst/>
              <a:cxnLst/>
              <a:rect l="l" t="t" r="r" b="b"/>
              <a:pathLst>
                <a:path w="646" h="211" extrusionOk="0">
                  <a:moveTo>
                    <a:pt x="304" y="0"/>
                  </a:moveTo>
                  <a:cubicBezTo>
                    <a:pt x="152" y="0"/>
                    <a:pt x="37" y="68"/>
                    <a:pt x="37" y="68"/>
                  </a:cubicBezTo>
                  <a:cubicBezTo>
                    <a:pt x="18" y="86"/>
                    <a:pt x="0" y="105"/>
                    <a:pt x="18" y="142"/>
                  </a:cubicBezTo>
                  <a:cubicBezTo>
                    <a:pt x="18" y="142"/>
                    <a:pt x="37" y="160"/>
                    <a:pt x="55" y="160"/>
                  </a:cubicBezTo>
                  <a:lnTo>
                    <a:pt x="92" y="160"/>
                  </a:lnTo>
                  <a:cubicBezTo>
                    <a:pt x="92" y="149"/>
                    <a:pt x="184" y="99"/>
                    <a:pt x="300" y="99"/>
                  </a:cubicBezTo>
                  <a:cubicBezTo>
                    <a:pt x="380" y="99"/>
                    <a:pt x="471" y="122"/>
                    <a:pt x="553" y="197"/>
                  </a:cubicBezTo>
                  <a:cubicBezTo>
                    <a:pt x="562" y="206"/>
                    <a:pt x="576" y="211"/>
                    <a:pt x="590" y="211"/>
                  </a:cubicBezTo>
                  <a:cubicBezTo>
                    <a:pt x="604" y="211"/>
                    <a:pt x="618" y="206"/>
                    <a:pt x="627" y="197"/>
                  </a:cubicBezTo>
                  <a:cubicBezTo>
                    <a:pt x="645" y="178"/>
                    <a:pt x="645" y="142"/>
                    <a:pt x="627" y="123"/>
                  </a:cubicBezTo>
                  <a:cubicBezTo>
                    <a:pt x="518" y="29"/>
                    <a:pt x="403" y="0"/>
                    <a:pt x="30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1"/>
            <p:cNvSpPr/>
            <p:nvPr/>
          </p:nvSpPr>
          <p:spPr>
            <a:xfrm>
              <a:off x="1003375" y="3200100"/>
              <a:ext cx="49825" cy="19350"/>
            </a:xfrm>
            <a:custGeom>
              <a:avLst/>
              <a:gdLst/>
              <a:ahLst/>
              <a:cxnLst/>
              <a:rect l="l" t="t" r="r" b="b"/>
              <a:pathLst>
                <a:path w="1993" h="774" extrusionOk="0">
                  <a:moveTo>
                    <a:pt x="921" y="1"/>
                  </a:moveTo>
                  <a:cubicBezTo>
                    <a:pt x="557" y="1"/>
                    <a:pt x="264" y="134"/>
                    <a:pt x="148" y="283"/>
                  </a:cubicBezTo>
                  <a:cubicBezTo>
                    <a:pt x="1" y="430"/>
                    <a:pt x="38" y="559"/>
                    <a:pt x="148" y="615"/>
                  </a:cubicBezTo>
                  <a:cubicBezTo>
                    <a:pt x="259" y="689"/>
                    <a:pt x="406" y="670"/>
                    <a:pt x="554" y="689"/>
                  </a:cubicBezTo>
                  <a:cubicBezTo>
                    <a:pt x="702" y="689"/>
                    <a:pt x="849" y="689"/>
                    <a:pt x="978" y="707"/>
                  </a:cubicBezTo>
                  <a:cubicBezTo>
                    <a:pt x="1107" y="707"/>
                    <a:pt x="1255" y="725"/>
                    <a:pt x="1402" y="744"/>
                  </a:cubicBezTo>
                  <a:cubicBezTo>
                    <a:pt x="1492" y="755"/>
                    <a:pt x="1582" y="773"/>
                    <a:pt x="1667" y="773"/>
                  </a:cubicBezTo>
                  <a:cubicBezTo>
                    <a:pt x="1722" y="773"/>
                    <a:pt x="1776" y="766"/>
                    <a:pt x="1826" y="744"/>
                  </a:cubicBezTo>
                  <a:cubicBezTo>
                    <a:pt x="1937" y="707"/>
                    <a:pt x="1992" y="578"/>
                    <a:pt x="1882" y="412"/>
                  </a:cubicBezTo>
                  <a:cubicBezTo>
                    <a:pt x="1771" y="246"/>
                    <a:pt x="1476" y="43"/>
                    <a:pt x="1052" y="6"/>
                  </a:cubicBezTo>
                  <a:cubicBezTo>
                    <a:pt x="1007" y="2"/>
                    <a:pt x="964" y="1"/>
                    <a:pt x="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1"/>
            <p:cNvSpPr/>
            <p:nvPr/>
          </p:nvSpPr>
          <p:spPr>
            <a:xfrm>
              <a:off x="944825" y="3210100"/>
              <a:ext cx="33225" cy="17500"/>
            </a:xfrm>
            <a:custGeom>
              <a:avLst/>
              <a:gdLst/>
              <a:ahLst/>
              <a:cxnLst/>
              <a:rect l="l" t="t" r="r" b="b"/>
              <a:pathLst>
                <a:path w="1329" h="700" extrusionOk="0">
                  <a:moveTo>
                    <a:pt x="802" y="0"/>
                  </a:moveTo>
                  <a:cubicBezTo>
                    <a:pt x="729" y="0"/>
                    <a:pt x="652" y="9"/>
                    <a:pt x="573" y="30"/>
                  </a:cubicBezTo>
                  <a:cubicBezTo>
                    <a:pt x="277" y="104"/>
                    <a:pt x="112" y="289"/>
                    <a:pt x="56" y="436"/>
                  </a:cubicBezTo>
                  <a:cubicBezTo>
                    <a:pt x="1" y="584"/>
                    <a:pt x="56" y="676"/>
                    <a:pt x="148" y="694"/>
                  </a:cubicBezTo>
                  <a:cubicBezTo>
                    <a:pt x="165" y="698"/>
                    <a:pt x="182" y="699"/>
                    <a:pt x="199" y="699"/>
                  </a:cubicBezTo>
                  <a:cubicBezTo>
                    <a:pt x="274" y="699"/>
                    <a:pt x="350" y="669"/>
                    <a:pt x="425" y="639"/>
                  </a:cubicBezTo>
                  <a:cubicBezTo>
                    <a:pt x="536" y="602"/>
                    <a:pt x="628" y="584"/>
                    <a:pt x="702" y="547"/>
                  </a:cubicBezTo>
                  <a:cubicBezTo>
                    <a:pt x="794" y="528"/>
                    <a:pt x="904" y="510"/>
                    <a:pt x="997" y="491"/>
                  </a:cubicBezTo>
                  <a:cubicBezTo>
                    <a:pt x="1089" y="473"/>
                    <a:pt x="1200" y="454"/>
                    <a:pt x="1273" y="399"/>
                  </a:cubicBezTo>
                  <a:cubicBezTo>
                    <a:pt x="1329" y="344"/>
                    <a:pt x="1329" y="233"/>
                    <a:pt x="1218" y="123"/>
                  </a:cubicBezTo>
                  <a:cubicBezTo>
                    <a:pt x="1139" y="57"/>
                    <a:pt x="985" y="0"/>
                    <a:pt x="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1"/>
            <p:cNvSpPr/>
            <p:nvPr/>
          </p:nvSpPr>
          <p:spPr>
            <a:xfrm>
              <a:off x="1014900" y="3236600"/>
              <a:ext cx="13875" cy="13050"/>
            </a:xfrm>
            <a:custGeom>
              <a:avLst/>
              <a:gdLst/>
              <a:ahLst/>
              <a:cxnLst/>
              <a:rect l="l" t="t" r="r" b="b"/>
              <a:pathLst>
                <a:path w="555" h="522" extrusionOk="0">
                  <a:moveTo>
                    <a:pt x="273" y="1"/>
                  </a:moveTo>
                  <a:cubicBezTo>
                    <a:pt x="263" y="1"/>
                    <a:pt x="252" y="1"/>
                    <a:pt x="241" y="3"/>
                  </a:cubicBezTo>
                  <a:cubicBezTo>
                    <a:pt x="93" y="21"/>
                    <a:pt x="1" y="151"/>
                    <a:pt x="19" y="298"/>
                  </a:cubicBezTo>
                  <a:cubicBezTo>
                    <a:pt x="36" y="433"/>
                    <a:pt x="146" y="522"/>
                    <a:pt x="277" y="522"/>
                  </a:cubicBezTo>
                  <a:cubicBezTo>
                    <a:pt x="289" y="522"/>
                    <a:pt x="302" y="521"/>
                    <a:pt x="314" y="519"/>
                  </a:cubicBezTo>
                  <a:cubicBezTo>
                    <a:pt x="462" y="501"/>
                    <a:pt x="554" y="353"/>
                    <a:pt x="536" y="224"/>
                  </a:cubicBezTo>
                  <a:cubicBezTo>
                    <a:pt x="502" y="89"/>
                    <a:pt x="391" y="1"/>
                    <a:pt x="27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1"/>
            <p:cNvSpPr/>
            <p:nvPr/>
          </p:nvSpPr>
          <p:spPr>
            <a:xfrm>
              <a:off x="1017675" y="3248275"/>
              <a:ext cx="11100" cy="2700"/>
            </a:xfrm>
            <a:custGeom>
              <a:avLst/>
              <a:gdLst/>
              <a:ahLst/>
              <a:cxnLst/>
              <a:rect l="l" t="t" r="r" b="b"/>
              <a:pathLst>
                <a:path w="444" h="108" extrusionOk="0">
                  <a:moveTo>
                    <a:pt x="248" y="1"/>
                  </a:moveTo>
                  <a:cubicBezTo>
                    <a:pt x="172" y="1"/>
                    <a:pt x="83" y="25"/>
                    <a:pt x="0" y="108"/>
                  </a:cubicBezTo>
                  <a:lnTo>
                    <a:pt x="443" y="52"/>
                  </a:lnTo>
                  <a:cubicBezTo>
                    <a:pt x="443" y="52"/>
                    <a:pt x="359" y="1"/>
                    <a:pt x="2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1"/>
            <p:cNvSpPr/>
            <p:nvPr/>
          </p:nvSpPr>
          <p:spPr>
            <a:xfrm>
              <a:off x="1016300" y="3246850"/>
              <a:ext cx="13850" cy="5500"/>
            </a:xfrm>
            <a:custGeom>
              <a:avLst/>
              <a:gdLst/>
              <a:ahLst/>
              <a:cxnLst/>
              <a:rect l="l" t="t" r="r" b="b"/>
              <a:pathLst>
                <a:path w="554" h="220" extrusionOk="0">
                  <a:moveTo>
                    <a:pt x="322" y="1"/>
                  </a:moveTo>
                  <a:cubicBezTo>
                    <a:pt x="225" y="1"/>
                    <a:pt x="114" y="32"/>
                    <a:pt x="19" y="128"/>
                  </a:cubicBezTo>
                  <a:cubicBezTo>
                    <a:pt x="0" y="146"/>
                    <a:pt x="0" y="183"/>
                    <a:pt x="19" y="202"/>
                  </a:cubicBezTo>
                  <a:cubicBezTo>
                    <a:pt x="37" y="220"/>
                    <a:pt x="37" y="220"/>
                    <a:pt x="55" y="220"/>
                  </a:cubicBezTo>
                  <a:cubicBezTo>
                    <a:pt x="74" y="220"/>
                    <a:pt x="74" y="220"/>
                    <a:pt x="92" y="202"/>
                  </a:cubicBezTo>
                  <a:cubicBezTo>
                    <a:pt x="169" y="125"/>
                    <a:pt x="249" y="102"/>
                    <a:pt x="316" y="102"/>
                  </a:cubicBezTo>
                  <a:cubicBezTo>
                    <a:pt x="411" y="102"/>
                    <a:pt x="480" y="146"/>
                    <a:pt x="480" y="146"/>
                  </a:cubicBezTo>
                  <a:cubicBezTo>
                    <a:pt x="485" y="152"/>
                    <a:pt x="492" y="154"/>
                    <a:pt x="500" y="154"/>
                  </a:cubicBezTo>
                  <a:cubicBezTo>
                    <a:pt x="518" y="154"/>
                    <a:pt x="540" y="141"/>
                    <a:pt x="553" y="128"/>
                  </a:cubicBezTo>
                  <a:cubicBezTo>
                    <a:pt x="553" y="109"/>
                    <a:pt x="553" y="72"/>
                    <a:pt x="535" y="54"/>
                  </a:cubicBezTo>
                  <a:cubicBezTo>
                    <a:pt x="491" y="27"/>
                    <a:pt x="412" y="1"/>
                    <a:pt x="32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1"/>
            <p:cNvSpPr/>
            <p:nvPr/>
          </p:nvSpPr>
          <p:spPr>
            <a:xfrm>
              <a:off x="964650" y="3252650"/>
              <a:ext cx="10175" cy="1550"/>
            </a:xfrm>
            <a:custGeom>
              <a:avLst/>
              <a:gdLst/>
              <a:ahLst/>
              <a:cxnLst/>
              <a:rect l="l" t="t" r="r" b="b"/>
              <a:pathLst>
                <a:path w="407" h="62" extrusionOk="0">
                  <a:moveTo>
                    <a:pt x="238" y="1"/>
                  </a:moveTo>
                  <a:cubicBezTo>
                    <a:pt x="166" y="1"/>
                    <a:pt x="80" y="14"/>
                    <a:pt x="1" y="62"/>
                  </a:cubicBezTo>
                  <a:lnTo>
                    <a:pt x="407" y="25"/>
                  </a:lnTo>
                  <a:cubicBezTo>
                    <a:pt x="407" y="25"/>
                    <a:pt x="334" y="1"/>
                    <a:pt x="23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1"/>
            <p:cNvSpPr/>
            <p:nvPr/>
          </p:nvSpPr>
          <p:spPr>
            <a:xfrm>
              <a:off x="963275" y="3251350"/>
              <a:ext cx="12925" cy="4250"/>
            </a:xfrm>
            <a:custGeom>
              <a:avLst/>
              <a:gdLst/>
              <a:ahLst/>
              <a:cxnLst/>
              <a:rect l="l" t="t" r="r" b="b"/>
              <a:pathLst>
                <a:path w="517" h="170" extrusionOk="0">
                  <a:moveTo>
                    <a:pt x="311" y="1"/>
                  </a:moveTo>
                  <a:cubicBezTo>
                    <a:pt x="231" y="1"/>
                    <a:pt x="132" y="17"/>
                    <a:pt x="37" y="77"/>
                  </a:cubicBezTo>
                  <a:cubicBezTo>
                    <a:pt x="19" y="77"/>
                    <a:pt x="1" y="114"/>
                    <a:pt x="19" y="132"/>
                  </a:cubicBezTo>
                  <a:cubicBezTo>
                    <a:pt x="37" y="151"/>
                    <a:pt x="37" y="169"/>
                    <a:pt x="56" y="169"/>
                  </a:cubicBezTo>
                  <a:cubicBezTo>
                    <a:pt x="74" y="169"/>
                    <a:pt x="74" y="169"/>
                    <a:pt x="93" y="151"/>
                  </a:cubicBezTo>
                  <a:cubicBezTo>
                    <a:pt x="163" y="111"/>
                    <a:pt x="237" y="99"/>
                    <a:pt x="299" y="99"/>
                  </a:cubicBezTo>
                  <a:cubicBezTo>
                    <a:pt x="382" y="99"/>
                    <a:pt x="443" y="122"/>
                    <a:pt x="443" y="132"/>
                  </a:cubicBezTo>
                  <a:cubicBezTo>
                    <a:pt x="480" y="132"/>
                    <a:pt x="498" y="114"/>
                    <a:pt x="517" y="95"/>
                  </a:cubicBezTo>
                  <a:cubicBezTo>
                    <a:pt x="517" y="58"/>
                    <a:pt x="498" y="40"/>
                    <a:pt x="480" y="22"/>
                  </a:cubicBezTo>
                  <a:cubicBezTo>
                    <a:pt x="470" y="22"/>
                    <a:pt x="403" y="1"/>
                    <a:pt x="31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1"/>
            <p:cNvSpPr/>
            <p:nvPr/>
          </p:nvSpPr>
          <p:spPr>
            <a:xfrm>
              <a:off x="1006150" y="3268125"/>
              <a:ext cx="38750" cy="26100"/>
            </a:xfrm>
            <a:custGeom>
              <a:avLst/>
              <a:gdLst/>
              <a:ahLst/>
              <a:cxnLst/>
              <a:rect l="l" t="t" r="r" b="b"/>
              <a:pathLst>
                <a:path w="1550" h="1044" extrusionOk="0">
                  <a:moveTo>
                    <a:pt x="1081" y="1"/>
                  </a:moveTo>
                  <a:cubicBezTo>
                    <a:pt x="1025" y="1"/>
                    <a:pt x="967" y="25"/>
                    <a:pt x="922" y="70"/>
                  </a:cubicBezTo>
                  <a:cubicBezTo>
                    <a:pt x="812" y="199"/>
                    <a:pt x="535" y="439"/>
                    <a:pt x="148" y="512"/>
                  </a:cubicBezTo>
                  <a:cubicBezTo>
                    <a:pt x="37" y="531"/>
                    <a:pt x="0" y="641"/>
                    <a:pt x="56" y="734"/>
                  </a:cubicBezTo>
                  <a:cubicBezTo>
                    <a:pt x="133" y="862"/>
                    <a:pt x="290" y="1043"/>
                    <a:pt x="545" y="1043"/>
                  </a:cubicBezTo>
                  <a:cubicBezTo>
                    <a:pt x="657" y="1043"/>
                    <a:pt x="789" y="1008"/>
                    <a:pt x="941" y="918"/>
                  </a:cubicBezTo>
                  <a:cubicBezTo>
                    <a:pt x="1549" y="568"/>
                    <a:pt x="1402" y="143"/>
                    <a:pt x="1181" y="33"/>
                  </a:cubicBezTo>
                  <a:cubicBezTo>
                    <a:pt x="1152" y="11"/>
                    <a:pt x="1117"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1"/>
            <p:cNvSpPr/>
            <p:nvPr/>
          </p:nvSpPr>
          <p:spPr>
            <a:xfrm>
              <a:off x="1004300" y="3329775"/>
              <a:ext cx="64575" cy="52600"/>
            </a:xfrm>
            <a:custGeom>
              <a:avLst/>
              <a:gdLst/>
              <a:ahLst/>
              <a:cxnLst/>
              <a:rect l="l" t="t" r="r" b="b"/>
              <a:pathLst>
                <a:path w="2583" h="2104" extrusionOk="0">
                  <a:moveTo>
                    <a:pt x="2582" y="1"/>
                  </a:moveTo>
                  <a:cubicBezTo>
                    <a:pt x="2121" y="904"/>
                    <a:pt x="1" y="923"/>
                    <a:pt x="1" y="923"/>
                  </a:cubicBezTo>
                  <a:lnTo>
                    <a:pt x="204" y="2103"/>
                  </a:lnTo>
                  <a:cubicBezTo>
                    <a:pt x="2435" y="1900"/>
                    <a:pt x="2582" y="1"/>
                    <a:pt x="258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1"/>
            <p:cNvSpPr/>
            <p:nvPr/>
          </p:nvSpPr>
          <p:spPr>
            <a:xfrm>
              <a:off x="973875" y="3377400"/>
              <a:ext cx="74700" cy="91375"/>
            </a:xfrm>
            <a:custGeom>
              <a:avLst/>
              <a:gdLst/>
              <a:ahLst/>
              <a:cxnLst/>
              <a:rect l="l" t="t" r="r" b="b"/>
              <a:pathLst>
                <a:path w="2988" h="3655" extrusionOk="0">
                  <a:moveTo>
                    <a:pt x="829" y="1"/>
                  </a:moveTo>
                  <a:cubicBezTo>
                    <a:pt x="706" y="1"/>
                    <a:pt x="585" y="116"/>
                    <a:pt x="572" y="290"/>
                  </a:cubicBezTo>
                  <a:lnTo>
                    <a:pt x="74" y="1581"/>
                  </a:lnTo>
                  <a:cubicBezTo>
                    <a:pt x="1" y="1729"/>
                    <a:pt x="38" y="1895"/>
                    <a:pt x="148" y="2024"/>
                  </a:cubicBezTo>
                  <a:lnTo>
                    <a:pt x="1457" y="3517"/>
                  </a:lnTo>
                  <a:cubicBezTo>
                    <a:pt x="1508" y="3608"/>
                    <a:pt x="1590" y="3654"/>
                    <a:pt x="1673" y="3654"/>
                  </a:cubicBezTo>
                  <a:cubicBezTo>
                    <a:pt x="1743" y="3654"/>
                    <a:pt x="1813" y="3621"/>
                    <a:pt x="1863" y="3554"/>
                  </a:cubicBezTo>
                  <a:lnTo>
                    <a:pt x="2988" y="2153"/>
                  </a:lnTo>
                  <a:lnTo>
                    <a:pt x="996" y="87"/>
                  </a:lnTo>
                  <a:cubicBezTo>
                    <a:pt x="948" y="27"/>
                    <a:pt x="889" y="1"/>
                    <a:pt x="829" y="1"/>
                  </a:cubicBezTo>
                  <a:close/>
                </a:path>
              </a:pathLst>
            </a:custGeom>
            <a:solidFill>
              <a:srgbClr val="8E7CC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1"/>
            <p:cNvSpPr/>
            <p:nvPr/>
          </p:nvSpPr>
          <p:spPr>
            <a:xfrm>
              <a:off x="972950" y="3376000"/>
              <a:ext cx="77025" cy="93950"/>
            </a:xfrm>
            <a:custGeom>
              <a:avLst/>
              <a:gdLst/>
              <a:ahLst/>
              <a:cxnLst/>
              <a:rect l="l" t="t" r="r" b="b"/>
              <a:pathLst>
                <a:path w="3081" h="3758" extrusionOk="0">
                  <a:moveTo>
                    <a:pt x="884" y="106"/>
                  </a:moveTo>
                  <a:cubicBezTo>
                    <a:pt x="925" y="106"/>
                    <a:pt x="961" y="126"/>
                    <a:pt x="997" y="162"/>
                  </a:cubicBezTo>
                  <a:lnTo>
                    <a:pt x="2951" y="2209"/>
                  </a:lnTo>
                  <a:lnTo>
                    <a:pt x="1863" y="3573"/>
                  </a:lnTo>
                  <a:cubicBezTo>
                    <a:pt x="1808" y="3629"/>
                    <a:pt x="1753" y="3666"/>
                    <a:pt x="1697" y="3666"/>
                  </a:cubicBezTo>
                  <a:cubicBezTo>
                    <a:pt x="1623" y="3666"/>
                    <a:pt x="1568" y="3629"/>
                    <a:pt x="1531" y="3555"/>
                  </a:cubicBezTo>
                  <a:lnTo>
                    <a:pt x="222" y="2043"/>
                  </a:lnTo>
                  <a:cubicBezTo>
                    <a:pt x="130" y="1932"/>
                    <a:pt x="93" y="1785"/>
                    <a:pt x="148" y="1656"/>
                  </a:cubicBezTo>
                  <a:lnTo>
                    <a:pt x="665" y="365"/>
                  </a:lnTo>
                  <a:cubicBezTo>
                    <a:pt x="665" y="346"/>
                    <a:pt x="665" y="346"/>
                    <a:pt x="665" y="346"/>
                  </a:cubicBezTo>
                  <a:cubicBezTo>
                    <a:pt x="665" y="236"/>
                    <a:pt x="720" y="143"/>
                    <a:pt x="812" y="125"/>
                  </a:cubicBezTo>
                  <a:cubicBezTo>
                    <a:pt x="838" y="112"/>
                    <a:pt x="862" y="106"/>
                    <a:pt x="884" y="106"/>
                  </a:cubicBezTo>
                  <a:close/>
                  <a:moveTo>
                    <a:pt x="860" y="0"/>
                  </a:moveTo>
                  <a:cubicBezTo>
                    <a:pt x="832" y="0"/>
                    <a:pt x="804" y="5"/>
                    <a:pt x="775" y="14"/>
                  </a:cubicBezTo>
                  <a:cubicBezTo>
                    <a:pt x="665" y="70"/>
                    <a:pt x="572" y="180"/>
                    <a:pt x="554" y="328"/>
                  </a:cubicBezTo>
                  <a:lnTo>
                    <a:pt x="56" y="1619"/>
                  </a:lnTo>
                  <a:cubicBezTo>
                    <a:pt x="1" y="1785"/>
                    <a:pt x="19" y="1969"/>
                    <a:pt x="148" y="2117"/>
                  </a:cubicBezTo>
                  <a:lnTo>
                    <a:pt x="1458" y="3610"/>
                  </a:lnTo>
                  <a:cubicBezTo>
                    <a:pt x="1513" y="3702"/>
                    <a:pt x="1587" y="3758"/>
                    <a:pt x="1697" y="3758"/>
                  </a:cubicBezTo>
                  <a:cubicBezTo>
                    <a:pt x="1789" y="3758"/>
                    <a:pt x="1882" y="3721"/>
                    <a:pt x="1937" y="3629"/>
                  </a:cubicBezTo>
                  <a:lnTo>
                    <a:pt x="3062" y="2246"/>
                  </a:lnTo>
                  <a:cubicBezTo>
                    <a:pt x="3080" y="2227"/>
                    <a:pt x="3080" y="2190"/>
                    <a:pt x="3062" y="2172"/>
                  </a:cubicBezTo>
                  <a:lnTo>
                    <a:pt x="1070" y="107"/>
                  </a:lnTo>
                  <a:cubicBezTo>
                    <a:pt x="1016" y="38"/>
                    <a:pt x="941" y="0"/>
                    <a:pt x="86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1"/>
            <p:cNvSpPr/>
            <p:nvPr/>
          </p:nvSpPr>
          <p:spPr>
            <a:xfrm>
              <a:off x="1042100" y="3370625"/>
              <a:ext cx="101925" cy="105525"/>
            </a:xfrm>
            <a:custGeom>
              <a:avLst/>
              <a:gdLst/>
              <a:ahLst/>
              <a:cxnLst/>
              <a:rect l="l" t="t" r="r" b="b"/>
              <a:pathLst>
                <a:path w="4077" h="4221" extrusionOk="0">
                  <a:moveTo>
                    <a:pt x="3062" y="1"/>
                  </a:moveTo>
                  <a:cubicBezTo>
                    <a:pt x="3012" y="1"/>
                    <a:pt x="2959" y="15"/>
                    <a:pt x="2914" y="45"/>
                  </a:cubicBezTo>
                  <a:lnTo>
                    <a:pt x="1" y="2442"/>
                  </a:lnTo>
                  <a:lnTo>
                    <a:pt x="1716" y="4120"/>
                  </a:lnTo>
                  <a:cubicBezTo>
                    <a:pt x="1800" y="4188"/>
                    <a:pt x="1903" y="4220"/>
                    <a:pt x="2005" y="4220"/>
                  </a:cubicBezTo>
                  <a:cubicBezTo>
                    <a:pt x="2126" y="4220"/>
                    <a:pt x="2244" y="4174"/>
                    <a:pt x="2324" y="4083"/>
                  </a:cubicBezTo>
                  <a:lnTo>
                    <a:pt x="3947" y="2166"/>
                  </a:lnTo>
                  <a:cubicBezTo>
                    <a:pt x="4058" y="2037"/>
                    <a:pt x="4076" y="1834"/>
                    <a:pt x="4002" y="1668"/>
                  </a:cubicBezTo>
                  <a:lnTo>
                    <a:pt x="3228" y="100"/>
                  </a:lnTo>
                  <a:cubicBezTo>
                    <a:pt x="3206" y="34"/>
                    <a:pt x="3137" y="1"/>
                    <a:pt x="306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1"/>
            <p:cNvSpPr/>
            <p:nvPr/>
          </p:nvSpPr>
          <p:spPr>
            <a:xfrm>
              <a:off x="1040725" y="3369250"/>
              <a:ext cx="104675" cy="108550"/>
            </a:xfrm>
            <a:custGeom>
              <a:avLst/>
              <a:gdLst/>
              <a:ahLst/>
              <a:cxnLst/>
              <a:rect l="l" t="t" r="r" b="b"/>
              <a:pathLst>
                <a:path w="4187" h="4342" extrusionOk="0">
                  <a:moveTo>
                    <a:pt x="3154" y="100"/>
                  </a:moveTo>
                  <a:cubicBezTo>
                    <a:pt x="3191" y="118"/>
                    <a:pt x="3228" y="137"/>
                    <a:pt x="3246" y="174"/>
                  </a:cubicBezTo>
                  <a:lnTo>
                    <a:pt x="4020" y="1760"/>
                  </a:lnTo>
                  <a:cubicBezTo>
                    <a:pt x="4076" y="1889"/>
                    <a:pt x="4057" y="2073"/>
                    <a:pt x="3965" y="2202"/>
                  </a:cubicBezTo>
                  <a:lnTo>
                    <a:pt x="2342" y="4101"/>
                  </a:lnTo>
                  <a:cubicBezTo>
                    <a:pt x="2287" y="4175"/>
                    <a:pt x="2195" y="4231"/>
                    <a:pt x="2103" y="4231"/>
                  </a:cubicBezTo>
                  <a:cubicBezTo>
                    <a:pt x="1992" y="4231"/>
                    <a:pt x="1881" y="4212"/>
                    <a:pt x="1808" y="4138"/>
                  </a:cubicBezTo>
                  <a:lnTo>
                    <a:pt x="130" y="2497"/>
                  </a:lnTo>
                  <a:lnTo>
                    <a:pt x="3006" y="137"/>
                  </a:lnTo>
                  <a:cubicBezTo>
                    <a:pt x="3043" y="118"/>
                    <a:pt x="3080" y="100"/>
                    <a:pt x="3117" y="100"/>
                  </a:cubicBezTo>
                  <a:close/>
                  <a:moveTo>
                    <a:pt x="3106" y="1"/>
                  </a:moveTo>
                  <a:cubicBezTo>
                    <a:pt x="3044" y="1"/>
                    <a:pt x="2992" y="22"/>
                    <a:pt x="2951" y="63"/>
                  </a:cubicBezTo>
                  <a:lnTo>
                    <a:pt x="19" y="2442"/>
                  </a:lnTo>
                  <a:cubicBezTo>
                    <a:pt x="19" y="2460"/>
                    <a:pt x="0" y="2479"/>
                    <a:pt x="0" y="2479"/>
                  </a:cubicBezTo>
                  <a:cubicBezTo>
                    <a:pt x="0" y="2497"/>
                    <a:pt x="19" y="2516"/>
                    <a:pt x="19" y="2534"/>
                  </a:cubicBezTo>
                  <a:lnTo>
                    <a:pt x="1734" y="4212"/>
                  </a:lnTo>
                  <a:cubicBezTo>
                    <a:pt x="1826" y="4286"/>
                    <a:pt x="1937" y="4341"/>
                    <a:pt x="2066" y="4341"/>
                  </a:cubicBezTo>
                  <a:cubicBezTo>
                    <a:pt x="2066" y="4341"/>
                    <a:pt x="2084" y="4323"/>
                    <a:pt x="2103" y="4323"/>
                  </a:cubicBezTo>
                  <a:cubicBezTo>
                    <a:pt x="2232" y="4323"/>
                    <a:pt x="2342" y="4267"/>
                    <a:pt x="2416" y="4175"/>
                  </a:cubicBezTo>
                  <a:lnTo>
                    <a:pt x="4039" y="2257"/>
                  </a:lnTo>
                  <a:cubicBezTo>
                    <a:pt x="4168" y="2110"/>
                    <a:pt x="4186" y="1889"/>
                    <a:pt x="4094" y="1704"/>
                  </a:cubicBezTo>
                  <a:lnTo>
                    <a:pt x="3338" y="137"/>
                  </a:lnTo>
                  <a:cubicBezTo>
                    <a:pt x="3301" y="63"/>
                    <a:pt x="3246" y="26"/>
                    <a:pt x="3172" y="8"/>
                  </a:cubicBezTo>
                  <a:cubicBezTo>
                    <a:pt x="3149" y="3"/>
                    <a:pt x="3127" y="1"/>
                    <a:pt x="3106"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1"/>
            <p:cNvSpPr/>
            <p:nvPr/>
          </p:nvSpPr>
          <p:spPr>
            <a:xfrm>
              <a:off x="994625" y="3437200"/>
              <a:ext cx="134625" cy="41975"/>
            </a:xfrm>
            <a:custGeom>
              <a:avLst/>
              <a:gdLst/>
              <a:ahLst/>
              <a:cxnLst/>
              <a:rect l="l" t="t" r="r" b="b"/>
              <a:pathLst>
                <a:path w="5385" h="1679" extrusionOk="0">
                  <a:moveTo>
                    <a:pt x="1992" y="0"/>
                  </a:moveTo>
                  <a:cubicBezTo>
                    <a:pt x="1918" y="19"/>
                    <a:pt x="1863" y="37"/>
                    <a:pt x="1844" y="93"/>
                  </a:cubicBezTo>
                  <a:lnTo>
                    <a:pt x="1052" y="1162"/>
                  </a:lnTo>
                  <a:cubicBezTo>
                    <a:pt x="996" y="1236"/>
                    <a:pt x="904" y="1291"/>
                    <a:pt x="812" y="1291"/>
                  </a:cubicBezTo>
                  <a:cubicBezTo>
                    <a:pt x="720" y="1291"/>
                    <a:pt x="627" y="1254"/>
                    <a:pt x="572" y="1181"/>
                  </a:cubicBezTo>
                  <a:lnTo>
                    <a:pt x="93" y="591"/>
                  </a:lnTo>
                  <a:cubicBezTo>
                    <a:pt x="82" y="569"/>
                    <a:pt x="71" y="560"/>
                    <a:pt x="57" y="560"/>
                  </a:cubicBezTo>
                  <a:cubicBezTo>
                    <a:pt x="46" y="560"/>
                    <a:pt x="34" y="564"/>
                    <a:pt x="19" y="572"/>
                  </a:cubicBezTo>
                  <a:cubicBezTo>
                    <a:pt x="0" y="591"/>
                    <a:pt x="0" y="627"/>
                    <a:pt x="19" y="646"/>
                  </a:cubicBezTo>
                  <a:lnTo>
                    <a:pt x="498" y="1236"/>
                  </a:lnTo>
                  <a:cubicBezTo>
                    <a:pt x="572" y="1328"/>
                    <a:pt x="701" y="1383"/>
                    <a:pt x="812" y="1383"/>
                  </a:cubicBezTo>
                  <a:cubicBezTo>
                    <a:pt x="941" y="1383"/>
                    <a:pt x="1070" y="1328"/>
                    <a:pt x="1144" y="1218"/>
                  </a:cubicBezTo>
                  <a:lnTo>
                    <a:pt x="1918" y="148"/>
                  </a:lnTo>
                  <a:cubicBezTo>
                    <a:pt x="1937" y="130"/>
                    <a:pt x="1955" y="111"/>
                    <a:pt x="1992" y="111"/>
                  </a:cubicBezTo>
                  <a:cubicBezTo>
                    <a:pt x="2003" y="106"/>
                    <a:pt x="2014" y="103"/>
                    <a:pt x="2024" y="103"/>
                  </a:cubicBezTo>
                  <a:cubicBezTo>
                    <a:pt x="2049" y="103"/>
                    <a:pt x="2071" y="117"/>
                    <a:pt x="2084" y="130"/>
                  </a:cubicBezTo>
                  <a:lnTo>
                    <a:pt x="3523" y="1531"/>
                  </a:lnTo>
                  <a:cubicBezTo>
                    <a:pt x="3615" y="1623"/>
                    <a:pt x="3744" y="1679"/>
                    <a:pt x="3891" y="1679"/>
                  </a:cubicBezTo>
                  <a:lnTo>
                    <a:pt x="3910" y="1679"/>
                  </a:lnTo>
                  <a:cubicBezTo>
                    <a:pt x="4057" y="1660"/>
                    <a:pt x="4186" y="1605"/>
                    <a:pt x="4279" y="1476"/>
                  </a:cubicBezTo>
                  <a:lnTo>
                    <a:pt x="5385" y="130"/>
                  </a:lnTo>
                  <a:cubicBezTo>
                    <a:pt x="5385" y="111"/>
                    <a:pt x="5385" y="93"/>
                    <a:pt x="5367" y="74"/>
                  </a:cubicBezTo>
                  <a:cubicBezTo>
                    <a:pt x="5357" y="65"/>
                    <a:pt x="5344" y="60"/>
                    <a:pt x="5330" y="60"/>
                  </a:cubicBezTo>
                  <a:cubicBezTo>
                    <a:pt x="5316" y="60"/>
                    <a:pt x="5302" y="65"/>
                    <a:pt x="5293" y="74"/>
                  </a:cubicBezTo>
                  <a:lnTo>
                    <a:pt x="4205" y="1420"/>
                  </a:lnTo>
                  <a:cubicBezTo>
                    <a:pt x="4131" y="1513"/>
                    <a:pt x="4020" y="1568"/>
                    <a:pt x="3910" y="1568"/>
                  </a:cubicBezTo>
                  <a:cubicBezTo>
                    <a:pt x="3893" y="1570"/>
                    <a:pt x="3876" y="1571"/>
                    <a:pt x="3860" y="1571"/>
                  </a:cubicBezTo>
                  <a:cubicBezTo>
                    <a:pt x="3752" y="1571"/>
                    <a:pt x="3660" y="1521"/>
                    <a:pt x="3596" y="1457"/>
                  </a:cubicBezTo>
                  <a:lnTo>
                    <a:pt x="2158" y="56"/>
                  </a:lnTo>
                  <a:cubicBezTo>
                    <a:pt x="2103" y="19"/>
                    <a:pt x="2047"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1"/>
            <p:cNvSpPr/>
            <p:nvPr/>
          </p:nvSpPr>
          <p:spPr>
            <a:xfrm>
              <a:off x="1084525" y="3453800"/>
              <a:ext cx="13400" cy="13400"/>
            </a:xfrm>
            <a:custGeom>
              <a:avLst/>
              <a:gdLst/>
              <a:ahLst/>
              <a:cxnLst/>
              <a:rect l="l" t="t" r="r" b="b"/>
              <a:pathLst>
                <a:path w="536" h="536" extrusionOk="0">
                  <a:moveTo>
                    <a:pt x="277" y="93"/>
                  </a:moveTo>
                  <a:cubicBezTo>
                    <a:pt x="369" y="93"/>
                    <a:pt x="443" y="166"/>
                    <a:pt x="443" y="258"/>
                  </a:cubicBezTo>
                  <a:cubicBezTo>
                    <a:pt x="443" y="351"/>
                    <a:pt x="369" y="424"/>
                    <a:pt x="277" y="424"/>
                  </a:cubicBezTo>
                  <a:cubicBezTo>
                    <a:pt x="185" y="424"/>
                    <a:pt x="111" y="351"/>
                    <a:pt x="111" y="258"/>
                  </a:cubicBezTo>
                  <a:cubicBezTo>
                    <a:pt x="111" y="166"/>
                    <a:pt x="185" y="93"/>
                    <a:pt x="277" y="93"/>
                  </a:cubicBezTo>
                  <a:close/>
                  <a:moveTo>
                    <a:pt x="277" y="0"/>
                  </a:moveTo>
                  <a:cubicBezTo>
                    <a:pt x="129" y="0"/>
                    <a:pt x="0" y="111"/>
                    <a:pt x="0" y="258"/>
                  </a:cubicBezTo>
                  <a:cubicBezTo>
                    <a:pt x="0" y="406"/>
                    <a:pt x="129" y="535"/>
                    <a:pt x="277" y="535"/>
                  </a:cubicBezTo>
                  <a:cubicBezTo>
                    <a:pt x="424" y="535"/>
                    <a:pt x="535" y="406"/>
                    <a:pt x="535" y="258"/>
                  </a:cubicBezTo>
                  <a:cubicBezTo>
                    <a:pt x="535" y="111"/>
                    <a:pt x="42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1"/>
            <p:cNvSpPr/>
            <p:nvPr/>
          </p:nvSpPr>
          <p:spPr>
            <a:xfrm>
              <a:off x="1078525" y="3458225"/>
              <a:ext cx="17550" cy="58300"/>
            </a:xfrm>
            <a:custGeom>
              <a:avLst/>
              <a:gdLst/>
              <a:ahLst/>
              <a:cxnLst/>
              <a:rect l="l" t="t" r="r" b="b"/>
              <a:pathLst>
                <a:path w="702" h="2332" extrusionOk="0">
                  <a:moveTo>
                    <a:pt x="470" y="0"/>
                  </a:moveTo>
                  <a:cubicBezTo>
                    <a:pt x="451" y="0"/>
                    <a:pt x="438" y="13"/>
                    <a:pt x="425" y="26"/>
                  </a:cubicBezTo>
                  <a:cubicBezTo>
                    <a:pt x="425" y="63"/>
                    <a:pt x="443" y="81"/>
                    <a:pt x="462" y="100"/>
                  </a:cubicBezTo>
                  <a:cubicBezTo>
                    <a:pt x="480" y="100"/>
                    <a:pt x="517" y="137"/>
                    <a:pt x="517" y="174"/>
                  </a:cubicBezTo>
                  <a:cubicBezTo>
                    <a:pt x="591" y="377"/>
                    <a:pt x="462" y="598"/>
                    <a:pt x="351" y="764"/>
                  </a:cubicBezTo>
                  <a:cubicBezTo>
                    <a:pt x="240" y="948"/>
                    <a:pt x="130" y="1133"/>
                    <a:pt x="74" y="1335"/>
                  </a:cubicBezTo>
                  <a:cubicBezTo>
                    <a:pt x="1" y="1557"/>
                    <a:pt x="19" y="1778"/>
                    <a:pt x="93" y="1962"/>
                  </a:cubicBezTo>
                  <a:cubicBezTo>
                    <a:pt x="203" y="2184"/>
                    <a:pt x="406" y="2331"/>
                    <a:pt x="609" y="2331"/>
                  </a:cubicBezTo>
                  <a:cubicBezTo>
                    <a:pt x="646" y="2331"/>
                    <a:pt x="664" y="2313"/>
                    <a:pt x="664" y="2276"/>
                  </a:cubicBezTo>
                  <a:cubicBezTo>
                    <a:pt x="664" y="2257"/>
                    <a:pt x="646" y="2239"/>
                    <a:pt x="628" y="2239"/>
                  </a:cubicBezTo>
                  <a:cubicBezTo>
                    <a:pt x="443" y="2221"/>
                    <a:pt x="277" y="2110"/>
                    <a:pt x="185" y="1926"/>
                  </a:cubicBezTo>
                  <a:cubicBezTo>
                    <a:pt x="111" y="1760"/>
                    <a:pt x="111" y="1557"/>
                    <a:pt x="167" y="1354"/>
                  </a:cubicBezTo>
                  <a:cubicBezTo>
                    <a:pt x="222" y="1169"/>
                    <a:pt x="332" y="985"/>
                    <a:pt x="425" y="819"/>
                  </a:cubicBezTo>
                  <a:cubicBezTo>
                    <a:pt x="535" y="635"/>
                    <a:pt x="701" y="395"/>
                    <a:pt x="609" y="155"/>
                  </a:cubicBezTo>
                  <a:cubicBezTo>
                    <a:pt x="591" y="81"/>
                    <a:pt x="554" y="26"/>
                    <a:pt x="498" y="8"/>
                  </a:cubicBezTo>
                  <a:cubicBezTo>
                    <a:pt x="488" y="2"/>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1"/>
            <p:cNvSpPr/>
            <p:nvPr/>
          </p:nvSpPr>
          <p:spPr>
            <a:xfrm>
              <a:off x="1005225" y="3451500"/>
              <a:ext cx="13850" cy="13375"/>
            </a:xfrm>
            <a:custGeom>
              <a:avLst/>
              <a:gdLst/>
              <a:ahLst/>
              <a:cxnLst/>
              <a:rect l="l" t="t" r="r" b="b"/>
              <a:pathLst>
                <a:path w="554" h="535" extrusionOk="0">
                  <a:moveTo>
                    <a:pt x="277" y="92"/>
                  </a:moveTo>
                  <a:cubicBezTo>
                    <a:pt x="369" y="92"/>
                    <a:pt x="443" y="166"/>
                    <a:pt x="443" y="258"/>
                  </a:cubicBezTo>
                  <a:cubicBezTo>
                    <a:pt x="443" y="350"/>
                    <a:pt x="369" y="424"/>
                    <a:pt x="277" y="424"/>
                  </a:cubicBezTo>
                  <a:cubicBezTo>
                    <a:pt x="185" y="424"/>
                    <a:pt x="111" y="350"/>
                    <a:pt x="111" y="258"/>
                  </a:cubicBezTo>
                  <a:cubicBezTo>
                    <a:pt x="111" y="166"/>
                    <a:pt x="185" y="92"/>
                    <a:pt x="277" y="92"/>
                  </a:cubicBezTo>
                  <a:close/>
                  <a:moveTo>
                    <a:pt x="277" y="0"/>
                  </a:moveTo>
                  <a:cubicBezTo>
                    <a:pt x="130" y="0"/>
                    <a:pt x="1" y="111"/>
                    <a:pt x="1" y="258"/>
                  </a:cubicBezTo>
                  <a:cubicBezTo>
                    <a:pt x="1" y="406"/>
                    <a:pt x="130" y="535"/>
                    <a:pt x="277" y="535"/>
                  </a:cubicBezTo>
                  <a:cubicBezTo>
                    <a:pt x="425" y="535"/>
                    <a:pt x="554" y="406"/>
                    <a:pt x="554" y="258"/>
                  </a:cubicBezTo>
                  <a:cubicBezTo>
                    <a:pt x="554" y="111"/>
                    <a:pt x="425"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1"/>
            <p:cNvSpPr/>
            <p:nvPr/>
          </p:nvSpPr>
          <p:spPr>
            <a:xfrm>
              <a:off x="999700" y="3455900"/>
              <a:ext cx="17075" cy="80900"/>
            </a:xfrm>
            <a:custGeom>
              <a:avLst/>
              <a:gdLst/>
              <a:ahLst/>
              <a:cxnLst/>
              <a:rect l="l" t="t" r="r" b="b"/>
              <a:pathLst>
                <a:path w="683" h="3236" extrusionOk="0">
                  <a:moveTo>
                    <a:pt x="460" y="1"/>
                  </a:moveTo>
                  <a:cubicBezTo>
                    <a:pt x="443" y="1"/>
                    <a:pt x="424" y="14"/>
                    <a:pt x="424" y="27"/>
                  </a:cubicBezTo>
                  <a:cubicBezTo>
                    <a:pt x="406" y="45"/>
                    <a:pt x="424" y="82"/>
                    <a:pt x="443" y="101"/>
                  </a:cubicBezTo>
                  <a:cubicBezTo>
                    <a:pt x="461" y="101"/>
                    <a:pt x="498" y="156"/>
                    <a:pt x="517" y="211"/>
                  </a:cubicBezTo>
                  <a:cubicBezTo>
                    <a:pt x="572" y="506"/>
                    <a:pt x="443" y="820"/>
                    <a:pt x="332" y="1078"/>
                  </a:cubicBezTo>
                  <a:cubicBezTo>
                    <a:pt x="222" y="1318"/>
                    <a:pt x="111" y="1576"/>
                    <a:pt x="56" y="1853"/>
                  </a:cubicBezTo>
                  <a:cubicBezTo>
                    <a:pt x="0" y="2166"/>
                    <a:pt x="0" y="2480"/>
                    <a:pt x="92" y="2719"/>
                  </a:cubicBezTo>
                  <a:cubicBezTo>
                    <a:pt x="185" y="3014"/>
                    <a:pt x="388" y="3217"/>
                    <a:pt x="609" y="3236"/>
                  </a:cubicBezTo>
                  <a:cubicBezTo>
                    <a:pt x="627" y="3236"/>
                    <a:pt x="646" y="3217"/>
                    <a:pt x="646" y="3180"/>
                  </a:cubicBezTo>
                  <a:cubicBezTo>
                    <a:pt x="646" y="3162"/>
                    <a:pt x="627" y="3125"/>
                    <a:pt x="609" y="3125"/>
                  </a:cubicBezTo>
                  <a:cubicBezTo>
                    <a:pt x="424" y="3125"/>
                    <a:pt x="258" y="2941"/>
                    <a:pt x="185" y="2682"/>
                  </a:cubicBezTo>
                  <a:cubicBezTo>
                    <a:pt x="111" y="2461"/>
                    <a:pt x="92" y="2166"/>
                    <a:pt x="148" y="1871"/>
                  </a:cubicBezTo>
                  <a:cubicBezTo>
                    <a:pt x="203" y="1594"/>
                    <a:pt x="314" y="1355"/>
                    <a:pt x="424" y="1115"/>
                  </a:cubicBezTo>
                  <a:cubicBezTo>
                    <a:pt x="535" y="875"/>
                    <a:pt x="683" y="525"/>
                    <a:pt x="609" y="193"/>
                  </a:cubicBezTo>
                  <a:cubicBezTo>
                    <a:pt x="590" y="138"/>
                    <a:pt x="553" y="45"/>
                    <a:pt x="480" y="9"/>
                  </a:cubicBezTo>
                  <a:cubicBezTo>
                    <a:pt x="474" y="3"/>
                    <a:pt x="467"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1"/>
            <p:cNvSpPr/>
            <p:nvPr/>
          </p:nvSpPr>
          <p:spPr>
            <a:xfrm>
              <a:off x="1116800" y="3366775"/>
              <a:ext cx="21225" cy="58000"/>
            </a:xfrm>
            <a:custGeom>
              <a:avLst/>
              <a:gdLst/>
              <a:ahLst/>
              <a:cxnLst/>
              <a:rect l="l" t="t" r="r" b="b"/>
              <a:pathLst>
                <a:path w="849" h="2320" extrusionOk="0">
                  <a:moveTo>
                    <a:pt x="164" y="1"/>
                  </a:moveTo>
                  <a:cubicBezTo>
                    <a:pt x="152" y="1"/>
                    <a:pt x="138" y="5"/>
                    <a:pt x="129" y="15"/>
                  </a:cubicBezTo>
                  <a:cubicBezTo>
                    <a:pt x="92" y="33"/>
                    <a:pt x="92" y="51"/>
                    <a:pt x="111" y="70"/>
                  </a:cubicBezTo>
                  <a:cubicBezTo>
                    <a:pt x="240" y="236"/>
                    <a:pt x="646" y="1010"/>
                    <a:pt x="719" y="1195"/>
                  </a:cubicBezTo>
                  <a:cubicBezTo>
                    <a:pt x="738" y="1232"/>
                    <a:pt x="738" y="1287"/>
                    <a:pt x="738" y="1324"/>
                  </a:cubicBezTo>
                  <a:cubicBezTo>
                    <a:pt x="756" y="1434"/>
                    <a:pt x="664" y="1545"/>
                    <a:pt x="590" y="1619"/>
                  </a:cubicBezTo>
                  <a:cubicBezTo>
                    <a:pt x="406" y="1840"/>
                    <a:pt x="221" y="2043"/>
                    <a:pt x="19" y="2246"/>
                  </a:cubicBezTo>
                  <a:cubicBezTo>
                    <a:pt x="0" y="2264"/>
                    <a:pt x="0" y="2283"/>
                    <a:pt x="19" y="2320"/>
                  </a:cubicBezTo>
                  <a:lnTo>
                    <a:pt x="74" y="2320"/>
                  </a:lnTo>
                  <a:cubicBezTo>
                    <a:pt x="295" y="2117"/>
                    <a:pt x="498" y="1914"/>
                    <a:pt x="682" y="1693"/>
                  </a:cubicBezTo>
                  <a:cubicBezTo>
                    <a:pt x="756" y="1582"/>
                    <a:pt x="848" y="1471"/>
                    <a:pt x="848" y="1324"/>
                  </a:cubicBezTo>
                  <a:cubicBezTo>
                    <a:pt x="848" y="1269"/>
                    <a:pt x="830" y="1195"/>
                    <a:pt x="811" y="1158"/>
                  </a:cubicBezTo>
                  <a:cubicBezTo>
                    <a:pt x="738" y="973"/>
                    <a:pt x="314" y="181"/>
                    <a:pt x="185" y="15"/>
                  </a:cubicBezTo>
                  <a:cubicBezTo>
                    <a:pt x="185" y="5"/>
                    <a:pt x="17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1"/>
            <p:cNvSpPr/>
            <p:nvPr/>
          </p:nvSpPr>
          <p:spPr>
            <a:xfrm>
              <a:off x="1105275" y="3366775"/>
              <a:ext cx="16600" cy="11900"/>
            </a:xfrm>
            <a:custGeom>
              <a:avLst/>
              <a:gdLst/>
              <a:ahLst/>
              <a:cxnLst/>
              <a:rect l="l" t="t" r="r" b="b"/>
              <a:pathLst>
                <a:path w="664" h="476" extrusionOk="0">
                  <a:moveTo>
                    <a:pt x="627" y="1"/>
                  </a:moveTo>
                  <a:cubicBezTo>
                    <a:pt x="613" y="1"/>
                    <a:pt x="599" y="5"/>
                    <a:pt x="590" y="15"/>
                  </a:cubicBezTo>
                  <a:lnTo>
                    <a:pt x="19" y="383"/>
                  </a:lnTo>
                  <a:cubicBezTo>
                    <a:pt x="0" y="402"/>
                    <a:pt x="0" y="439"/>
                    <a:pt x="19" y="457"/>
                  </a:cubicBezTo>
                  <a:cubicBezTo>
                    <a:pt x="19" y="476"/>
                    <a:pt x="37" y="476"/>
                    <a:pt x="55" y="476"/>
                  </a:cubicBezTo>
                  <a:lnTo>
                    <a:pt x="74" y="476"/>
                  </a:lnTo>
                  <a:lnTo>
                    <a:pt x="646" y="88"/>
                  </a:lnTo>
                  <a:cubicBezTo>
                    <a:pt x="664" y="70"/>
                    <a:pt x="664" y="51"/>
                    <a:pt x="664" y="15"/>
                  </a:cubicBezTo>
                  <a:cubicBezTo>
                    <a:pt x="655" y="5"/>
                    <a:pt x="641" y="1"/>
                    <a:pt x="62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1"/>
            <p:cNvSpPr/>
            <p:nvPr/>
          </p:nvSpPr>
          <p:spPr>
            <a:xfrm>
              <a:off x="974350" y="3390900"/>
              <a:ext cx="18450" cy="36175"/>
            </a:xfrm>
            <a:custGeom>
              <a:avLst/>
              <a:gdLst/>
              <a:ahLst/>
              <a:cxnLst/>
              <a:rect l="l" t="t" r="r" b="b"/>
              <a:pathLst>
                <a:path w="738" h="1447" extrusionOk="0">
                  <a:moveTo>
                    <a:pt x="415" y="1"/>
                  </a:moveTo>
                  <a:cubicBezTo>
                    <a:pt x="395" y="1"/>
                    <a:pt x="382" y="14"/>
                    <a:pt x="369" y="27"/>
                  </a:cubicBezTo>
                  <a:cubicBezTo>
                    <a:pt x="258" y="193"/>
                    <a:pt x="166" y="359"/>
                    <a:pt x="92" y="525"/>
                  </a:cubicBezTo>
                  <a:cubicBezTo>
                    <a:pt x="37" y="617"/>
                    <a:pt x="0" y="728"/>
                    <a:pt x="37" y="820"/>
                  </a:cubicBezTo>
                  <a:cubicBezTo>
                    <a:pt x="74" y="875"/>
                    <a:pt x="111" y="912"/>
                    <a:pt x="129" y="930"/>
                  </a:cubicBezTo>
                  <a:lnTo>
                    <a:pt x="664" y="1428"/>
                  </a:lnTo>
                  <a:cubicBezTo>
                    <a:pt x="664" y="1447"/>
                    <a:pt x="682" y="1447"/>
                    <a:pt x="682" y="1447"/>
                  </a:cubicBezTo>
                  <a:cubicBezTo>
                    <a:pt x="701" y="1447"/>
                    <a:pt x="719" y="1447"/>
                    <a:pt x="719" y="1428"/>
                  </a:cubicBezTo>
                  <a:cubicBezTo>
                    <a:pt x="738" y="1410"/>
                    <a:pt x="738" y="1373"/>
                    <a:pt x="719" y="1355"/>
                  </a:cubicBezTo>
                  <a:lnTo>
                    <a:pt x="203" y="857"/>
                  </a:lnTo>
                  <a:cubicBezTo>
                    <a:pt x="184" y="838"/>
                    <a:pt x="148" y="820"/>
                    <a:pt x="129" y="783"/>
                  </a:cubicBezTo>
                  <a:cubicBezTo>
                    <a:pt x="111" y="728"/>
                    <a:pt x="148" y="635"/>
                    <a:pt x="184" y="562"/>
                  </a:cubicBezTo>
                  <a:cubicBezTo>
                    <a:pt x="258" y="396"/>
                    <a:pt x="350" y="230"/>
                    <a:pt x="443" y="82"/>
                  </a:cubicBezTo>
                  <a:cubicBezTo>
                    <a:pt x="461" y="64"/>
                    <a:pt x="461" y="27"/>
                    <a:pt x="443" y="8"/>
                  </a:cubicBezTo>
                  <a:cubicBezTo>
                    <a:pt x="432" y="3"/>
                    <a:pt x="423"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553816"/>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a:latin typeface="Montserrat"/>
                <a:ea typeface="Montserrat"/>
                <a:cs typeface="Montserrat"/>
                <a:sym typeface="Montserrat"/>
              </a:rPr>
              <a:t>Data </a:t>
            </a:r>
            <a:r>
              <a:rPr lang="en-US" sz="3200" b="1" dirty="0">
                <a:latin typeface="Montserrat"/>
                <a:ea typeface="Montserrat"/>
                <a:cs typeface="Montserrat"/>
                <a:sym typeface="Montserrat"/>
              </a:rPr>
              <a:t>Privacy</a:t>
            </a:r>
            <a:r>
              <a:rPr lang="en-US" sz="3200" dirty="0">
                <a:latin typeface="Montserrat"/>
                <a:ea typeface="Montserrat"/>
                <a:cs typeface="Montserrat"/>
                <a:sym typeface="Montserrat"/>
              </a:rPr>
              <a:t> and </a:t>
            </a:r>
            <a:r>
              <a:rPr lang="en-US" sz="3200" b="1" dirty="0">
                <a:latin typeface="Montserrat"/>
                <a:ea typeface="Montserrat"/>
                <a:cs typeface="Montserrat"/>
                <a:sym typeface="Montserrat"/>
              </a:rPr>
              <a:t>Laws</a:t>
            </a:r>
            <a:endParaRPr sz="3200" b="1" dirty="0"/>
          </a:p>
        </p:txBody>
      </p:sp>
      <p:sp>
        <p:nvSpPr>
          <p:cNvPr id="3824" name="Google Shape;3824;p67"/>
          <p:cNvSpPr txBox="1">
            <a:spLocks noGrp="1"/>
          </p:cNvSpPr>
          <p:nvPr>
            <p:ph type="subTitle" idx="1"/>
          </p:nvPr>
        </p:nvSpPr>
        <p:spPr>
          <a:xfrm>
            <a:off x="713225" y="1420427"/>
            <a:ext cx="5403490" cy="3169257"/>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800" kern="100" dirty="0">
                <a:effectLst/>
                <a:latin typeface="Dosis" pitchFamily="2" charset="0"/>
                <a:ea typeface="Calibri" panose="020F0502020204030204" pitchFamily="34" charset="0"/>
                <a:cs typeface="Times New Roman" panose="02020603050405020304" pitchFamily="18" charset="0"/>
              </a:rPr>
              <a:t>As more and more social and economic activities have place online, the importance of privacy and data protection is increasingly recognized.</a:t>
            </a:r>
          </a:p>
          <a:p>
            <a:pPr marL="0" marR="0" algn="just">
              <a:lnSpc>
                <a:spcPct val="107000"/>
              </a:lnSpc>
              <a:spcBef>
                <a:spcPts val="0"/>
              </a:spcBef>
              <a:spcAft>
                <a:spcPts val="800"/>
              </a:spcAft>
            </a:pPr>
            <a:r>
              <a:rPr lang="en-US" sz="1800" kern="100" dirty="0">
                <a:effectLst/>
                <a:latin typeface="Dosis" pitchFamily="2" charset="0"/>
                <a:ea typeface="Calibri" panose="020F0502020204030204" pitchFamily="34" charset="0"/>
                <a:cs typeface="Times New Roman" panose="02020603050405020304" pitchFamily="18" charset="0"/>
              </a:rPr>
              <a:t>Of equal concern is the collection, use and sharing of personal information to third parties without notice or consent of consumers. 137 out of 194 countries had put in place legislation to secure the protection of data and privacy.</a:t>
            </a:r>
          </a:p>
          <a:p>
            <a:pPr marL="0" marR="0" algn="just">
              <a:lnSpc>
                <a:spcPct val="107000"/>
              </a:lnSpc>
              <a:spcBef>
                <a:spcPts val="0"/>
              </a:spcBef>
              <a:spcAft>
                <a:spcPts val="800"/>
              </a:spcAft>
            </a:pPr>
            <a:r>
              <a:rPr lang="en-US" sz="1800" kern="100" dirty="0">
                <a:effectLst/>
                <a:latin typeface="Dosis" pitchFamily="2" charset="0"/>
                <a:ea typeface="Calibri" panose="020F0502020204030204" pitchFamily="34" charset="0"/>
                <a:cs typeface="Times New Roman" panose="02020603050405020304" pitchFamily="18" charset="0"/>
              </a:rPr>
              <a:t>Africa and Asia show different level of adoption with 61 and 57 per cent of countries having adopted such legislations. The share in the least developed countries in only 48 per cent.</a:t>
            </a:r>
          </a:p>
        </p:txBody>
      </p:sp>
    </p:spTree>
    <p:extLst>
      <p:ext uri="{BB962C8B-B14F-4D97-AF65-F5344CB8AC3E}">
        <p14:creationId xmlns:p14="http://schemas.microsoft.com/office/powerpoint/2010/main" val="103635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pic>
        <p:nvPicPr>
          <p:cNvPr id="5" name="Picture 4">
            <a:extLst>
              <a:ext uri="{FF2B5EF4-FFF2-40B4-BE49-F238E27FC236}">
                <a16:creationId xmlns:a16="http://schemas.microsoft.com/office/drawing/2014/main" id="{33F316D5-2C88-7F2E-C4EC-2B4939837F2D}"/>
              </a:ext>
            </a:extLst>
          </p:cNvPr>
          <p:cNvPicPr>
            <a:picLocks noChangeAspect="1"/>
          </p:cNvPicPr>
          <p:nvPr/>
        </p:nvPicPr>
        <p:blipFill rotWithShape="1">
          <a:blip r:embed="rId3"/>
          <a:srcRect l="2101" r="17200"/>
          <a:stretch/>
        </p:blipFill>
        <p:spPr>
          <a:xfrm>
            <a:off x="464252" y="587502"/>
            <a:ext cx="8215496" cy="3968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sp>
        <p:nvSpPr>
          <p:cNvPr id="3771" name="Google Shape;3771;p66"/>
          <p:cNvSpPr txBox="1">
            <a:spLocks noGrp="1"/>
          </p:cNvSpPr>
          <p:nvPr>
            <p:ph type="title"/>
          </p:nvPr>
        </p:nvSpPr>
        <p:spPr>
          <a:xfrm>
            <a:off x="5449424" y="1593575"/>
            <a:ext cx="3151873"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Responsible </a:t>
            </a:r>
            <a:r>
              <a:rPr lang="en" sz="3600" b="1" dirty="0"/>
              <a:t>Data Usage</a:t>
            </a:r>
            <a:endParaRPr sz="3600" b="1" dirty="0"/>
          </a:p>
        </p:txBody>
      </p:sp>
      <p:sp>
        <p:nvSpPr>
          <p:cNvPr id="3772" name="Google Shape;3772;p66"/>
          <p:cNvSpPr txBox="1">
            <a:spLocks noGrp="1"/>
          </p:cNvSpPr>
          <p:nvPr>
            <p:ph type="subTitle" idx="1"/>
          </p:nvPr>
        </p:nvSpPr>
        <p:spPr>
          <a:xfrm>
            <a:off x="5449425" y="3203575"/>
            <a:ext cx="2998800" cy="604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Key practices</a:t>
            </a:r>
            <a:endParaRPr dirty="0"/>
          </a:p>
        </p:txBody>
      </p:sp>
      <p:sp>
        <p:nvSpPr>
          <p:cNvPr id="3773" name="Google Shape;3773;p66"/>
          <p:cNvSpPr txBox="1">
            <a:spLocks noGrp="1"/>
          </p:cNvSpPr>
          <p:nvPr>
            <p:ph type="title" idx="2"/>
          </p:nvPr>
        </p:nvSpPr>
        <p:spPr>
          <a:xfrm>
            <a:off x="3377825" y="1593575"/>
            <a:ext cx="20157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05</a:t>
            </a:r>
            <a:endParaRPr sz="10000" dirty="0"/>
          </a:p>
        </p:txBody>
      </p:sp>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487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3"/>
        <p:cNvGrpSpPr/>
        <p:nvPr/>
      </p:nvGrpSpPr>
      <p:grpSpPr>
        <a:xfrm>
          <a:off x="0" y="0"/>
          <a:ext cx="0" cy="0"/>
          <a:chOff x="0" y="0"/>
          <a:chExt cx="0" cy="0"/>
        </a:xfrm>
      </p:grpSpPr>
      <p:sp>
        <p:nvSpPr>
          <p:cNvPr id="4874" name="Google Shape;4874;p10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Key Practices for Responsible Data Usage</a:t>
            </a:r>
            <a:endParaRPr sz="2400" b="1" dirty="0"/>
          </a:p>
        </p:txBody>
      </p:sp>
      <p:cxnSp>
        <p:nvCxnSpPr>
          <p:cNvPr id="4875" name="Google Shape;4875;p105"/>
          <p:cNvCxnSpPr>
            <a:stCxn id="4876" idx="1"/>
            <a:endCxn id="4877" idx="1"/>
          </p:cNvCxnSpPr>
          <p:nvPr/>
        </p:nvCxnSpPr>
        <p:spPr>
          <a:xfrm rot="10800000" flipH="1" flipV="1">
            <a:off x="1062374" y="1668625"/>
            <a:ext cx="493251" cy="1068174"/>
          </a:xfrm>
          <a:prstGeom prst="bentConnector3">
            <a:avLst>
              <a:gd name="adj1" fmla="val -46346"/>
            </a:avLst>
          </a:prstGeom>
          <a:noFill/>
          <a:ln w="9525" cap="flat" cmpd="sng">
            <a:solidFill>
              <a:schemeClr val="dk1"/>
            </a:solidFill>
            <a:prstDash val="solid"/>
            <a:round/>
            <a:headEnd type="none" w="med" len="med"/>
            <a:tailEnd type="none" w="med" len="med"/>
          </a:ln>
        </p:spPr>
      </p:cxnSp>
      <p:cxnSp>
        <p:nvCxnSpPr>
          <p:cNvPr id="4878" name="Google Shape;4878;p105"/>
          <p:cNvCxnSpPr>
            <a:stCxn id="4877" idx="1"/>
            <a:endCxn id="4879" idx="1"/>
          </p:cNvCxnSpPr>
          <p:nvPr/>
        </p:nvCxnSpPr>
        <p:spPr>
          <a:xfrm rot="10800000" flipH="1" flipV="1">
            <a:off x="1555625" y="2736799"/>
            <a:ext cx="495301" cy="1181450"/>
          </a:xfrm>
          <a:prstGeom prst="bentConnector3">
            <a:avLst>
              <a:gd name="adj1" fmla="val -46154"/>
            </a:avLst>
          </a:prstGeom>
          <a:noFill/>
          <a:ln w="9525" cap="flat" cmpd="sng">
            <a:solidFill>
              <a:schemeClr val="dk1"/>
            </a:solidFill>
            <a:prstDash val="solid"/>
            <a:round/>
            <a:headEnd type="none" w="med" len="med"/>
            <a:tailEnd type="none" w="med" len="med"/>
          </a:ln>
        </p:spPr>
      </p:cxnSp>
      <p:sp>
        <p:nvSpPr>
          <p:cNvPr id="4876" name="Google Shape;4876;p105"/>
          <p:cNvSpPr/>
          <p:nvPr/>
        </p:nvSpPr>
        <p:spPr>
          <a:xfrm>
            <a:off x="1062375" y="1406725"/>
            <a:ext cx="1971900" cy="523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Space Grotesk Medium"/>
                <a:ea typeface="Space Grotesk Medium"/>
                <a:cs typeface="Space Grotesk Medium"/>
                <a:sym typeface="Space Grotesk Medium"/>
              </a:rPr>
              <a:t>Transparency &amp; Documentation</a:t>
            </a:r>
            <a:endParaRPr sz="1600" dirty="0">
              <a:solidFill>
                <a:schemeClr val="lt1"/>
              </a:solidFill>
              <a:latin typeface="Space Grotesk Medium"/>
              <a:ea typeface="Space Grotesk Medium"/>
              <a:cs typeface="Space Grotesk Medium"/>
              <a:sym typeface="Space Grotesk Medium"/>
            </a:endParaRPr>
          </a:p>
        </p:txBody>
      </p:sp>
      <p:sp>
        <p:nvSpPr>
          <p:cNvPr id="4884" name="Google Shape;4884;p105"/>
          <p:cNvSpPr txBox="1"/>
          <p:nvPr/>
        </p:nvSpPr>
        <p:spPr>
          <a:xfrm>
            <a:off x="3120000" y="1410575"/>
            <a:ext cx="5414400" cy="52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lt1"/>
                </a:solidFill>
                <a:latin typeface="Dosis"/>
                <a:ea typeface="Dosis"/>
                <a:cs typeface="Dosis"/>
                <a:sym typeface="Dosis"/>
              </a:rPr>
              <a:t>Clearly outline and document the following; Data sources, methodologies and transformations</a:t>
            </a:r>
          </a:p>
        </p:txBody>
      </p:sp>
      <p:sp>
        <p:nvSpPr>
          <p:cNvPr id="4879" name="Google Shape;4879;p105"/>
          <p:cNvSpPr/>
          <p:nvPr/>
        </p:nvSpPr>
        <p:spPr>
          <a:xfrm>
            <a:off x="2050927" y="3655449"/>
            <a:ext cx="1971900" cy="525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Space Grotesk Medium"/>
                <a:ea typeface="Space Grotesk Medium"/>
                <a:cs typeface="Space Grotesk Medium"/>
                <a:sym typeface="Space Grotesk Medium"/>
              </a:rPr>
              <a:t>Data Privacy and consent</a:t>
            </a:r>
            <a:endParaRPr sz="1600" dirty="0">
              <a:solidFill>
                <a:schemeClr val="lt1"/>
              </a:solidFill>
              <a:latin typeface="Space Grotesk Medium"/>
              <a:ea typeface="Space Grotesk Medium"/>
              <a:cs typeface="Space Grotesk Medium"/>
              <a:sym typeface="Space Grotesk Medium"/>
            </a:endParaRPr>
          </a:p>
        </p:txBody>
      </p:sp>
      <p:sp>
        <p:nvSpPr>
          <p:cNvPr id="4887" name="Google Shape;4887;p105"/>
          <p:cNvSpPr txBox="1"/>
          <p:nvPr/>
        </p:nvSpPr>
        <p:spPr>
          <a:xfrm>
            <a:off x="4104224" y="3655924"/>
            <a:ext cx="4649631" cy="5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Dosis"/>
                <a:ea typeface="Dosis"/>
                <a:cs typeface="Dosis"/>
                <a:sym typeface="Dosis"/>
              </a:rPr>
              <a:t>Respecting data privacy laws and obtaining informed consents,  anonymization of identifiable information where possible and compliance to legal frameworks</a:t>
            </a:r>
            <a:endParaRPr dirty="0">
              <a:solidFill>
                <a:schemeClr val="lt1"/>
              </a:solidFill>
              <a:latin typeface="Dosis"/>
              <a:ea typeface="Dosis"/>
              <a:cs typeface="Dosis"/>
              <a:sym typeface="Dosis"/>
            </a:endParaRPr>
          </a:p>
        </p:txBody>
      </p:sp>
      <p:sp>
        <p:nvSpPr>
          <p:cNvPr id="4877" name="Google Shape;4877;p105"/>
          <p:cNvSpPr/>
          <p:nvPr/>
        </p:nvSpPr>
        <p:spPr>
          <a:xfrm>
            <a:off x="1555626" y="2474449"/>
            <a:ext cx="1971900" cy="524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Space Grotesk Medium"/>
                <a:ea typeface="Space Grotesk Medium"/>
                <a:cs typeface="Space Grotesk Medium"/>
                <a:sym typeface="Space Grotesk Medium"/>
              </a:rPr>
              <a:t>Bias Mitigation</a:t>
            </a:r>
            <a:endParaRPr sz="1600" dirty="0">
              <a:solidFill>
                <a:schemeClr val="lt1"/>
              </a:solidFill>
              <a:latin typeface="Space Grotesk Medium"/>
              <a:ea typeface="Space Grotesk Medium"/>
              <a:cs typeface="Space Grotesk Medium"/>
              <a:sym typeface="Space Grotesk Medium"/>
            </a:endParaRPr>
          </a:p>
        </p:txBody>
      </p:sp>
      <p:sp>
        <p:nvSpPr>
          <p:cNvPr id="4888" name="Google Shape;4888;p105"/>
          <p:cNvSpPr txBox="1"/>
          <p:nvPr/>
        </p:nvSpPr>
        <p:spPr>
          <a:xfrm>
            <a:off x="3589649" y="2476474"/>
            <a:ext cx="4944751"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Dosis"/>
                <a:ea typeface="Dosis"/>
                <a:cs typeface="Dosis"/>
                <a:sym typeface="Dosis"/>
              </a:rPr>
              <a:t>Identifiying and mitigating biases in data and algorithms through data audits, algorithm fairness and diverse representation</a:t>
            </a:r>
            <a:endParaRPr dirty="0">
              <a:solidFill>
                <a:schemeClr val="lt1"/>
              </a:solidFill>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3"/>
        <p:cNvGrpSpPr/>
        <p:nvPr/>
      </p:nvGrpSpPr>
      <p:grpSpPr>
        <a:xfrm>
          <a:off x="0" y="0"/>
          <a:ext cx="0" cy="0"/>
          <a:chOff x="0" y="0"/>
          <a:chExt cx="0" cy="0"/>
        </a:xfrm>
      </p:grpSpPr>
      <p:sp>
        <p:nvSpPr>
          <p:cNvPr id="4874" name="Google Shape;4874;p10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Key Practices for Responsible Data Usage – cont’d</a:t>
            </a:r>
            <a:endParaRPr sz="2400" b="1" dirty="0"/>
          </a:p>
        </p:txBody>
      </p:sp>
      <p:cxnSp>
        <p:nvCxnSpPr>
          <p:cNvPr id="2" name="Google Shape;4882;p105">
            <a:extLst>
              <a:ext uri="{FF2B5EF4-FFF2-40B4-BE49-F238E27FC236}">
                <a16:creationId xmlns:a16="http://schemas.microsoft.com/office/drawing/2014/main" id="{3F6DFB9F-A535-D0C4-EDE8-093EF52B12DA}"/>
              </a:ext>
            </a:extLst>
          </p:cNvPr>
          <p:cNvCxnSpPr>
            <a:stCxn id="5" idx="1"/>
            <a:endCxn id="3" idx="1"/>
          </p:cNvCxnSpPr>
          <p:nvPr/>
        </p:nvCxnSpPr>
        <p:spPr>
          <a:xfrm rot="10800000" flipH="1" flipV="1">
            <a:off x="982603" y="1938314"/>
            <a:ext cx="485997" cy="1287685"/>
          </a:xfrm>
          <a:prstGeom prst="bentConnector3">
            <a:avLst>
              <a:gd name="adj1" fmla="val -47037"/>
            </a:avLst>
          </a:prstGeom>
          <a:noFill/>
          <a:ln w="9525" cap="flat" cmpd="sng">
            <a:solidFill>
              <a:schemeClr val="dk1"/>
            </a:solidFill>
            <a:prstDash val="solid"/>
            <a:round/>
            <a:headEnd type="none" w="med" len="med"/>
            <a:tailEnd type="none" w="med" len="med"/>
          </a:ln>
        </p:spPr>
      </p:cxnSp>
      <p:sp>
        <p:nvSpPr>
          <p:cNvPr id="3" name="Google Shape;4883;p105">
            <a:extLst>
              <a:ext uri="{FF2B5EF4-FFF2-40B4-BE49-F238E27FC236}">
                <a16:creationId xmlns:a16="http://schemas.microsoft.com/office/drawing/2014/main" id="{C13869E3-BE3F-1483-3417-13E9826BE72C}"/>
              </a:ext>
            </a:extLst>
          </p:cNvPr>
          <p:cNvSpPr/>
          <p:nvPr/>
        </p:nvSpPr>
        <p:spPr>
          <a:xfrm>
            <a:off x="1468601" y="2962300"/>
            <a:ext cx="1971900" cy="527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Space Grotesk Medium"/>
                <a:ea typeface="Space Grotesk Medium"/>
                <a:cs typeface="Space Grotesk Medium"/>
                <a:sym typeface="Space Grotesk Medium"/>
              </a:rPr>
              <a:t>Ethical  Decision-Making</a:t>
            </a:r>
            <a:endParaRPr sz="1600" dirty="0">
              <a:solidFill>
                <a:schemeClr val="lt1"/>
              </a:solidFill>
              <a:latin typeface="Space Grotesk Medium"/>
              <a:ea typeface="Space Grotesk Medium"/>
              <a:cs typeface="Space Grotesk Medium"/>
              <a:sym typeface="Space Grotesk Medium"/>
            </a:endParaRPr>
          </a:p>
        </p:txBody>
      </p:sp>
      <p:sp>
        <p:nvSpPr>
          <p:cNvPr id="4" name="Google Shape;4885;p105">
            <a:extLst>
              <a:ext uri="{FF2B5EF4-FFF2-40B4-BE49-F238E27FC236}">
                <a16:creationId xmlns:a16="http://schemas.microsoft.com/office/drawing/2014/main" id="{A31C8324-02D7-5BCA-5E27-26516650BA61}"/>
              </a:ext>
            </a:extLst>
          </p:cNvPr>
          <p:cNvSpPr txBox="1"/>
          <p:nvPr/>
        </p:nvSpPr>
        <p:spPr>
          <a:xfrm>
            <a:off x="3530775" y="2962300"/>
            <a:ext cx="4144623" cy="52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Dosis"/>
                <a:ea typeface="Dosis"/>
                <a:cs typeface="Dosis"/>
                <a:sym typeface="Dosis"/>
              </a:rPr>
              <a:t>Considering the broader ethical implications of data usages through societal impact assessment, continous evaluation</a:t>
            </a:r>
            <a:endParaRPr dirty="0">
              <a:solidFill>
                <a:schemeClr val="lt1"/>
              </a:solidFill>
              <a:latin typeface="Dosis"/>
              <a:ea typeface="Dosis"/>
              <a:cs typeface="Dosis"/>
              <a:sym typeface="Dosis"/>
            </a:endParaRPr>
          </a:p>
        </p:txBody>
      </p:sp>
      <p:sp>
        <p:nvSpPr>
          <p:cNvPr id="5" name="Google Shape;4881;p105">
            <a:extLst>
              <a:ext uri="{FF2B5EF4-FFF2-40B4-BE49-F238E27FC236}">
                <a16:creationId xmlns:a16="http://schemas.microsoft.com/office/drawing/2014/main" id="{A69EA8E5-0D6D-4A3C-6888-2B9300F73140}"/>
              </a:ext>
            </a:extLst>
          </p:cNvPr>
          <p:cNvSpPr/>
          <p:nvPr/>
        </p:nvSpPr>
        <p:spPr>
          <a:xfrm>
            <a:off x="982604" y="1674915"/>
            <a:ext cx="1971900" cy="526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Space Grotesk Medium"/>
                <a:ea typeface="Space Grotesk Medium"/>
                <a:cs typeface="Space Grotesk Medium"/>
                <a:sym typeface="Space Grotesk Medium"/>
              </a:rPr>
              <a:t>Security</a:t>
            </a:r>
            <a:endParaRPr sz="1600" dirty="0">
              <a:solidFill>
                <a:schemeClr val="lt1"/>
              </a:solidFill>
              <a:latin typeface="Space Grotesk Medium"/>
              <a:ea typeface="Space Grotesk Medium"/>
              <a:cs typeface="Space Grotesk Medium"/>
              <a:sym typeface="Space Grotesk Medium"/>
            </a:endParaRPr>
          </a:p>
        </p:txBody>
      </p:sp>
      <p:sp>
        <p:nvSpPr>
          <p:cNvPr id="6" name="Google Shape;4886;p105">
            <a:extLst>
              <a:ext uri="{FF2B5EF4-FFF2-40B4-BE49-F238E27FC236}">
                <a16:creationId xmlns:a16="http://schemas.microsoft.com/office/drawing/2014/main" id="{3D29E4B6-9864-0184-C6D3-8643A93DCE28}"/>
              </a:ext>
            </a:extLst>
          </p:cNvPr>
          <p:cNvSpPr txBox="1"/>
          <p:nvPr/>
        </p:nvSpPr>
        <p:spPr>
          <a:xfrm>
            <a:off x="3033074" y="1675940"/>
            <a:ext cx="5297110" cy="52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Dosis"/>
                <a:ea typeface="Dosis"/>
                <a:cs typeface="Dosis"/>
                <a:sym typeface="Dosis"/>
              </a:rPr>
              <a:t>Safeguarding against data breaches and unathorized access through encryption, access control and regular audits</a:t>
            </a:r>
            <a:endParaRPr dirty="0">
              <a:solidFill>
                <a:schemeClr val="lt1"/>
              </a:solidFill>
              <a:latin typeface="Dosis"/>
              <a:ea typeface="Dosis"/>
              <a:cs typeface="Dosis"/>
              <a:sym typeface="Dosis"/>
            </a:endParaRPr>
          </a:p>
        </p:txBody>
      </p:sp>
    </p:spTree>
    <p:extLst>
      <p:ext uri="{BB962C8B-B14F-4D97-AF65-F5344CB8AC3E}">
        <p14:creationId xmlns:p14="http://schemas.microsoft.com/office/powerpoint/2010/main" val="193292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553816"/>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latin typeface="Montserrat"/>
                <a:sym typeface="Montserrat"/>
              </a:rPr>
              <a:t>Conclusion</a:t>
            </a:r>
            <a:endParaRPr sz="3200" b="1" dirty="0"/>
          </a:p>
        </p:txBody>
      </p:sp>
      <p:sp>
        <p:nvSpPr>
          <p:cNvPr id="3824" name="Google Shape;3824;p67"/>
          <p:cNvSpPr txBox="1">
            <a:spLocks noGrp="1"/>
          </p:cNvSpPr>
          <p:nvPr>
            <p:ph type="subTitle" idx="1"/>
          </p:nvPr>
        </p:nvSpPr>
        <p:spPr>
          <a:xfrm>
            <a:off x="713225" y="1482571"/>
            <a:ext cx="5918394" cy="3453413"/>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n-US" sz="1600" kern="100" dirty="0">
                <a:effectLst/>
                <a:latin typeface="Dosis" pitchFamily="2" charset="0"/>
                <a:ea typeface="Calibri" panose="020F0502020204030204" pitchFamily="34" charset="0"/>
                <a:cs typeface="Times New Roman" panose="02020603050405020304" pitchFamily="18" charset="0"/>
              </a:rPr>
              <a:t>The ethical considerations in data science are pivotal, shaping how data is collected, analyzed, and utilized. By embracing responsible and ethical data practices, Data Scientists not only ensure compliance with regulations but also contribute to building trust, promoting fairness, and fostering positive societal impacts.</a:t>
            </a:r>
          </a:p>
          <a:p>
            <a:pPr marL="0" marR="0" algn="just">
              <a:lnSpc>
                <a:spcPct val="150000"/>
              </a:lnSpc>
              <a:spcBef>
                <a:spcPts val="0"/>
              </a:spcBef>
              <a:spcAft>
                <a:spcPts val="800"/>
              </a:spcAft>
            </a:pPr>
            <a:r>
              <a:rPr lang="en-US" sz="1600" kern="100" dirty="0">
                <a:effectLst/>
                <a:latin typeface="Dosis" pitchFamily="2" charset="0"/>
                <a:ea typeface="Calibri" panose="020F0502020204030204" pitchFamily="34" charset="0"/>
                <a:cs typeface="Times New Roman" panose="02020603050405020304" pitchFamily="18" charset="0"/>
              </a:rPr>
              <a:t>In essence, the ethical use of data isn’t just a professional requirement; it’s a commitment to harnessing the power of data for the collective good while safeguarding individual rights and societal values.</a:t>
            </a:r>
          </a:p>
          <a:p>
            <a:pPr marL="0" marR="0" algn="just">
              <a:lnSpc>
                <a:spcPct val="107000"/>
              </a:lnSpc>
              <a:spcBef>
                <a:spcPts val="0"/>
              </a:spcBef>
              <a:spcAft>
                <a:spcPts val="800"/>
              </a:spcAft>
            </a:pPr>
            <a:endParaRPr lang="en-US" sz="1600" kern="100" dirty="0">
              <a:latin typeface="Dosi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59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3"/>
        <p:cNvGrpSpPr/>
        <p:nvPr/>
      </p:nvGrpSpPr>
      <p:grpSpPr>
        <a:xfrm>
          <a:off x="0" y="0"/>
          <a:ext cx="0" cy="0"/>
          <a:chOff x="0" y="0"/>
          <a:chExt cx="0" cy="0"/>
        </a:xfrm>
      </p:grpSpPr>
      <p:sp>
        <p:nvSpPr>
          <p:cNvPr id="4874" name="Google Shape;4874;p10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References</a:t>
            </a:r>
            <a:endParaRPr sz="2400" b="1" dirty="0"/>
          </a:p>
        </p:txBody>
      </p:sp>
      <p:sp>
        <p:nvSpPr>
          <p:cNvPr id="6" name="Google Shape;4886;p105">
            <a:extLst>
              <a:ext uri="{FF2B5EF4-FFF2-40B4-BE49-F238E27FC236}">
                <a16:creationId xmlns:a16="http://schemas.microsoft.com/office/drawing/2014/main" id="{3D29E4B6-9864-0184-C6D3-8643A93DCE28}"/>
              </a:ext>
            </a:extLst>
          </p:cNvPr>
          <p:cNvSpPr txBox="1"/>
          <p:nvPr/>
        </p:nvSpPr>
        <p:spPr>
          <a:xfrm>
            <a:off x="713225" y="1287262"/>
            <a:ext cx="7338823" cy="2405848"/>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u="sng" kern="100" dirty="0">
                <a:solidFill>
                  <a:schemeClr val="bg1"/>
                </a:solidFill>
                <a:effectLst/>
                <a:latin typeface="Dosis"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https://unctad.org/page/data-protection-and-privacy-legislation-worldwide</a:t>
            </a:r>
            <a:r>
              <a:rPr lang="en-US" u="sng" kern="100" dirty="0">
                <a:solidFill>
                  <a:schemeClr val="bg1"/>
                </a:solidFill>
                <a:effectLst/>
                <a:latin typeface="Dosis" pitchFamily="2" charset="0"/>
                <a:ea typeface="Calibri" panose="020F0502020204030204" pitchFamily="34" charset="0"/>
                <a:cs typeface="Times New Roman" panose="02020603050405020304" pitchFamily="18" charset="0"/>
              </a:rPr>
              <a:t> r</a:t>
            </a:r>
            <a:r>
              <a:rPr lang="en-US" kern="100" dirty="0">
                <a:solidFill>
                  <a:schemeClr val="bg1"/>
                </a:solidFill>
                <a:effectLst/>
                <a:latin typeface="Dosis" pitchFamily="2" charset="0"/>
                <a:ea typeface="Calibri" panose="020F0502020204030204" pitchFamily="34" charset="0"/>
                <a:cs typeface="Times New Roman" panose="02020603050405020304" pitchFamily="18" charset="0"/>
              </a:rPr>
              <a:t>etrieved on August 14</a:t>
            </a:r>
            <a:r>
              <a:rPr lang="en-US" kern="100" baseline="30000" dirty="0">
                <a:solidFill>
                  <a:schemeClr val="bg1"/>
                </a:solidFill>
                <a:effectLst/>
                <a:latin typeface="Dosis" pitchFamily="2" charset="0"/>
                <a:ea typeface="Calibri" panose="020F0502020204030204" pitchFamily="34" charset="0"/>
                <a:cs typeface="Times New Roman" panose="02020603050405020304" pitchFamily="18" charset="0"/>
              </a:rPr>
              <a:t>th</a:t>
            </a:r>
            <a:r>
              <a:rPr lang="en-US" kern="100" dirty="0">
                <a:solidFill>
                  <a:schemeClr val="bg1"/>
                </a:solidFill>
                <a:effectLst/>
                <a:latin typeface="Dosis" pitchFamily="2" charset="0"/>
                <a:ea typeface="Calibri" panose="020F0502020204030204" pitchFamily="34" charset="0"/>
                <a:cs typeface="Times New Roman" panose="02020603050405020304" pitchFamily="18" charset="0"/>
              </a:rPr>
              <a:t>, 2024</a:t>
            </a:r>
          </a:p>
          <a:p>
            <a:pPr marL="0" marR="0">
              <a:lnSpc>
                <a:spcPct val="107000"/>
              </a:lnSpc>
              <a:spcBef>
                <a:spcPts val="0"/>
              </a:spcBef>
              <a:spcAft>
                <a:spcPts val="800"/>
              </a:spcAft>
            </a:pPr>
            <a:r>
              <a:rPr lang="en-US" u="sng" kern="100" dirty="0">
                <a:solidFill>
                  <a:schemeClr val="bg1"/>
                </a:solidFill>
                <a:effectLst/>
                <a:latin typeface="Dosis"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https://online.maryville.edu/online-masters-degrees/data-science/careers/data-science-ethics-issues-and-strategies/</a:t>
            </a:r>
            <a:r>
              <a:rPr lang="en-US" kern="100" dirty="0">
                <a:solidFill>
                  <a:schemeClr val="bg1"/>
                </a:solidFill>
                <a:effectLst/>
                <a:latin typeface="Dosis" pitchFamily="2" charset="0"/>
                <a:ea typeface="Calibri" panose="020F0502020204030204" pitchFamily="34" charset="0"/>
                <a:cs typeface="Times New Roman" panose="02020603050405020304" pitchFamily="18" charset="0"/>
              </a:rPr>
              <a:t> retrieved on August 14</a:t>
            </a:r>
            <a:r>
              <a:rPr lang="en-US" kern="100" baseline="30000" dirty="0">
                <a:solidFill>
                  <a:schemeClr val="bg1"/>
                </a:solidFill>
                <a:effectLst/>
                <a:latin typeface="Dosis" pitchFamily="2" charset="0"/>
                <a:ea typeface="Calibri" panose="020F0502020204030204" pitchFamily="34" charset="0"/>
                <a:cs typeface="Times New Roman" panose="02020603050405020304" pitchFamily="18" charset="0"/>
              </a:rPr>
              <a:t>th</a:t>
            </a:r>
            <a:r>
              <a:rPr lang="en-US" kern="100" dirty="0">
                <a:solidFill>
                  <a:schemeClr val="bg1"/>
                </a:solidFill>
                <a:effectLst/>
                <a:latin typeface="Dosis" pitchFamily="2" charset="0"/>
                <a:ea typeface="Calibri" panose="020F0502020204030204" pitchFamily="34" charset="0"/>
                <a:cs typeface="Times New Roman" panose="02020603050405020304" pitchFamily="18" charset="0"/>
              </a:rPr>
              <a:t>, 2024</a:t>
            </a:r>
          </a:p>
        </p:txBody>
      </p:sp>
    </p:spTree>
    <p:extLst>
      <p:ext uri="{BB962C8B-B14F-4D97-AF65-F5344CB8AC3E}">
        <p14:creationId xmlns:p14="http://schemas.microsoft.com/office/powerpoint/2010/main" val="169084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69"/>
        <p:cNvGrpSpPr/>
        <p:nvPr/>
      </p:nvGrpSpPr>
      <p:grpSpPr>
        <a:xfrm>
          <a:off x="0" y="0"/>
          <a:ext cx="0" cy="0"/>
          <a:chOff x="0" y="0"/>
          <a:chExt cx="0" cy="0"/>
        </a:xfrm>
      </p:grpSpPr>
      <p:grpSp>
        <p:nvGrpSpPr>
          <p:cNvPr id="4972" name="Google Shape;4972;p109"/>
          <p:cNvGrpSpPr/>
          <p:nvPr/>
        </p:nvGrpSpPr>
        <p:grpSpPr>
          <a:xfrm rot="5400000">
            <a:off x="5454420" y="1224117"/>
            <a:ext cx="2133610" cy="3252419"/>
            <a:chOff x="1433390" y="658863"/>
            <a:chExt cx="2418785" cy="3625481"/>
          </a:xfrm>
        </p:grpSpPr>
        <p:sp>
          <p:nvSpPr>
            <p:cNvPr id="4973" name="Google Shape;4973;p109"/>
            <p:cNvSpPr/>
            <p:nvPr/>
          </p:nvSpPr>
          <p:spPr>
            <a:xfrm rot="5400000">
              <a:off x="830042" y="1262211"/>
              <a:ext cx="3625481" cy="2418785"/>
            </a:xfrm>
            <a:custGeom>
              <a:avLst/>
              <a:gdLst/>
              <a:ahLst/>
              <a:cxnLst/>
              <a:rect l="l" t="t" r="r" b="b"/>
              <a:pathLst>
                <a:path w="116192" h="71870" extrusionOk="0">
                  <a:moveTo>
                    <a:pt x="106602" y="9606"/>
                  </a:moveTo>
                  <a:lnTo>
                    <a:pt x="106602" y="62263"/>
                  </a:lnTo>
                  <a:lnTo>
                    <a:pt x="9607" y="62263"/>
                  </a:lnTo>
                  <a:lnTo>
                    <a:pt x="9607" y="9606"/>
                  </a:lnTo>
                  <a:close/>
                  <a:moveTo>
                    <a:pt x="4796" y="0"/>
                  </a:moveTo>
                  <a:cubicBezTo>
                    <a:pt x="2153" y="0"/>
                    <a:pt x="1" y="2152"/>
                    <a:pt x="1" y="4795"/>
                  </a:cubicBezTo>
                  <a:lnTo>
                    <a:pt x="1" y="67058"/>
                  </a:lnTo>
                  <a:cubicBezTo>
                    <a:pt x="1" y="69718"/>
                    <a:pt x="2153" y="71870"/>
                    <a:pt x="4796" y="71870"/>
                  </a:cubicBezTo>
                  <a:lnTo>
                    <a:pt x="111397" y="71870"/>
                  </a:lnTo>
                  <a:cubicBezTo>
                    <a:pt x="114040" y="71870"/>
                    <a:pt x="116192" y="69718"/>
                    <a:pt x="116192" y="67058"/>
                  </a:cubicBezTo>
                  <a:lnTo>
                    <a:pt x="116192" y="4795"/>
                  </a:lnTo>
                  <a:cubicBezTo>
                    <a:pt x="116192" y="2152"/>
                    <a:pt x="114040" y="0"/>
                    <a:pt x="1113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4974" name="Google Shape;4974;p109"/>
            <p:cNvSpPr/>
            <p:nvPr/>
          </p:nvSpPr>
          <p:spPr>
            <a:xfrm>
              <a:off x="2489277" y="751494"/>
              <a:ext cx="387900" cy="56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09"/>
            <p:cNvSpPr/>
            <p:nvPr/>
          </p:nvSpPr>
          <p:spPr>
            <a:xfrm rot="5400000">
              <a:off x="2601338" y="4114808"/>
              <a:ext cx="97200" cy="97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6" name="Google Shape;4976;p109"/>
          <p:cNvSpPr/>
          <p:nvPr/>
        </p:nvSpPr>
        <p:spPr>
          <a:xfrm>
            <a:off x="5151175" y="2042050"/>
            <a:ext cx="2733000" cy="16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993;p111">
            <a:extLst>
              <a:ext uri="{FF2B5EF4-FFF2-40B4-BE49-F238E27FC236}">
                <a16:creationId xmlns:a16="http://schemas.microsoft.com/office/drawing/2014/main" id="{47CCAA6E-49E2-6805-8A5C-0EBE32846E49}"/>
              </a:ext>
            </a:extLst>
          </p:cNvPr>
          <p:cNvGrpSpPr/>
          <p:nvPr/>
        </p:nvGrpSpPr>
        <p:grpSpPr>
          <a:xfrm>
            <a:off x="477338" y="2024919"/>
            <a:ext cx="4417139" cy="4087652"/>
            <a:chOff x="477338" y="2024919"/>
            <a:chExt cx="4417139" cy="4087652"/>
          </a:xfrm>
        </p:grpSpPr>
        <p:grpSp>
          <p:nvGrpSpPr>
            <p:cNvPr id="5" name="Google Shape;4994;p111">
              <a:extLst>
                <a:ext uri="{FF2B5EF4-FFF2-40B4-BE49-F238E27FC236}">
                  <a16:creationId xmlns:a16="http://schemas.microsoft.com/office/drawing/2014/main" id="{0860126C-A14B-CA95-4465-0923760A3B6C}"/>
                </a:ext>
              </a:extLst>
            </p:cNvPr>
            <p:cNvGrpSpPr/>
            <p:nvPr/>
          </p:nvGrpSpPr>
          <p:grpSpPr>
            <a:xfrm>
              <a:off x="477338" y="2024919"/>
              <a:ext cx="4417139" cy="4087652"/>
              <a:chOff x="1576575" y="1216150"/>
              <a:chExt cx="4585900" cy="4243825"/>
            </a:xfrm>
          </p:grpSpPr>
          <p:sp>
            <p:nvSpPr>
              <p:cNvPr id="12" name="Google Shape;4995;p111">
                <a:extLst>
                  <a:ext uri="{FF2B5EF4-FFF2-40B4-BE49-F238E27FC236}">
                    <a16:creationId xmlns:a16="http://schemas.microsoft.com/office/drawing/2014/main" id="{06BE834A-2256-B86E-923E-71900E9F0D4F}"/>
                  </a:ext>
                </a:extLst>
              </p:cNvPr>
              <p:cNvSpPr/>
              <p:nvPr/>
            </p:nvSpPr>
            <p:spPr>
              <a:xfrm>
                <a:off x="4733875" y="3568325"/>
                <a:ext cx="1177350" cy="1891025"/>
              </a:xfrm>
              <a:custGeom>
                <a:avLst/>
                <a:gdLst/>
                <a:ahLst/>
                <a:cxnLst/>
                <a:rect l="l" t="t" r="r" b="b"/>
                <a:pathLst>
                  <a:path w="47094" h="75641" extrusionOk="0">
                    <a:moveTo>
                      <a:pt x="7043" y="1"/>
                    </a:moveTo>
                    <a:cubicBezTo>
                      <a:pt x="7043" y="1"/>
                      <a:pt x="3308" y="32658"/>
                      <a:pt x="2155" y="40327"/>
                    </a:cubicBezTo>
                    <a:cubicBezTo>
                      <a:pt x="1003" y="47996"/>
                      <a:pt x="0" y="75640"/>
                      <a:pt x="0" y="75640"/>
                    </a:cubicBezTo>
                    <a:lnTo>
                      <a:pt x="19449" y="75640"/>
                    </a:lnTo>
                    <a:cubicBezTo>
                      <a:pt x="19449" y="75640"/>
                      <a:pt x="21629" y="38798"/>
                      <a:pt x="26416" y="24387"/>
                    </a:cubicBezTo>
                    <a:cubicBezTo>
                      <a:pt x="26416" y="24387"/>
                      <a:pt x="26542" y="66818"/>
                      <a:pt x="27694" y="75640"/>
                    </a:cubicBezTo>
                    <a:lnTo>
                      <a:pt x="47093" y="75640"/>
                    </a:lnTo>
                    <a:cubicBezTo>
                      <a:pt x="47093" y="75640"/>
                      <a:pt x="46842" y="23434"/>
                      <a:pt x="46066" y="15941"/>
                    </a:cubicBezTo>
                    <a:cubicBezTo>
                      <a:pt x="45289" y="8447"/>
                      <a:pt x="43835" y="1"/>
                      <a:pt x="43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96;p111">
                <a:extLst>
                  <a:ext uri="{FF2B5EF4-FFF2-40B4-BE49-F238E27FC236}">
                    <a16:creationId xmlns:a16="http://schemas.microsoft.com/office/drawing/2014/main" id="{16F763ED-F084-7044-8FBD-8D26A3D5118D}"/>
                  </a:ext>
                </a:extLst>
              </p:cNvPr>
              <p:cNvSpPr/>
              <p:nvPr/>
            </p:nvSpPr>
            <p:spPr>
              <a:xfrm>
                <a:off x="5301525" y="4029475"/>
                <a:ext cx="92775" cy="148525"/>
              </a:xfrm>
              <a:custGeom>
                <a:avLst/>
                <a:gdLst/>
                <a:ahLst/>
                <a:cxnLst/>
                <a:rect l="l" t="t" r="r" b="b"/>
                <a:pathLst>
                  <a:path w="3711" h="5941" extrusionOk="0">
                    <a:moveTo>
                      <a:pt x="1" y="1"/>
                    </a:moveTo>
                    <a:lnTo>
                      <a:pt x="1" y="1"/>
                    </a:lnTo>
                    <a:cubicBezTo>
                      <a:pt x="176" y="552"/>
                      <a:pt x="402" y="1104"/>
                      <a:pt x="653" y="1630"/>
                    </a:cubicBezTo>
                    <a:cubicBezTo>
                      <a:pt x="903" y="2181"/>
                      <a:pt x="1179" y="2683"/>
                      <a:pt x="1480" y="3209"/>
                    </a:cubicBezTo>
                    <a:cubicBezTo>
                      <a:pt x="1780" y="3710"/>
                      <a:pt x="2106" y="4212"/>
                      <a:pt x="2482" y="4663"/>
                    </a:cubicBezTo>
                    <a:cubicBezTo>
                      <a:pt x="2833" y="5139"/>
                      <a:pt x="3234" y="5590"/>
                      <a:pt x="3710" y="5941"/>
                    </a:cubicBezTo>
                    <a:cubicBezTo>
                      <a:pt x="3384" y="5440"/>
                      <a:pt x="3109" y="4938"/>
                      <a:pt x="2808" y="4437"/>
                    </a:cubicBezTo>
                    <a:lnTo>
                      <a:pt x="1931" y="2933"/>
                    </a:lnTo>
                    <a:cubicBezTo>
                      <a:pt x="1329" y="1931"/>
                      <a:pt x="728" y="953"/>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97;p111">
                <a:extLst>
                  <a:ext uri="{FF2B5EF4-FFF2-40B4-BE49-F238E27FC236}">
                    <a16:creationId xmlns:a16="http://schemas.microsoft.com/office/drawing/2014/main" id="{6275FE25-5E09-9DD0-F157-987E8A261BE9}"/>
                  </a:ext>
                </a:extLst>
              </p:cNvPr>
              <p:cNvSpPr/>
              <p:nvPr/>
            </p:nvSpPr>
            <p:spPr>
              <a:xfrm>
                <a:off x="5786500" y="3573350"/>
                <a:ext cx="76475" cy="1886000"/>
              </a:xfrm>
              <a:custGeom>
                <a:avLst/>
                <a:gdLst/>
                <a:ahLst/>
                <a:cxnLst/>
                <a:rect l="l" t="t" r="r" b="b"/>
                <a:pathLst>
                  <a:path w="3059" h="75440" fill="none" extrusionOk="0">
                    <a:moveTo>
                      <a:pt x="1" y="0"/>
                    </a:moveTo>
                    <a:cubicBezTo>
                      <a:pt x="1" y="0"/>
                      <a:pt x="2306" y="12106"/>
                      <a:pt x="2306" y="15940"/>
                    </a:cubicBezTo>
                    <a:cubicBezTo>
                      <a:pt x="2306" y="19775"/>
                      <a:pt x="3058" y="75439"/>
                      <a:pt x="3058" y="75439"/>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98;p111">
                <a:extLst>
                  <a:ext uri="{FF2B5EF4-FFF2-40B4-BE49-F238E27FC236}">
                    <a16:creationId xmlns:a16="http://schemas.microsoft.com/office/drawing/2014/main" id="{DB29A673-3E02-63CC-C0FE-B65E16939908}"/>
                  </a:ext>
                </a:extLst>
              </p:cNvPr>
              <p:cNvSpPr/>
              <p:nvPr/>
            </p:nvSpPr>
            <p:spPr>
              <a:xfrm>
                <a:off x="5728850" y="3573350"/>
                <a:ext cx="115325" cy="422325"/>
              </a:xfrm>
              <a:custGeom>
                <a:avLst/>
                <a:gdLst/>
                <a:ahLst/>
                <a:cxnLst/>
                <a:rect l="l" t="t" r="r" b="b"/>
                <a:pathLst>
                  <a:path w="4613" h="16893" fill="none" extrusionOk="0">
                    <a:moveTo>
                      <a:pt x="1" y="0"/>
                    </a:moveTo>
                    <a:cubicBezTo>
                      <a:pt x="1" y="0"/>
                      <a:pt x="1354" y="16893"/>
                      <a:pt x="4612" y="16893"/>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99;p111">
                <a:extLst>
                  <a:ext uri="{FF2B5EF4-FFF2-40B4-BE49-F238E27FC236}">
                    <a16:creationId xmlns:a16="http://schemas.microsoft.com/office/drawing/2014/main" id="{A260ADA0-CE78-5CDF-A1D3-FFAC3EA5D7A8}"/>
                  </a:ext>
                </a:extLst>
              </p:cNvPr>
              <p:cNvSpPr/>
              <p:nvPr/>
            </p:nvSpPr>
            <p:spPr>
              <a:xfrm>
                <a:off x="4852275" y="3573350"/>
                <a:ext cx="109050" cy="422325"/>
              </a:xfrm>
              <a:custGeom>
                <a:avLst/>
                <a:gdLst/>
                <a:ahLst/>
                <a:cxnLst/>
                <a:rect l="l" t="t" r="r" b="b"/>
                <a:pathLst>
                  <a:path w="4362" h="16893" fill="none" extrusionOk="0">
                    <a:moveTo>
                      <a:pt x="4337" y="0"/>
                    </a:moveTo>
                    <a:cubicBezTo>
                      <a:pt x="4337" y="0"/>
                      <a:pt x="4362" y="15940"/>
                      <a:pt x="1" y="16893"/>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00;p111">
                <a:extLst>
                  <a:ext uri="{FF2B5EF4-FFF2-40B4-BE49-F238E27FC236}">
                    <a16:creationId xmlns:a16="http://schemas.microsoft.com/office/drawing/2014/main" id="{6F815679-8F28-7D81-089A-61443E412300}"/>
                  </a:ext>
                </a:extLst>
              </p:cNvPr>
              <p:cNvSpPr/>
              <p:nvPr/>
            </p:nvSpPr>
            <p:spPr>
              <a:xfrm>
                <a:off x="5196275" y="4140400"/>
                <a:ext cx="169200" cy="1318950"/>
              </a:xfrm>
              <a:custGeom>
                <a:avLst/>
                <a:gdLst/>
                <a:ahLst/>
                <a:cxnLst/>
                <a:rect l="l" t="t" r="r" b="b"/>
                <a:pathLst>
                  <a:path w="6768" h="52758" fill="none" extrusionOk="0">
                    <a:moveTo>
                      <a:pt x="6767" y="0"/>
                    </a:moveTo>
                    <a:cubicBezTo>
                      <a:pt x="6767" y="0"/>
                      <a:pt x="3835" y="13033"/>
                      <a:pt x="2682" y="23384"/>
                    </a:cubicBezTo>
                    <a:cubicBezTo>
                      <a:pt x="1529" y="33760"/>
                      <a:pt x="0" y="52757"/>
                      <a:pt x="0" y="52757"/>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01;p111">
                <a:extLst>
                  <a:ext uri="{FF2B5EF4-FFF2-40B4-BE49-F238E27FC236}">
                    <a16:creationId xmlns:a16="http://schemas.microsoft.com/office/drawing/2014/main" id="{39A68F1F-3E80-A077-1927-A7E7EC0977EF}"/>
                  </a:ext>
                </a:extLst>
              </p:cNvPr>
              <p:cNvSpPr/>
              <p:nvPr/>
            </p:nvSpPr>
            <p:spPr>
              <a:xfrm>
                <a:off x="5140500" y="1859675"/>
                <a:ext cx="408550" cy="463675"/>
              </a:xfrm>
              <a:custGeom>
                <a:avLst/>
                <a:gdLst/>
                <a:ahLst/>
                <a:cxnLst/>
                <a:rect l="l" t="t" r="r" b="b"/>
                <a:pathLst>
                  <a:path w="16342" h="18547" extrusionOk="0">
                    <a:moveTo>
                      <a:pt x="1003" y="1"/>
                    </a:moveTo>
                    <a:lnTo>
                      <a:pt x="1" y="15765"/>
                    </a:lnTo>
                    <a:cubicBezTo>
                      <a:pt x="1" y="15765"/>
                      <a:pt x="2758" y="18547"/>
                      <a:pt x="7520" y="18547"/>
                    </a:cubicBezTo>
                    <a:cubicBezTo>
                      <a:pt x="12307" y="18547"/>
                      <a:pt x="16342" y="13635"/>
                      <a:pt x="16342" y="13635"/>
                    </a:cubicBezTo>
                    <a:lnTo>
                      <a:pt x="13259"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02;p111">
                <a:extLst>
                  <a:ext uri="{FF2B5EF4-FFF2-40B4-BE49-F238E27FC236}">
                    <a16:creationId xmlns:a16="http://schemas.microsoft.com/office/drawing/2014/main" id="{40CB5AE4-1331-566E-ACE2-3E9C3DEADDD4}"/>
                  </a:ext>
                </a:extLst>
              </p:cNvPr>
              <p:cNvSpPr/>
              <p:nvPr/>
            </p:nvSpPr>
            <p:spPr>
              <a:xfrm>
                <a:off x="5154925" y="1859675"/>
                <a:ext cx="345875" cy="211175"/>
              </a:xfrm>
              <a:custGeom>
                <a:avLst/>
                <a:gdLst/>
                <a:ahLst/>
                <a:cxnLst/>
                <a:rect l="l" t="t" r="r" b="b"/>
                <a:pathLst>
                  <a:path w="13835" h="8447" extrusionOk="0">
                    <a:moveTo>
                      <a:pt x="426" y="1"/>
                    </a:moveTo>
                    <a:lnTo>
                      <a:pt x="0" y="6617"/>
                    </a:lnTo>
                    <a:cubicBezTo>
                      <a:pt x="1363" y="7504"/>
                      <a:pt x="3267" y="8447"/>
                      <a:pt x="5229" y="8447"/>
                    </a:cubicBezTo>
                    <a:cubicBezTo>
                      <a:pt x="5540" y="8447"/>
                      <a:pt x="5853" y="8423"/>
                      <a:pt x="6166" y="8371"/>
                    </a:cubicBezTo>
                    <a:cubicBezTo>
                      <a:pt x="8647" y="7945"/>
                      <a:pt x="11830" y="6291"/>
                      <a:pt x="13835" y="5113"/>
                    </a:cubicBezTo>
                    <a:lnTo>
                      <a:pt x="12682"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03;p111">
                <a:extLst>
                  <a:ext uri="{FF2B5EF4-FFF2-40B4-BE49-F238E27FC236}">
                    <a16:creationId xmlns:a16="http://schemas.microsoft.com/office/drawing/2014/main" id="{8E620F2F-55A9-9A78-9D37-58B7C9CFA683}"/>
                  </a:ext>
                </a:extLst>
              </p:cNvPr>
              <p:cNvSpPr/>
              <p:nvPr/>
            </p:nvSpPr>
            <p:spPr>
              <a:xfrm>
                <a:off x="4968825" y="1630675"/>
                <a:ext cx="123450" cy="211150"/>
              </a:xfrm>
              <a:custGeom>
                <a:avLst/>
                <a:gdLst/>
                <a:ahLst/>
                <a:cxnLst/>
                <a:rect l="l" t="t" r="r" b="b"/>
                <a:pathLst>
                  <a:path w="4938" h="8446" extrusionOk="0">
                    <a:moveTo>
                      <a:pt x="1991" y="0"/>
                    </a:moveTo>
                    <a:cubicBezTo>
                      <a:pt x="1937" y="0"/>
                      <a:pt x="1884" y="4"/>
                      <a:pt x="1830" y="13"/>
                    </a:cubicBezTo>
                    <a:cubicBezTo>
                      <a:pt x="652" y="188"/>
                      <a:pt x="1" y="2218"/>
                      <a:pt x="352" y="4549"/>
                    </a:cubicBezTo>
                    <a:cubicBezTo>
                      <a:pt x="686" y="6748"/>
                      <a:pt x="1819" y="8446"/>
                      <a:pt x="2923" y="8446"/>
                    </a:cubicBezTo>
                    <a:cubicBezTo>
                      <a:pt x="2977" y="8446"/>
                      <a:pt x="3030" y="8442"/>
                      <a:pt x="3083" y="8434"/>
                    </a:cubicBezTo>
                    <a:cubicBezTo>
                      <a:pt x="4261" y="8258"/>
                      <a:pt x="4938" y="6228"/>
                      <a:pt x="4587" y="3897"/>
                    </a:cubicBezTo>
                    <a:cubicBezTo>
                      <a:pt x="4252" y="1698"/>
                      <a:pt x="3097" y="0"/>
                      <a:pt x="199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04;p111">
                <a:extLst>
                  <a:ext uri="{FF2B5EF4-FFF2-40B4-BE49-F238E27FC236}">
                    <a16:creationId xmlns:a16="http://schemas.microsoft.com/office/drawing/2014/main" id="{A93EF41C-173C-9CB0-18C0-E007DAF5C696}"/>
                  </a:ext>
                </a:extLst>
              </p:cNvPr>
              <p:cNvSpPr/>
              <p:nvPr/>
            </p:nvSpPr>
            <p:spPr>
              <a:xfrm>
                <a:off x="5000800" y="1692375"/>
                <a:ext cx="47000" cy="126050"/>
              </a:xfrm>
              <a:custGeom>
                <a:avLst/>
                <a:gdLst/>
                <a:ahLst/>
                <a:cxnLst/>
                <a:rect l="l" t="t" r="r" b="b"/>
                <a:pathLst>
                  <a:path w="1880" h="5042" extrusionOk="0">
                    <a:moveTo>
                      <a:pt x="902" y="1"/>
                    </a:moveTo>
                    <a:cubicBezTo>
                      <a:pt x="276" y="1"/>
                      <a:pt x="50" y="602"/>
                      <a:pt x="25" y="828"/>
                    </a:cubicBezTo>
                    <a:cubicBezTo>
                      <a:pt x="0" y="1075"/>
                      <a:pt x="754" y="5041"/>
                      <a:pt x="1279" y="5041"/>
                    </a:cubicBezTo>
                    <a:cubicBezTo>
                      <a:pt x="1287" y="5041"/>
                      <a:pt x="1295" y="5040"/>
                      <a:pt x="1303" y="5038"/>
                    </a:cubicBezTo>
                    <a:cubicBezTo>
                      <a:pt x="1829" y="4913"/>
                      <a:pt x="777" y="2206"/>
                      <a:pt x="1078" y="2131"/>
                    </a:cubicBezTo>
                    <a:cubicBezTo>
                      <a:pt x="1378" y="2056"/>
                      <a:pt x="1829" y="1780"/>
                      <a:pt x="1854" y="1204"/>
                    </a:cubicBezTo>
                    <a:cubicBezTo>
                      <a:pt x="1880" y="853"/>
                      <a:pt x="1654" y="502"/>
                      <a:pt x="1479" y="276"/>
                    </a:cubicBezTo>
                    <a:cubicBezTo>
                      <a:pt x="1328" y="101"/>
                      <a:pt x="1128" y="1"/>
                      <a:pt x="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005;p111">
                <a:extLst>
                  <a:ext uri="{FF2B5EF4-FFF2-40B4-BE49-F238E27FC236}">
                    <a16:creationId xmlns:a16="http://schemas.microsoft.com/office/drawing/2014/main" id="{28B683BD-CC82-8DC4-69D6-5AFE4CDE0971}"/>
                  </a:ext>
                </a:extLst>
              </p:cNvPr>
              <p:cNvSpPr/>
              <p:nvPr/>
            </p:nvSpPr>
            <p:spPr>
              <a:xfrm>
                <a:off x="4997650" y="1329600"/>
                <a:ext cx="640825" cy="688450"/>
              </a:xfrm>
              <a:custGeom>
                <a:avLst/>
                <a:gdLst/>
                <a:ahLst/>
                <a:cxnLst/>
                <a:rect l="l" t="t" r="r" b="b"/>
                <a:pathLst>
                  <a:path w="25633" h="27538" extrusionOk="0">
                    <a:moveTo>
                      <a:pt x="13184" y="0"/>
                    </a:moveTo>
                    <a:cubicBezTo>
                      <a:pt x="4813" y="0"/>
                      <a:pt x="1680" y="3910"/>
                      <a:pt x="1404" y="5990"/>
                    </a:cubicBezTo>
                    <a:cubicBezTo>
                      <a:pt x="1404" y="5990"/>
                      <a:pt x="1" y="14737"/>
                      <a:pt x="1404" y="19399"/>
                    </a:cubicBezTo>
                    <a:cubicBezTo>
                      <a:pt x="2750" y="23791"/>
                      <a:pt x="8144" y="27537"/>
                      <a:pt x="11615" y="27537"/>
                    </a:cubicBezTo>
                    <a:cubicBezTo>
                      <a:pt x="11828" y="27537"/>
                      <a:pt x="12034" y="27523"/>
                      <a:pt x="12231" y="27494"/>
                    </a:cubicBezTo>
                    <a:cubicBezTo>
                      <a:pt x="15640" y="26993"/>
                      <a:pt x="20727" y="22983"/>
                      <a:pt x="22156" y="19324"/>
                    </a:cubicBezTo>
                    <a:cubicBezTo>
                      <a:pt x="23560" y="15665"/>
                      <a:pt x="25489" y="17319"/>
                      <a:pt x="25565" y="13334"/>
                    </a:cubicBezTo>
                    <a:cubicBezTo>
                      <a:pt x="25633" y="9707"/>
                      <a:pt x="24348" y="8274"/>
                      <a:pt x="22618" y="8274"/>
                    </a:cubicBezTo>
                    <a:cubicBezTo>
                      <a:pt x="22435" y="8274"/>
                      <a:pt x="22248" y="8290"/>
                      <a:pt x="22056" y="8321"/>
                    </a:cubicBezTo>
                    <a:cubicBezTo>
                      <a:pt x="22056" y="8321"/>
                      <a:pt x="21529" y="0"/>
                      <a:pt x="1318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06;p111">
                <a:extLst>
                  <a:ext uri="{FF2B5EF4-FFF2-40B4-BE49-F238E27FC236}">
                    <a16:creationId xmlns:a16="http://schemas.microsoft.com/office/drawing/2014/main" id="{DA0B6D10-159E-54F6-C77E-F822EC17DF67}"/>
                  </a:ext>
                </a:extLst>
              </p:cNvPr>
              <p:cNvSpPr/>
              <p:nvPr/>
            </p:nvSpPr>
            <p:spPr>
              <a:xfrm>
                <a:off x="5085375" y="1685150"/>
                <a:ext cx="55150" cy="19775"/>
              </a:xfrm>
              <a:custGeom>
                <a:avLst/>
                <a:gdLst/>
                <a:ahLst/>
                <a:cxnLst/>
                <a:rect l="l" t="t" r="r" b="b"/>
                <a:pathLst>
                  <a:path w="2206" h="791" extrusionOk="0">
                    <a:moveTo>
                      <a:pt x="1106" y="0"/>
                    </a:moveTo>
                    <a:cubicBezTo>
                      <a:pt x="713" y="0"/>
                      <a:pt x="295" y="181"/>
                      <a:pt x="0" y="791"/>
                    </a:cubicBezTo>
                    <a:lnTo>
                      <a:pt x="2206" y="390"/>
                    </a:lnTo>
                    <a:cubicBezTo>
                      <a:pt x="2206" y="390"/>
                      <a:pt x="1683" y="0"/>
                      <a:pt x="1106" y="0"/>
                    </a:cubicBezTo>
                    <a:close/>
                  </a:path>
                </a:pathLst>
              </a:custGeom>
              <a:solidFill>
                <a:srgbClr val="05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07;p111">
                <a:extLst>
                  <a:ext uri="{FF2B5EF4-FFF2-40B4-BE49-F238E27FC236}">
                    <a16:creationId xmlns:a16="http://schemas.microsoft.com/office/drawing/2014/main" id="{0F924DD3-5342-E1FB-57D8-E8C2B1E3ECC5}"/>
                  </a:ext>
                </a:extLst>
              </p:cNvPr>
              <p:cNvSpPr/>
              <p:nvPr/>
            </p:nvSpPr>
            <p:spPr>
              <a:xfrm>
                <a:off x="5325975" y="1677650"/>
                <a:ext cx="58925" cy="18525"/>
              </a:xfrm>
              <a:custGeom>
                <a:avLst/>
                <a:gdLst/>
                <a:ahLst/>
                <a:cxnLst/>
                <a:rect l="l" t="t" r="r" b="b"/>
                <a:pathLst>
                  <a:path w="2357" h="741" extrusionOk="0">
                    <a:moveTo>
                      <a:pt x="1063" y="1"/>
                    </a:moveTo>
                    <a:cubicBezTo>
                      <a:pt x="418" y="1"/>
                      <a:pt x="0" y="439"/>
                      <a:pt x="0" y="439"/>
                    </a:cubicBezTo>
                    <a:lnTo>
                      <a:pt x="2356" y="740"/>
                    </a:lnTo>
                    <a:cubicBezTo>
                      <a:pt x="2356" y="740"/>
                      <a:pt x="2005" y="114"/>
                      <a:pt x="1254" y="13"/>
                    </a:cubicBezTo>
                    <a:cubicBezTo>
                      <a:pt x="1188" y="5"/>
                      <a:pt x="1125" y="1"/>
                      <a:pt x="1063" y="1"/>
                    </a:cubicBezTo>
                    <a:close/>
                  </a:path>
                </a:pathLst>
              </a:custGeom>
              <a:solidFill>
                <a:srgbClr val="05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08;p111">
                <a:extLst>
                  <a:ext uri="{FF2B5EF4-FFF2-40B4-BE49-F238E27FC236}">
                    <a16:creationId xmlns:a16="http://schemas.microsoft.com/office/drawing/2014/main" id="{EBC8E2A8-55C1-5EEA-6BF5-DEDE502A3E5E}"/>
                  </a:ext>
                </a:extLst>
              </p:cNvPr>
              <p:cNvSpPr/>
              <p:nvPr/>
            </p:nvSpPr>
            <p:spPr>
              <a:xfrm>
                <a:off x="4942200" y="1229425"/>
                <a:ext cx="744700" cy="583300"/>
              </a:xfrm>
              <a:custGeom>
                <a:avLst/>
                <a:gdLst/>
                <a:ahLst/>
                <a:cxnLst/>
                <a:rect l="l" t="t" r="r" b="b"/>
                <a:pathLst>
                  <a:path w="29788" h="23332" extrusionOk="0">
                    <a:moveTo>
                      <a:pt x="14574" y="0"/>
                    </a:moveTo>
                    <a:cubicBezTo>
                      <a:pt x="13878" y="0"/>
                      <a:pt x="13143" y="54"/>
                      <a:pt x="12369" y="173"/>
                    </a:cubicBezTo>
                    <a:cubicBezTo>
                      <a:pt x="4198" y="1426"/>
                      <a:pt x="1467" y="7341"/>
                      <a:pt x="1041" y="9747"/>
                    </a:cubicBezTo>
                    <a:cubicBezTo>
                      <a:pt x="627" y="12108"/>
                      <a:pt x="0" y="17355"/>
                      <a:pt x="2744" y="17355"/>
                    </a:cubicBezTo>
                    <a:cubicBezTo>
                      <a:pt x="2825" y="17355"/>
                      <a:pt x="2909" y="17350"/>
                      <a:pt x="2995" y="17341"/>
                    </a:cubicBezTo>
                    <a:cubicBezTo>
                      <a:pt x="6028" y="16990"/>
                      <a:pt x="6830" y="12755"/>
                      <a:pt x="6830" y="12754"/>
                    </a:cubicBezTo>
                    <a:lnTo>
                      <a:pt x="6830" y="12754"/>
                    </a:lnTo>
                    <a:cubicBezTo>
                      <a:pt x="6830" y="12755"/>
                      <a:pt x="6405" y="16750"/>
                      <a:pt x="8653" y="16750"/>
                    </a:cubicBezTo>
                    <a:cubicBezTo>
                      <a:pt x="8720" y="16750"/>
                      <a:pt x="8789" y="16746"/>
                      <a:pt x="8860" y="16739"/>
                    </a:cubicBezTo>
                    <a:cubicBezTo>
                      <a:pt x="11366" y="16489"/>
                      <a:pt x="12870" y="12429"/>
                      <a:pt x="12870" y="12428"/>
                    </a:cubicBezTo>
                    <a:lnTo>
                      <a:pt x="12870" y="12428"/>
                    </a:lnTo>
                    <a:cubicBezTo>
                      <a:pt x="12870" y="12429"/>
                      <a:pt x="12206" y="16339"/>
                      <a:pt x="15264" y="16339"/>
                    </a:cubicBezTo>
                    <a:cubicBezTo>
                      <a:pt x="15293" y="16339"/>
                      <a:pt x="15322" y="16339"/>
                      <a:pt x="15351" y="16338"/>
                    </a:cubicBezTo>
                    <a:cubicBezTo>
                      <a:pt x="18534" y="16238"/>
                      <a:pt x="20790" y="11827"/>
                      <a:pt x="20790" y="11827"/>
                    </a:cubicBezTo>
                    <a:cubicBezTo>
                      <a:pt x="20790" y="11827"/>
                      <a:pt x="21191" y="16814"/>
                      <a:pt x="22194" y="19020"/>
                    </a:cubicBezTo>
                    <a:lnTo>
                      <a:pt x="23372" y="18669"/>
                    </a:lnTo>
                    <a:cubicBezTo>
                      <a:pt x="23372" y="18669"/>
                      <a:pt x="23211" y="13674"/>
                      <a:pt x="25651" y="13674"/>
                    </a:cubicBezTo>
                    <a:cubicBezTo>
                      <a:pt x="25763" y="13674"/>
                      <a:pt x="25880" y="13685"/>
                      <a:pt x="26003" y="13707"/>
                    </a:cubicBezTo>
                    <a:cubicBezTo>
                      <a:pt x="28785" y="14208"/>
                      <a:pt x="26755" y="20298"/>
                      <a:pt x="25326" y="21526"/>
                    </a:cubicBezTo>
                    <a:cubicBezTo>
                      <a:pt x="25326" y="21526"/>
                      <a:pt x="24900" y="21927"/>
                      <a:pt x="24374" y="23331"/>
                    </a:cubicBezTo>
                    <a:cubicBezTo>
                      <a:pt x="24374" y="23331"/>
                      <a:pt x="24381" y="23331"/>
                      <a:pt x="24396" y="23331"/>
                    </a:cubicBezTo>
                    <a:cubicBezTo>
                      <a:pt x="24721" y="23331"/>
                      <a:pt x="28585" y="23216"/>
                      <a:pt x="29161" y="17767"/>
                    </a:cubicBezTo>
                    <a:cubicBezTo>
                      <a:pt x="29788" y="12078"/>
                      <a:pt x="27507" y="4910"/>
                      <a:pt x="24374" y="4910"/>
                    </a:cubicBezTo>
                    <a:cubicBezTo>
                      <a:pt x="24374" y="4910"/>
                      <a:pt x="21231" y="0"/>
                      <a:pt x="14574"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009;p111">
                <a:extLst>
                  <a:ext uri="{FF2B5EF4-FFF2-40B4-BE49-F238E27FC236}">
                    <a16:creationId xmlns:a16="http://schemas.microsoft.com/office/drawing/2014/main" id="{72B26987-EE4A-7C27-EEC5-20D1416C6950}"/>
                  </a:ext>
                </a:extLst>
              </p:cNvPr>
              <p:cNvSpPr/>
              <p:nvPr/>
            </p:nvSpPr>
            <p:spPr>
              <a:xfrm>
                <a:off x="5210050" y="1761300"/>
                <a:ext cx="57675" cy="112800"/>
              </a:xfrm>
              <a:custGeom>
                <a:avLst/>
                <a:gdLst/>
                <a:ahLst/>
                <a:cxnLst/>
                <a:rect l="l" t="t" r="r" b="b"/>
                <a:pathLst>
                  <a:path w="2307" h="4512" extrusionOk="0">
                    <a:moveTo>
                      <a:pt x="1204" y="1"/>
                    </a:moveTo>
                    <a:cubicBezTo>
                      <a:pt x="1179" y="326"/>
                      <a:pt x="1154" y="677"/>
                      <a:pt x="1154" y="1028"/>
                    </a:cubicBezTo>
                    <a:cubicBezTo>
                      <a:pt x="1133" y="1302"/>
                      <a:pt x="1129" y="1593"/>
                      <a:pt x="1144" y="1873"/>
                    </a:cubicBezTo>
                    <a:lnTo>
                      <a:pt x="1144" y="1873"/>
                    </a:lnTo>
                    <a:cubicBezTo>
                      <a:pt x="815" y="2026"/>
                      <a:pt x="543" y="2254"/>
                      <a:pt x="327" y="2557"/>
                    </a:cubicBezTo>
                    <a:cubicBezTo>
                      <a:pt x="76" y="2908"/>
                      <a:pt x="1" y="3434"/>
                      <a:pt x="176" y="3810"/>
                    </a:cubicBezTo>
                    <a:cubicBezTo>
                      <a:pt x="251" y="4011"/>
                      <a:pt x="402" y="4236"/>
                      <a:pt x="602" y="4337"/>
                    </a:cubicBezTo>
                    <a:cubicBezTo>
                      <a:pt x="778" y="4462"/>
                      <a:pt x="1003" y="4512"/>
                      <a:pt x="1204" y="4512"/>
                    </a:cubicBezTo>
                    <a:cubicBezTo>
                      <a:pt x="1605" y="4512"/>
                      <a:pt x="1981" y="4387"/>
                      <a:pt x="2307" y="4211"/>
                    </a:cubicBezTo>
                    <a:lnTo>
                      <a:pt x="2307" y="4211"/>
                    </a:lnTo>
                    <a:cubicBezTo>
                      <a:pt x="2100" y="4239"/>
                      <a:pt x="1894" y="4259"/>
                      <a:pt x="1696" y="4259"/>
                    </a:cubicBezTo>
                    <a:cubicBezTo>
                      <a:pt x="1533" y="4259"/>
                      <a:pt x="1376" y="4245"/>
                      <a:pt x="1229" y="4211"/>
                    </a:cubicBezTo>
                    <a:cubicBezTo>
                      <a:pt x="903" y="4136"/>
                      <a:pt x="678" y="3961"/>
                      <a:pt x="627" y="3660"/>
                    </a:cubicBezTo>
                    <a:cubicBezTo>
                      <a:pt x="527" y="3384"/>
                      <a:pt x="577" y="3083"/>
                      <a:pt x="753" y="2833"/>
                    </a:cubicBezTo>
                    <a:cubicBezTo>
                      <a:pt x="903" y="2582"/>
                      <a:pt x="1204" y="2382"/>
                      <a:pt x="1454" y="2231"/>
                    </a:cubicBezTo>
                    <a:lnTo>
                      <a:pt x="1630" y="2131"/>
                    </a:lnTo>
                    <a:lnTo>
                      <a:pt x="1605" y="2006"/>
                    </a:lnTo>
                    <a:cubicBezTo>
                      <a:pt x="1555" y="1655"/>
                      <a:pt x="1505" y="1329"/>
                      <a:pt x="1454" y="1003"/>
                    </a:cubicBezTo>
                    <a:cubicBezTo>
                      <a:pt x="1379" y="652"/>
                      <a:pt x="1304" y="326"/>
                      <a:pt x="12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10;p111">
                <a:extLst>
                  <a:ext uri="{FF2B5EF4-FFF2-40B4-BE49-F238E27FC236}">
                    <a16:creationId xmlns:a16="http://schemas.microsoft.com/office/drawing/2014/main" id="{9E790874-ACA6-C612-BBC8-2984887031C2}"/>
                  </a:ext>
                </a:extLst>
              </p:cNvPr>
              <p:cNvSpPr/>
              <p:nvPr/>
            </p:nvSpPr>
            <p:spPr>
              <a:xfrm>
                <a:off x="5226975" y="1888500"/>
                <a:ext cx="134725" cy="80750"/>
              </a:xfrm>
              <a:custGeom>
                <a:avLst/>
                <a:gdLst/>
                <a:ahLst/>
                <a:cxnLst/>
                <a:rect l="l" t="t" r="r" b="b"/>
                <a:pathLst>
                  <a:path w="5389" h="3230" extrusionOk="0">
                    <a:moveTo>
                      <a:pt x="5189" y="0"/>
                    </a:moveTo>
                    <a:lnTo>
                      <a:pt x="1" y="1128"/>
                    </a:lnTo>
                    <a:cubicBezTo>
                      <a:pt x="1" y="1128"/>
                      <a:pt x="886" y="3230"/>
                      <a:pt x="2658" y="3230"/>
                    </a:cubicBezTo>
                    <a:cubicBezTo>
                      <a:pt x="2841" y="3230"/>
                      <a:pt x="3032" y="3207"/>
                      <a:pt x="3234" y="3158"/>
                    </a:cubicBezTo>
                    <a:cubicBezTo>
                      <a:pt x="5389" y="2632"/>
                      <a:pt x="5189" y="1"/>
                      <a:pt x="5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11;p111">
                <a:extLst>
                  <a:ext uri="{FF2B5EF4-FFF2-40B4-BE49-F238E27FC236}">
                    <a16:creationId xmlns:a16="http://schemas.microsoft.com/office/drawing/2014/main" id="{CEAD8B72-0D9C-FBCD-EF29-0A051C858C74}"/>
                  </a:ext>
                </a:extLst>
              </p:cNvPr>
              <p:cNvSpPr/>
              <p:nvPr/>
            </p:nvSpPr>
            <p:spPr>
              <a:xfrm>
                <a:off x="5543400" y="1593825"/>
                <a:ext cx="50150" cy="120125"/>
              </a:xfrm>
              <a:custGeom>
                <a:avLst/>
                <a:gdLst/>
                <a:ahLst/>
                <a:cxnLst/>
                <a:rect l="l" t="t" r="r" b="b"/>
                <a:pathLst>
                  <a:path w="2006" h="4805" extrusionOk="0">
                    <a:moveTo>
                      <a:pt x="1879" y="1"/>
                    </a:moveTo>
                    <a:cubicBezTo>
                      <a:pt x="1471" y="1"/>
                      <a:pt x="1077" y="216"/>
                      <a:pt x="827" y="534"/>
                    </a:cubicBezTo>
                    <a:cubicBezTo>
                      <a:pt x="527" y="910"/>
                      <a:pt x="351" y="1336"/>
                      <a:pt x="226" y="1762"/>
                    </a:cubicBezTo>
                    <a:cubicBezTo>
                      <a:pt x="100" y="2188"/>
                      <a:pt x="50" y="2614"/>
                      <a:pt x="25" y="3066"/>
                    </a:cubicBezTo>
                    <a:cubicBezTo>
                      <a:pt x="0" y="3492"/>
                      <a:pt x="0" y="3918"/>
                      <a:pt x="25" y="4369"/>
                    </a:cubicBezTo>
                    <a:cubicBezTo>
                      <a:pt x="50" y="4419"/>
                      <a:pt x="50" y="4469"/>
                      <a:pt x="100" y="4494"/>
                    </a:cubicBezTo>
                    <a:cubicBezTo>
                      <a:pt x="226" y="4645"/>
                      <a:pt x="326" y="4745"/>
                      <a:pt x="552" y="4795"/>
                    </a:cubicBezTo>
                    <a:cubicBezTo>
                      <a:pt x="585" y="4802"/>
                      <a:pt x="619" y="4805"/>
                      <a:pt x="652" y="4805"/>
                    </a:cubicBezTo>
                    <a:cubicBezTo>
                      <a:pt x="742" y="4805"/>
                      <a:pt x="829" y="4781"/>
                      <a:pt x="902" y="4745"/>
                    </a:cubicBezTo>
                    <a:cubicBezTo>
                      <a:pt x="1003" y="4670"/>
                      <a:pt x="1078" y="4594"/>
                      <a:pt x="1128" y="4519"/>
                    </a:cubicBezTo>
                    <a:cubicBezTo>
                      <a:pt x="1303" y="4218"/>
                      <a:pt x="1303" y="3943"/>
                      <a:pt x="1354" y="3692"/>
                    </a:cubicBezTo>
                    <a:cubicBezTo>
                      <a:pt x="1429" y="3166"/>
                      <a:pt x="1454" y="2614"/>
                      <a:pt x="1404" y="2088"/>
                    </a:cubicBezTo>
                    <a:lnTo>
                      <a:pt x="1404" y="2088"/>
                    </a:lnTo>
                    <a:cubicBezTo>
                      <a:pt x="1303" y="2614"/>
                      <a:pt x="1153" y="3116"/>
                      <a:pt x="1028" y="3617"/>
                    </a:cubicBezTo>
                    <a:cubicBezTo>
                      <a:pt x="953" y="3868"/>
                      <a:pt x="877" y="4118"/>
                      <a:pt x="752" y="4269"/>
                    </a:cubicBezTo>
                    <a:cubicBezTo>
                      <a:pt x="702" y="4344"/>
                      <a:pt x="677" y="4344"/>
                      <a:pt x="652" y="4344"/>
                    </a:cubicBezTo>
                    <a:cubicBezTo>
                      <a:pt x="615" y="4326"/>
                      <a:pt x="566" y="4281"/>
                      <a:pt x="522" y="4238"/>
                    </a:cubicBezTo>
                    <a:lnTo>
                      <a:pt x="522" y="4238"/>
                    </a:lnTo>
                    <a:cubicBezTo>
                      <a:pt x="502" y="3861"/>
                      <a:pt x="503" y="3465"/>
                      <a:pt x="527" y="3091"/>
                    </a:cubicBezTo>
                    <a:cubicBezTo>
                      <a:pt x="552" y="2665"/>
                      <a:pt x="577" y="2264"/>
                      <a:pt x="652" y="1863"/>
                    </a:cubicBezTo>
                    <a:cubicBezTo>
                      <a:pt x="752" y="1462"/>
                      <a:pt x="852" y="1061"/>
                      <a:pt x="1053" y="710"/>
                    </a:cubicBezTo>
                    <a:cubicBezTo>
                      <a:pt x="1253" y="359"/>
                      <a:pt x="1579" y="108"/>
                      <a:pt x="2005" y="8"/>
                    </a:cubicBezTo>
                    <a:cubicBezTo>
                      <a:pt x="1963" y="3"/>
                      <a:pt x="1921" y="1"/>
                      <a:pt x="1879"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12;p111">
                <a:extLst>
                  <a:ext uri="{FF2B5EF4-FFF2-40B4-BE49-F238E27FC236}">
                    <a16:creationId xmlns:a16="http://schemas.microsoft.com/office/drawing/2014/main" id="{DCD88841-0597-946C-AF30-656E4BBE58A0}"/>
                  </a:ext>
                </a:extLst>
              </p:cNvPr>
              <p:cNvSpPr/>
              <p:nvPr/>
            </p:nvSpPr>
            <p:spPr>
              <a:xfrm>
                <a:off x="5554675" y="1664800"/>
                <a:ext cx="47000" cy="126050"/>
              </a:xfrm>
              <a:custGeom>
                <a:avLst/>
                <a:gdLst/>
                <a:ahLst/>
                <a:cxnLst/>
                <a:rect l="l" t="t" r="r" b="b"/>
                <a:pathLst>
                  <a:path w="1880" h="5042" extrusionOk="0">
                    <a:moveTo>
                      <a:pt x="978" y="1"/>
                    </a:moveTo>
                    <a:cubicBezTo>
                      <a:pt x="752" y="1"/>
                      <a:pt x="552" y="101"/>
                      <a:pt x="401" y="277"/>
                    </a:cubicBezTo>
                    <a:cubicBezTo>
                      <a:pt x="226" y="502"/>
                      <a:pt x="0" y="853"/>
                      <a:pt x="25" y="1204"/>
                    </a:cubicBezTo>
                    <a:cubicBezTo>
                      <a:pt x="50" y="1780"/>
                      <a:pt x="502" y="2056"/>
                      <a:pt x="802" y="2131"/>
                    </a:cubicBezTo>
                    <a:cubicBezTo>
                      <a:pt x="1103" y="2207"/>
                      <a:pt x="50" y="4913"/>
                      <a:pt x="577" y="5039"/>
                    </a:cubicBezTo>
                    <a:cubicBezTo>
                      <a:pt x="585" y="5040"/>
                      <a:pt x="593" y="5041"/>
                      <a:pt x="601" y="5041"/>
                    </a:cubicBezTo>
                    <a:cubicBezTo>
                      <a:pt x="1126" y="5041"/>
                      <a:pt x="1880" y="1075"/>
                      <a:pt x="1855" y="828"/>
                    </a:cubicBezTo>
                    <a:cubicBezTo>
                      <a:pt x="1830" y="602"/>
                      <a:pt x="1604" y="1"/>
                      <a:pt x="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13;p111">
                <a:extLst>
                  <a:ext uri="{FF2B5EF4-FFF2-40B4-BE49-F238E27FC236}">
                    <a16:creationId xmlns:a16="http://schemas.microsoft.com/office/drawing/2014/main" id="{29041E56-155B-36D0-9317-04A88703D968}"/>
                  </a:ext>
                </a:extLst>
              </p:cNvPr>
              <p:cNvSpPr/>
              <p:nvPr/>
            </p:nvSpPr>
            <p:spPr>
              <a:xfrm>
                <a:off x="4533375" y="2152900"/>
                <a:ext cx="1629100" cy="1579000"/>
              </a:xfrm>
              <a:custGeom>
                <a:avLst/>
                <a:gdLst/>
                <a:ahLst/>
                <a:cxnLst/>
                <a:rect l="l" t="t" r="r" b="b"/>
                <a:pathLst>
                  <a:path w="65164" h="63160" extrusionOk="0">
                    <a:moveTo>
                      <a:pt x="21955" y="1"/>
                    </a:moveTo>
                    <a:cubicBezTo>
                      <a:pt x="21955" y="1"/>
                      <a:pt x="9474" y="2231"/>
                      <a:pt x="5263" y="13109"/>
                    </a:cubicBezTo>
                    <a:cubicBezTo>
                      <a:pt x="1028" y="23986"/>
                      <a:pt x="0" y="42633"/>
                      <a:pt x="4486" y="42908"/>
                    </a:cubicBezTo>
                    <a:cubicBezTo>
                      <a:pt x="4716" y="42922"/>
                      <a:pt x="4949" y="42929"/>
                      <a:pt x="5185" y="42929"/>
                    </a:cubicBezTo>
                    <a:cubicBezTo>
                      <a:pt x="9560" y="42929"/>
                      <a:pt x="14862" y="40628"/>
                      <a:pt x="14862" y="40628"/>
                    </a:cubicBezTo>
                    <a:lnTo>
                      <a:pt x="14862" y="40628"/>
                    </a:lnTo>
                    <a:lnTo>
                      <a:pt x="13434" y="54989"/>
                    </a:lnTo>
                    <a:cubicBezTo>
                      <a:pt x="13283" y="56492"/>
                      <a:pt x="13985" y="57996"/>
                      <a:pt x="15288" y="58798"/>
                    </a:cubicBezTo>
                    <a:cubicBezTo>
                      <a:pt x="18120" y="60528"/>
                      <a:pt x="23885" y="63159"/>
                      <a:pt x="33033" y="63159"/>
                    </a:cubicBezTo>
                    <a:cubicBezTo>
                      <a:pt x="42331" y="63159"/>
                      <a:pt x="48547" y="60026"/>
                      <a:pt x="51604" y="58021"/>
                    </a:cubicBezTo>
                    <a:cubicBezTo>
                      <a:pt x="52933" y="57144"/>
                      <a:pt x="53609" y="55540"/>
                      <a:pt x="53334" y="53961"/>
                    </a:cubicBezTo>
                    <a:lnTo>
                      <a:pt x="51329" y="42908"/>
                    </a:lnTo>
                    <a:lnTo>
                      <a:pt x="51329" y="42908"/>
                    </a:lnTo>
                    <a:cubicBezTo>
                      <a:pt x="51329" y="42909"/>
                      <a:pt x="55083" y="45337"/>
                      <a:pt x="58380" y="45337"/>
                    </a:cubicBezTo>
                    <a:cubicBezTo>
                      <a:pt x="60028" y="45337"/>
                      <a:pt x="61563" y="44730"/>
                      <a:pt x="62456" y="42908"/>
                    </a:cubicBezTo>
                    <a:cubicBezTo>
                      <a:pt x="65163" y="37420"/>
                      <a:pt x="63634" y="3635"/>
                      <a:pt x="43083" y="176"/>
                    </a:cubicBezTo>
                    <a:cubicBezTo>
                      <a:pt x="43083" y="176"/>
                      <a:pt x="39048" y="5815"/>
                      <a:pt x="32532" y="5815"/>
                    </a:cubicBezTo>
                    <a:cubicBezTo>
                      <a:pt x="26015" y="5815"/>
                      <a:pt x="21955" y="1"/>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14;p111">
                <a:extLst>
                  <a:ext uri="{FF2B5EF4-FFF2-40B4-BE49-F238E27FC236}">
                    <a16:creationId xmlns:a16="http://schemas.microsoft.com/office/drawing/2014/main" id="{15A4F466-D910-9D63-817B-F6F6245CB7AE}"/>
                  </a:ext>
                </a:extLst>
              </p:cNvPr>
              <p:cNvSpPr/>
              <p:nvPr/>
            </p:nvSpPr>
            <p:spPr>
              <a:xfrm>
                <a:off x="5082250" y="2114700"/>
                <a:ext cx="528200" cy="229975"/>
              </a:xfrm>
              <a:custGeom>
                <a:avLst/>
                <a:gdLst/>
                <a:ahLst/>
                <a:cxnLst/>
                <a:rect l="l" t="t" r="r" b="b"/>
                <a:pathLst>
                  <a:path w="21128" h="9199" extrusionOk="0">
                    <a:moveTo>
                      <a:pt x="2682" y="0"/>
                    </a:moveTo>
                    <a:lnTo>
                      <a:pt x="0" y="1529"/>
                    </a:lnTo>
                    <a:cubicBezTo>
                      <a:pt x="0" y="1529"/>
                      <a:pt x="2907" y="9198"/>
                      <a:pt x="10551" y="9198"/>
                    </a:cubicBezTo>
                    <a:cubicBezTo>
                      <a:pt x="18196" y="9198"/>
                      <a:pt x="21128" y="1704"/>
                      <a:pt x="21128" y="1704"/>
                    </a:cubicBezTo>
                    <a:lnTo>
                      <a:pt x="17895" y="0"/>
                    </a:lnTo>
                    <a:cubicBezTo>
                      <a:pt x="17895" y="0"/>
                      <a:pt x="16166" y="5464"/>
                      <a:pt x="10426" y="5464"/>
                    </a:cubicBezTo>
                    <a:cubicBezTo>
                      <a:pt x="4687" y="5464"/>
                      <a:pt x="2682" y="0"/>
                      <a:pt x="2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5015;p111">
                <a:extLst>
                  <a:ext uri="{FF2B5EF4-FFF2-40B4-BE49-F238E27FC236}">
                    <a16:creationId xmlns:a16="http://schemas.microsoft.com/office/drawing/2014/main" id="{0982D501-708C-1F4B-E056-C9597C4D1872}"/>
                  </a:ext>
                </a:extLst>
              </p:cNvPr>
              <p:cNvSpPr/>
              <p:nvPr/>
            </p:nvSpPr>
            <p:spPr>
              <a:xfrm>
                <a:off x="5209425" y="2488750"/>
                <a:ext cx="248150" cy="429225"/>
              </a:xfrm>
              <a:custGeom>
                <a:avLst/>
                <a:gdLst/>
                <a:ahLst/>
                <a:cxnLst/>
                <a:rect l="l" t="t" r="r" b="b"/>
                <a:pathLst>
                  <a:path w="9926" h="17169" extrusionOk="0">
                    <a:moveTo>
                      <a:pt x="527" y="1"/>
                    </a:moveTo>
                    <a:cubicBezTo>
                      <a:pt x="226" y="1"/>
                      <a:pt x="1" y="301"/>
                      <a:pt x="26" y="627"/>
                    </a:cubicBezTo>
                    <a:lnTo>
                      <a:pt x="1053" y="16642"/>
                    </a:lnTo>
                    <a:cubicBezTo>
                      <a:pt x="1078" y="16943"/>
                      <a:pt x="1304" y="17169"/>
                      <a:pt x="1555" y="17169"/>
                    </a:cubicBezTo>
                    <a:lnTo>
                      <a:pt x="9424" y="17169"/>
                    </a:lnTo>
                    <a:cubicBezTo>
                      <a:pt x="9700" y="17169"/>
                      <a:pt x="9926" y="16918"/>
                      <a:pt x="9926" y="16592"/>
                    </a:cubicBezTo>
                    <a:lnTo>
                      <a:pt x="9675" y="577"/>
                    </a:lnTo>
                    <a:cubicBezTo>
                      <a:pt x="9675" y="251"/>
                      <a:pt x="9449" y="1"/>
                      <a:pt x="9174"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5016;p111">
                <a:extLst>
                  <a:ext uri="{FF2B5EF4-FFF2-40B4-BE49-F238E27FC236}">
                    <a16:creationId xmlns:a16="http://schemas.microsoft.com/office/drawing/2014/main" id="{76A45762-2731-0E50-877E-C96E85778EA5}"/>
                  </a:ext>
                </a:extLst>
              </p:cNvPr>
              <p:cNvSpPr/>
              <p:nvPr/>
            </p:nvSpPr>
            <p:spPr>
              <a:xfrm>
                <a:off x="5111050" y="2679325"/>
                <a:ext cx="347775" cy="314475"/>
              </a:xfrm>
              <a:custGeom>
                <a:avLst/>
                <a:gdLst/>
                <a:ahLst/>
                <a:cxnLst/>
                <a:rect l="l" t="t" r="r" b="b"/>
                <a:pathLst>
                  <a:path w="13911" h="12579" extrusionOk="0">
                    <a:moveTo>
                      <a:pt x="9231" y="0"/>
                    </a:moveTo>
                    <a:cubicBezTo>
                      <a:pt x="9129" y="0"/>
                      <a:pt x="9018" y="15"/>
                      <a:pt x="8898" y="47"/>
                    </a:cubicBezTo>
                    <a:lnTo>
                      <a:pt x="5615" y="974"/>
                    </a:lnTo>
                    <a:cubicBezTo>
                      <a:pt x="4587" y="1250"/>
                      <a:pt x="3660" y="1826"/>
                      <a:pt x="2933" y="2628"/>
                    </a:cubicBezTo>
                    <a:lnTo>
                      <a:pt x="2382" y="3230"/>
                    </a:lnTo>
                    <a:cubicBezTo>
                      <a:pt x="1931" y="3731"/>
                      <a:pt x="1555" y="4333"/>
                      <a:pt x="1304" y="4959"/>
                    </a:cubicBezTo>
                    <a:lnTo>
                      <a:pt x="1" y="7465"/>
                    </a:lnTo>
                    <a:lnTo>
                      <a:pt x="3033" y="12578"/>
                    </a:lnTo>
                    <a:cubicBezTo>
                      <a:pt x="4587" y="12578"/>
                      <a:pt x="6141" y="12202"/>
                      <a:pt x="7545" y="11475"/>
                    </a:cubicBezTo>
                    <a:lnTo>
                      <a:pt x="11555" y="9445"/>
                    </a:lnTo>
                    <a:lnTo>
                      <a:pt x="7244" y="9445"/>
                    </a:lnTo>
                    <a:lnTo>
                      <a:pt x="9299" y="8869"/>
                    </a:lnTo>
                    <a:cubicBezTo>
                      <a:pt x="9951" y="8718"/>
                      <a:pt x="10577" y="8493"/>
                      <a:pt x="11179" y="8242"/>
                    </a:cubicBezTo>
                    <a:lnTo>
                      <a:pt x="13409" y="7315"/>
                    </a:lnTo>
                    <a:cubicBezTo>
                      <a:pt x="13710" y="7190"/>
                      <a:pt x="13911" y="6839"/>
                      <a:pt x="13836" y="6488"/>
                    </a:cubicBezTo>
                    <a:cubicBezTo>
                      <a:pt x="13776" y="6151"/>
                      <a:pt x="13466" y="5908"/>
                      <a:pt x="13128" y="5908"/>
                    </a:cubicBezTo>
                    <a:cubicBezTo>
                      <a:pt x="13038" y="5908"/>
                      <a:pt x="12947" y="5925"/>
                      <a:pt x="12858" y="5962"/>
                    </a:cubicBezTo>
                    <a:lnTo>
                      <a:pt x="10502" y="6814"/>
                    </a:lnTo>
                    <a:cubicBezTo>
                      <a:pt x="10026" y="6989"/>
                      <a:pt x="9550" y="7114"/>
                      <a:pt x="9049" y="7165"/>
                    </a:cubicBezTo>
                    <a:lnTo>
                      <a:pt x="5690" y="7591"/>
                    </a:lnTo>
                    <a:lnTo>
                      <a:pt x="9224" y="6588"/>
                    </a:lnTo>
                    <a:cubicBezTo>
                      <a:pt x="9425" y="6538"/>
                      <a:pt x="9625" y="6463"/>
                      <a:pt x="9826" y="6388"/>
                    </a:cubicBezTo>
                    <a:lnTo>
                      <a:pt x="13259" y="5210"/>
                    </a:lnTo>
                    <a:cubicBezTo>
                      <a:pt x="13660" y="5084"/>
                      <a:pt x="13886" y="4658"/>
                      <a:pt x="13785" y="4257"/>
                    </a:cubicBezTo>
                    <a:cubicBezTo>
                      <a:pt x="13699" y="3869"/>
                      <a:pt x="13352" y="3610"/>
                      <a:pt x="12969" y="3610"/>
                    </a:cubicBezTo>
                    <a:cubicBezTo>
                      <a:pt x="12908" y="3610"/>
                      <a:pt x="12845" y="3617"/>
                      <a:pt x="12783" y="3631"/>
                    </a:cubicBezTo>
                    <a:lnTo>
                      <a:pt x="10452" y="4257"/>
                    </a:lnTo>
                    <a:cubicBezTo>
                      <a:pt x="10227" y="4307"/>
                      <a:pt x="10001" y="4358"/>
                      <a:pt x="9775" y="4408"/>
                    </a:cubicBezTo>
                    <a:lnTo>
                      <a:pt x="4788" y="5360"/>
                    </a:lnTo>
                    <a:lnTo>
                      <a:pt x="4788" y="5360"/>
                    </a:lnTo>
                    <a:lnTo>
                      <a:pt x="5389" y="4082"/>
                    </a:lnTo>
                    <a:cubicBezTo>
                      <a:pt x="5690" y="3405"/>
                      <a:pt x="6267" y="2879"/>
                      <a:pt x="6993" y="2653"/>
                    </a:cubicBezTo>
                    <a:lnTo>
                      <a:pt x="9149" y="1977"/>
                    </a:lnTo>
                    <a:cubicBezTo>
                      <a:pt x="10252" y="1601"/>
                      <a:pt x="10277" y="1049"/>
                      <a:pt x="10076" y="573"/>
                    </a:cubicBezTo>
                    <a:cubicBezTo>
                      <a:pt x="9878" y="216"/>
                      <a:pt x="9617" y="0"/>
                      <a:pt x="9231"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5017;p111">
                <a:extLst>
                  <a:ext uri="{FF2B5EF4-FFF2-40B4-BE49-F238E27FC236}">
                    <a16:creationId xmlns:a16="http://schemas.microsoft.com/office/drawing/2014/main" id="{48849644-C554-7853-7B6D-5766F7EBEB83}"/>
                  </a:ext>
                </a:extLst>
              </p:cNvPr>
              <p:cNvSpPr/>
              <p:nvPr/>
            </p:nvSpPr>
            <p:spPr>
              <a:xfrm>
                <a:off x="5268950" y="2638300"/>
                <a:ext cx="320200" cy="363250"/>
              </a:xfrm>
              <a:custGeom>
                <a:avLst/>
                <a:gdLst/>
                <a:ahLst/>
                <a:cxnLst/>
                <a:rect l="l" t="t" r="r" b="b"/>
                <a:pathLst>
                  <a:path w="12808" h="14530" extrusionOk="0">
                    <a:moveTo>
                      <a:pt x="3848" y="1"/>
                    </a:moveTo>
                    <a:cubicBezTo>
                      <a:pt x="3514" y="1"/>
                      <a:pt x="3196" y="178"/>
                      <a:pt x="3033" y="485"/>
                    </a:cubicBezTo>
                    <a:cubicBezTo>
                      <a:pt x="2808" y="936"/>
                      <a:pt x="2958" y="1462"/>
                      <a:pt x="3384" y="1713"/>
                    </a:cubicBezTo>
                    <a:lnTo>
                      <a:pt x="7018" y="3868"/>
                    </a:lnTo>
                    <a:lnTo>
                      <a:pt x="8798" y="5447"/>
                    </a:lnTo>
                    <a:lnTo>
                      <a:pt x="6567" y="3718"/>
                    </a:lnTo>
                    <a:lnTo>
                      <a:pt x="2833" y="1588"/>
                    </a:lnTo>
                    <a:cubicBezTo>
                      <a:pt x="2699" y="1512"/>
                      <a:pt x="2552" y="1476"/>
                      <a:pt x="2405" y="1476"/>
                    </a:cubicBezTo>
                    <a:cubicBezTo>
                      <a:pt x="2112" y="1476"/>
                      <a:pt x="1822" y="1621"/>
                      <a:pt x="1655" y="1888"/>
                    </a:cubicBezTo>
                    <a:cubicBezTo>
                      <a:pt x="1429" y="2289"/>
                      <a:pt x="1530" y="2816"/>
                      <a:pt x="1905" y="3066"/>
                    </a:cubicBezTo>
                    <a:lnTo>
                      <a:pt x="5540" y="5623"/>
                    </a:lnTo>
                    <a:lnTo>
                      <a:pt x="7720" y="7703"/>
                    </a:lnTo>
                    <a:lnTo>
                      <a:pt x="3434" y="5171"/>
                    </a:lnTo>
                    <a:lnTo>
                      <a:pt x="1229" y="3793"/>
                    </a:lnTo>
                    <a:cubicBezTo>
                      <a:pt x="1110" y="3717"/>
                      <a:pt x="978" y="3681"/>
                      <a:pt x="846" y="3681"/>
                    </a:cubicBezTo>
                    <a:cubicBezTo>
                      <a:pt x="588" y="3681"/>
                      <a:pt x="334" y="3820"/>
                      <a:pt x="201" y="4069"/>
                    </a:cubicBezTo>
                    <a:cubicBezTo>
                      <a:pt x="1" y="4395"/>
                      <a:pt x="76" y="4796"/>
                      <a:pt x="377" y="5021"/>
                    </a:cubicBezTo>
                    <a:lnTo>
                      <a:pt x="3209" y="7252"/>
                    </a:lnTo>
                    <a:lnTo>
                      <a:pt x="6617" y="9557"/>
                    </a:lnTo>
                    <a:lnTo>
                      <a:pt x="3660" y="8430"/>
                    </a:lnTo>
                    <a:lnTo>
                      <a:pt x="1404" y="7126"/>
                    </a:lnTo>
                    <a:cubicBezTo>
                      <a:pt x="1304" y="7068"/>
                      <a:pt x="1190" y="7040"/>
                      <a:pt x="1075" y="7040"/>
                    </a:cubicBezTo>
                    <a:cubicBezTo>
                      <a:pt x="844" y="7040"/>
                      <a:pt x="611" y="7151"/>
                      <a:pt x="477" y="7352"/>
                    </a:cubicBezTo>
                    <a:cubicBezTo>
                      <a:pt x="276" y="7678"/>
                      <a:pt x="377" y="8129"/>
                      <a:pt x="702" y="8329"/>
                    </a:cubicBezTo>
                    <a:lnTo>
                      <a:pt x="3209" y="9808"/>
                    </a:lnTo>
                    <a:lnTo>
                      <a:pt x="4963" y="10911"/>
                    </a:lnTo>
                    <a:cubicBezTo>
                      <a:pt x="5540" y="11262"/>
                      <a:pt x="6041" y="11738"/>
                      <a:pt x="6417" y="12314"/>
                    </a:cubicBezTo>
                    <a:cubicBezTo>
                      <a:pt x="6777" y="12891"/>
                      <a:pt x="8314" y="14529"/>
                      <a:pt x="9965" y="14529"/>
                    </a:cubicBezTo>
                    <a:cubicBezTo>
                      <a:pt x="10035" y="14529"/>
                      <a:pt x="10106" y="14526"/>
                      <a:pt x="10176" y="14520"/>
                    </a:cubicBezTo>
                    <a:lnTo>
                      <a:pt x="12808" y="8906"/>
                    </a:lnTo>
                    <a:lnTo>
                      <a:pt x="10878" y="6901"/>
                    </a:lnTo>
                    <a:lnTo>
                      <a:pt x="10477" y="5071"/>
                    </a:lnTo>
                    <a:cubicBezTo>
                      <a:pt x="10352" y="4445"/>
                      <a:pt x="10051" y="3868"/>
                      <a:pt x="9625" y="3392"/>
                    </a:cubicBezTo>
                    <a:lnTo>
                      <a:pt x="9575" y="3292"/>
                    </a:lnTo>
                    <a:cubicBezTo>
                      <a:pt x="8848" y="2465"/>
                      <a:pt x="7921" y="1763"/>
                      <a:pt x="6918" y="1312"/>
                    </a:cubicBezTo>
                    <a:lnTo>
                      <a:pt x="4236" y="84"/>
                    </a:lnTo>
                    <a:cubicBezTo>
                      <a:pt x="4110" y="28"/>
                      <a:pt x="3978" y="1"/>
                      <a:pt x="3848"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5018;p111">
                <a:extLst>
                  <a:ext uri="{FF2B5EF4-FFF2-40B4-BE49-F238E27FC236}">
                    <a16:creationId xmlns:a16="http://schemas.microsoft.com/office/drawing/2014/main" id="{CE984E9B-575E-5361-F623-188464F6BDE4}"/>
                  </a:ext>
                </a:extLst>
              </p:cNvPr>
              <p:cNvSpPr/>
              <p:nvPr/>
            </p:nvSpPr>
            <p:spPr>
              <a:xfrm>
                <a:off x="5082250" y="2790125"/>
                <a:ext cx="137850" cy="245650"/>
              </a:xfrm>
              <a:custGeom>
                <a:avLst/>
                <a:gdLst/>
                <a:ahLst/>
                <a:cxnLst/>
                <a:rect l="l" t="t" r="r" b="b"/>
                <a:pathLst>
                  <a:path w="5514" h="9826" extrusionOk="0">
                    <a:moveTo>
                      <a:pt x="2331" y="1"/>
                    </a:moveTo>
                    <a:lnTo>
                      <a:pt x="0" y="502"/>
                    </a:lnTo>
                    <a:cubicBezTo>
                      <a:pt x="0" y="502"/>
                      <a:pt x="426" y="5916"/>
                      <a:pt x="3584" y="9825"/>
                    </a:cubicBezTo>
                    <a:lnTo>
                      <a:pt x="5514" y="8021"/>
                    </a:lnTo>
                    <a:cubicBezTo>
                      <a:pt x="2832" y="4713"/>
                      <a:pt x="2331" y="1"/>
                      <a:pt x="2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5019;p111">
                <a:extLst>
                  <a:ext uri="{FF2B5EF4-FFF2-40B4-BE49-F238E27FC236}">
                    <a16:creationId xmlns:a16="http://schemas.microsoft.com/office/drawing/2014/main" id="{0B88046B-C107-80AC-A2AC-7119E3960B7D}"/>
                  </a:ext>
                </a:extLst>
              </p:cNvPr>
              <p:cNvSpPr/>
              <p:nvPr/>
            </p:nvSpPr>
            <p:spPr>
              <a:xfrm>
                <a:off x="4904925" y="3021950"/>
                <a:ext cx="256275" cy="146650"/>
              </a:xfrm>
              <a:custGeom>
                <a:avLst/>
                <a:gdLst/>
                <a:ahLst/>
                <a:cxnLst/>
                <a:rect l="l" t="t" r="r" b="b"/>
                <a:pathLst>
                  <a:path w="10251" h="5866" extrusionOk="0">
                    <a:moveTo>
                      <a:pt x="10251" y="1"/>
                    </a:moveTo>
                    <a:cubicBezTo>
                      <a:pt x="9424" y="577"/>
                      <a:pt x="8622" y="1154"/>
                      <a:pt x="7820" y="1705"/>
                    </a:cubicBezTo>
                    <a:cubicBezTo>
                      <a:pt x="6993" y="2257"/>
                      <a:pt x="6166" y="2783"/>
                      <a:pt x="5314" y="3284"/>
                    </a:cubicBezTo>
                    <a:cubicBezTo>
                      <a:pt x="4461" y="3785"/>
                      <a:pt x="3584" y="4237"/>
                      <a:pt x="2707" y="4663"/>
                    </a:cubicBezTo>
                    <a:cubicBezTo>
                      <a:pt x="1830" y="5089"/>
                      <a:pt x="928" y="5515"/>
                      <a:pt x="0" y="5866"/>
                    </a:cubicBezTo>
                    <a:cubicBezTo>
                      <a:pt x="978" y="5690"/>
                      <a:pt x="1930" y="5389"/>
                      <a:pt x="2857" y="5039"/>
                    </a:cubicBezTo>
                    <a:cubicBezTo>
                      <a:pt x="3810" y="4663"/>
                      <a:pt x="4687" y="4212"/>
                      <a:pt x="5564" y="3710"/>
                    </a:cubicBezTo>
                    <a:cubicBezTo>
                      <a:pt x="6416" y="3209"/>
                      <a:pt x="7268" y="2658"/>
                      <a:pt x="8045" y="2031"/>
                    </a:cubicBezTo>
                    <a:cubicBezTo>
                      <a:pt x="8446" y="1730"/>
                      <a:pt x="8822" y="1379"/>
                      <a:pt x="9198" y="1054"/>
                    </a:cubicBezTo>
                    <a:cubicBezTo>
                      <a:pt x="9549" y="728"/>
                      <a:pt x="9900" y="352"/>
                      <a:pt x="10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5020;p111">
                <a:extLst>
                  <a:ext uri="{FF2B5EF4-FFF2-40B4-BE49-F238E27FC236}">
                    <a16:creationId xmlns:a16="http://schemas.microsoft.com/office/drawing/2014/main" id="{7AC37BF7-E4F1-87EE-290B-C43E31734F82}"/>
                  </a:ext>
                </a:extLst>
              </p:cNvPr>
              <p:cNvSpPr/>
              <p:nvPr/>
            </p:nvSpPr>
            <p:spPr>
              <a:xfrm>
                <a:off x="4733875" y="2819575"/>
                <a:ext cx="352150" cy="51400"/>
              </a:xfrm>
              <a:custGeom>
                <a:avLst/>
                <a:gdLst/>
                <a:ahLst/>
                <a:cxnLst/>
                <a:rect l="l" t="t" r="r" b="b"/>
                <a:pathLst>
                  <a:path w="14086" h="2056" extrusionOk="0">
                    <a:moveTo>
                      <a:pt x="14085" y="1"/>
                    </a:moveTo>
                    <a:cubicBezTo>
                      <a:pt x="11704" y="151"/>
                      <a:pt x="9349" y="452"/>
                      <a:pt x="6993" y="778"/>
                    </a:cubicBezTo>
                    <a:cubicBezTo>
                      <a:pt x="4662" y="1129"/>
                      <a:pt x="2306" y="1530"/>
                      <a:pt x="0" y="2056"/>
                    </a:cubicBezTo>
                    <a:cubicBezTo>
                      <a:pt x="2381" y="1905"/>
                      <a:pt x="4737" y="1630"/>
                      <a:pt x="7068" y="1279"/>
                    </a:cubicBezTo>
                    <a:cubicBezTo>
                      <a:pt x="9424" y="928"/>
                      <a:pt x="11755" y="552"/>
                      <a:pt x="1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5021;p111">
                <a:extLst>
                  <a:ext uri="{FF2B5EF4-FFF2-40B4-BE49-F238E27FC236}">
                    <a16:creationId xmlns:a16="http://schemas.microsoft.com/office/drawing/2014/main" id="{8035EF25-ECE8-3F85-47EA-35103C9B5791}"/>
                  </a:ext>
                </a:extLst>
              </p:cNvPr>
              <p:cNvSpPr/>
              <p:nvPr/>
            </p:nvSpPr>
            <p:spPr>
              <a:xfrm>
                <a:off x="4901775" y="2579600"/>
                <a:ext cx="25725" cy="266325"/>
              </a:xfrm>
              <a:custGeom>
                <a:avLst/>
                <a:gdLst/>
                <a:ahLst/>
                <a:cxnLst/>
                <a:rect l="l" t="t" r="r" b="b"/>
                <a:pathLst>
                  <a:path w="1029" h="10653" extrusionOk="0">
                    <a:moveTo>
                      <a:pt x="1028" y="1"/>
                    </a:moveTo>
                    <a:cubicBezTo>
                      <a:pt x="602" y="3535"/>
                      <a:pt x="277" y="7068"/>
                      <a:pt x="1" y="10627"/>
                    </a:cubicBezTo>
                    <a:lnTo>
                      <a:pt x="502" y="10652"/>
                    </a:lnTo>
                    <a:cubicBezTo>
                      <a:pt x="627" y="7093"/>
                      <a:pt x="778" y="3560"/>
                      <a:pt x="1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5022;p111">
                <a:extLst>
                  <a:ext uri="{FF2B5EF4-FFF2-40B4-BE49-F238E27FC236}">
                    <a16:creationId xmlns:a16="http://schemas.microsoft.com/office/drawing/2014/main" id="{7E8BE1A6-E55C-DCE0-42AE-3BF1FDB894B6}"/>
                  </a:ext>
                </a:extLst>
              </p:cNvPr>
              <p:cNvSpPr/>
              <p:nvPr/>
            </p:nvSpPr>
            <p:spPr>
              <a:xfrm>
                <a:off x="5452550" y="2790125"/>
                <a:ext cx="150400" cy="256300"/>
              </a:xfrm>
              <a:custGeom>
                <a:avLst/>
                <a:gdLst/>
                <a:ahLst/>
                <a:cxnLst/>
                <a:rect l="l" t="t" r="r" b="b"/>
                <a:pathLst>
                  <a:path w="6016" h="10252" extrusionOk="0">
                    <a:moveTo>
                      <a:pt x="3459" y="1"/>
                    </a:moveTo>
                    <a:cubicBezTo>
                      <a:pt x="3459" y="1"/>
                      <a:pt x="2932" y="4913"/>
                      <a:pt x="0" y="8372"/>
                    </a:cubicBezTo>
                    <a:lnTo>
                      <a:pt x="2105" y="10251"/>
                    </a:lnTo>
                    <a:cubicBezTo>
                      <a:pt x="5564" y="6166"/>
                      <a:pt x="6015" y="502"/>
                      <a:pt x="6015" y="502"/>
                    </a:cubicBezTo>
                    <a:lnTo>
                      <a:pt x="3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5023;p111">
                <a:extLst>
                  <a:ext uri="{FF2B5EF4-FFF2-40B4-BE49-F238E27FC236}">
                    <a16:creationId xmlns:a16="http://schemas.microsoft.com/office/drawing/2014/main" id="{36592201-1CC7-3A88-BB48-CA10FD06BB44}"/>
                  </a:ext>
                </a:extLst>
              </p:cNvPr>
              <p:cNvSpPr/>
              <p:nvPr/>
            </p:nvSpPr>
            <p:spPr>
              <a:xfrm>
                <a:off x="5513950" y="3035750"/>
                <a:ext cx="302650" cy="189875"/>
              </a:xfrm>
              <a:custGeom>
                <a:avLst/>
                <a:gdLst/>
                <a:ahLst/>
                <a:cxnLst/>
                <a:rect l="l" t="t" r="r" b="b"/>
                <a:pathLst>
                  <a:path w="12106" h="7595" extrusionOk="0">
                    <a:moveTo>
                      <a:pt x="0" y="0"/>
                    </a:moveTo>
                    <a:cubicBezTo>
                      <a:pt x="1654" y="1730"/>
                      <a:pt x="3584" y="3208"/>
                      <a:pt x="5589" y="4512"/>
                    </a:cubicBezTo>
                    <a:cubicBezTo>
                      <a:pt x="6617" y="5163"/>
                      <a:pt x="7669" y="5765"/>
                      <a:pt x="8747" y="6291"/>
                    </a:cubicBezTo>
                    <a:cubicBezTo>
                      <a:pt x="9825" y="6817"/>
                      <a:pt x="10953" y="7244"/>
                      <a:pt x="12106" y="7594"/>
                    </a:cubicBezTo>
                    <a:cubicBezTo>
                      <a:pt x="11028" y="7068"/>
                      <a:pt x="9975" y="6517"/>
                      <a:pt x="8923" y="5940"/>
                    </a:cubicBezTo>
                    <a:cubicBezTo>
                      <a:pt x="7895" y="5339"/>
                      <a:pt x="6867" y="4737"/>
                      <a:pt x="5865" y="4086"/>
                    </a:cubicBezTo>
                    <a:cubicBezTo>
                      <a:pt x="4862" y="3459"/>
                      <a:pt x="3885" y="2782"/>
                      <a:pt x="2908" y="2106"/>
                    </a:cubicBezTo>
                    <a:cubicBezTo>
                      <a:pt x="1930" y="1404"/>
                      <a:pt x="953" y="7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5024;p111">
                <a:extLst>
                  <a:ext uri="{FF2B5EF4-FFF2-40B4-BE49-F238E27FC236}">
                    <a16:creationId xmlns:a16="http://schemas.microsoft.com/office/drawing/2014/main" id="{2E30E578-FCC4-793B-3AF6-4B786DDDC085}"/>
                  </a:ext>
                </a:extLst>
              </p:cNvPr>
              <p:cNvSpPr/>
              <p:nvPr/>
            </p:nvSpPr>
            <p:spPr>
              <a:xfrm>
                <a:off x="5601025" y="2819575"/>
                <a:ext cx="354675" cy="142900"/>
              </a:xfrm>
              <a:custGeom>
                <a:avLst/>
                <a:gdLst/>
                <a:ahLst/>
                <a:cxnLst/>
                <a:rect l="l" t="t" r="r" b="b"/>
                <a:pathLst>
                  <a:path w="14187" h="5716" extrusionOk="0">
                    <a:moveTo>
                      <a:pt x="1" y="1"/>
                    </a:moveTo>
                    <a:cubicBezTo>
                      <a:pt x="2156" y="1404"/>
                      <a:pt x="4462" y="2557"/>
                      <a:pt x="6818" y="3560"/>
                    </a:cubicBezTo>
                    <a:cubicBezTo>
                      <a:pt x="7996" y="4036"/>
                      <a:pt x="9199" y="4487"/>
                      <a:pt x="10427" y="4863"/>
                    </a:cubicBezTo>
                    <a:cubicBezTo>
                      <a:pt x="11680" y="5239"/>
                      <a:pt x="12933" y="5515"/>
                      <a:pt x="14187" y="5715"/>
                    </a:cubicBezTo>
                    <a:cubicBezTo>
                      <a:pt x="12958" y="5339"/>
                      <a:pt x="11755" y="4913"/>
                      <a:pt x="10577" y="4487"/>
                    </a:cubicBezTo>
                    <a:cubicBezTo>
                      <a:pt x="9374" y="4036"/>
                      <a:pt x="8197" y="3585"/>
                      <a:pt x="7019" y="3083"/>
                    </a:cubicBezTo>
                    <a:cubicBezTo>
                      <a:pt x="5841" y="2607"/>
                      <a:pt x="4663" y="2081"/>
                      <a:pt x="3510" y="158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5025;p111">
                <a:extLst>
                  <a:ext uri="{FF2B5EF4-FFF2-40B4-BE49-F238E27FC236}">
                    <a16:creationId xmlns:a16="http://schemas.microsoft.com/office/drawing/2014/main" id="{47DA0917-F3CF-18BC-8B85-D136898BF71E}"/>
                  </a:ext>
                </a:extLst>
              </p:cNvPr>
              <p:cNvSpPr/>
              <p:nvPr/>
            </p:nvSpPr>
            <p:spPr>
              <a:xfrm>
                <a:off x="5725725" y="2610300"/>
                <a:ext cx="48275" cy="290750"/>
              </a:xfrm>
              <a:custGeom>
                <a:avLst/>
                <a:gdLst/>
                <a:ahLst/>
                <a:cxnLst/>
                <a:rect l="l" t="t" r="r" b="b"/>
                <a:pathLst>
                  <a:path w="1931" h="11630" extrusionOk="0">
                    <a:moveTo>
                      <a:pt x="0" y="1"/>
                    </a:moveTo>
                    <a:lnTo>
                      <a:pt x="0" y="1"/>
                    </a:lnTo>
                    <a:cubicBezTo>
                      <a:pt x="301" y="1931"/>
                      <a:pt x="527" y="3860"/>
                      <a:pt x="752" y="5815"/>
                    </a:cubicBezTo>
                    <a:lnTo>
                      <a:pt x="1404" y="11630"/>
                    </a:lnTo>
                    <a:lnTo>
                      <a:pt x="1930" y="11555"/>
                    </a:lnTo>
                    <a:lnTo>
                      <a:pt x="1003" y="5765"/>
                    </a:lnTo>
                    <a:cubicBezTo>
                      <a:pt x="677" y="3835"/>
                      <a:pt x="376" y="19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5026;p111">
                <a:extLst>
                  <a:ext uri="{FF2B5EF4-FFF2-40B4-BE49-F238E27FC236}">
                    <a16:creationId xmlns:a16="http://schemas.microsoft.com/office/drawing/2014/main" id="{34DFBCC2-80C7-83E1-CF70-417FB4321D1F}"/>
                  </a:ext>
                </a:extLst>
              </p:cNvPr>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5027;p111">
                <a:extLst>
                  <a:ext uri="{FF2B5EF4-FFF2-40B4-BE49-F238E27FC236}">
                    <a16:creationId xmlns:a16="http://schemas.microsoft.com/office/drawing/2014/main" id="{CA92A714-9C23-B382-4F24-EA930F4A7D86}"/>
                  </a:ext>
                </a:extLst>
              </p:cNvPr>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5028;p111">
                <a:extLst>
                  <a:ext uri="{FF2B5EF4-FFF2-40B4-BE49-F238E27FC236}">
                    <a16:creationId xmlns:a16="http://schemas.microsoft.com/office/drawing/2014/main" id="{42098550-4BA1-5C62-7C11-DA683E2541CE}"/>
                  </a:ext>
                </a:extLst>
              </p:cNvPr>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5029;p111">
                <a:extLst>
                  <a:ext uri="{FF2B5EF4-FFF2-40B4-BE49-F238E27FC236}">
                    <a16:creationId xmlns:a16="http://schemas.microsoft.com/office/drawing/2014/main" id="{87808F1D-492F-472F-EC21-E201FC708004}"/>
                  </a:ext>
                </a:extLst>
              </p:cNvPr>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5030;p111">
                <a:extLst>
                  <a:ext uri="{FF2B5EF4-FFF2-40B4-BE49-F238E27FC236}">
                    <a16:creationId xmlns:a16="http://schemas.microsoft.com/office/drawing/2014/main" id="{CDE69301-18A7-11C3-6A73-3E9F3AE014EC}"/>
                  </a:ext>
                </a:extLst>
              </p:cNvPr>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noFill/>
              <a:ln w="12525" cap="flat" cmpd="sng">
                <a:solidFill>
                  <a:srgbClr val="1F658C"/>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5031;p111">
                <a:extLst>
                  <a:ext uri="{FF2B5EF4-FFF2-40B4-BE49-F238E27FC236}">
                    <a16:creationId xmlns:a16="http://schemas.microsoft.com/office/drawing/2014/main" id="{D01188E3-1A54-09A4-E05B-AB0847E3DDF3}"/>
                  </a:ext>
                </a:extLst>
              </p:cNvPr>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5032;p111">
                <a:extLst>
                  <a:ext uri="{FF2B5EF4-FFF2-40B4-BE49-F238E27FC236}">
                    <a16:creationId xmlns:a16="http://schemas.microsoft.com/office/drawing/2014/main" id="{5ED70601-18C4-6DF1-EE50-0538491A29B5}"/>
                  </a:ext>
                </a:extLst>
              </p:cNvPr>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5033;p111">
                <a:extLst>
                  <a:ext uri="{FF2B5EF4-FFF2-40B4-BE49-F238E27FC236}">
                    <a16:creationId xmlns:a16="http://schemas.microsoft.com/office/drawing/2014/main" id="{805BF3D9-7828-FF06-AD59-8D076AF6788B}"/>
                  </a:ext>
                </a:extLst>
              </p:cNvPr>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5034;p111">
                <a:extLst>
                  <a:ext uri="{FF2B5EF4-FFF2-40B4-BE49-F238E27FC236}">
                    <a16:creationId xmlns:a16="http://schemas.microsoft.com/office/drawing/2014/main" id="{5FBB6810-8032-06C1-5C45-87FCAB313E44}"/>
                  </a:ext>
                </a:extLst>
              </p:cNvPr>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5035;p111">
                <a:extLst>
                  <a:ext uri="{FF2B5EF4-FFF2-40B4-BE49-F238E27FC236}">
                    <a16:creationId xmlns:a16="http://schemas.microsoft.com/office/drawing/2014/main" id="{231CC959-09DD-7E54-F152-6FCA2D19AD64}"/>
                  </a:ext>
                </a:extLst>
              </p:cNvPr>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5036;p111">
                <a:extLst>
                  <a:ext uri="{FF2B5EF4-FFF2-40B4-BE49-F238E27FC236}">
                    <a16:creationId xmlns:a16="http://schemas.microsoft.com/office/drawing/2014/main" id="{21292CFB-85BA-7CFE-18E1-A9F4E254E769}"/>
                  </a:ext>
                </a:extLst>
              </p:cNvPr>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5037;p111">
                <a:extLst>
                  <a:ext uri="{FF2B5EF4-FFF2-40B4-BE49-F238E27FC236}">
                    <a16:creationId xmlns:a16="http://schemas.microsoft.com/office/drawing/2014/main" id="{991C2DC4-632D-2BA4-5356-551A36DC1127}"/>
                  </a:ext>
                </a:extLst>
              </p:cNvPr>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5038;p111">
                <a:extLst>
                  <a:ext uri="{FF2B5EF4-FFF2-40B4-BE49-F238E27FC236}">
                    <a16:creationId xmlns:a16="http://schemas.microsoft.com/office/drawing/2014/main" id="{65704B66-83D2-EC91-A95F-9100202A0046}"/>
                  </a:ext>
                </a:extLst>
              </p:cNvPr>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5039;p111">
                <a:extLst>
                  <a:ext uri="{FF2B5EF4-FFF2-40B4-BE49-F238E27FC236}">
                    <a16:creationId xmlns:a16="http://schemas.microsoft.com/office/drawing/2014/main" id="{DA10270A-1D37-3AF1-3C21-550C941394D9}"/>
                  </a:ext>
                </a:extLst>
              </p:cNvPr>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5040;p111">
                <a:extLst>
                  <a:ext uri="{FF2B5EF4-FFF2-40B4-BE49-F238E27FC236}">
                    <a16:creationId xmlns:a16="http://schemas.microsoft.com/office/drawing/2014/main" id="{BC93FFDB-3885-E8EF-3414-599ACB80044D}"/>
                  </a:ext>
                </a:extLst>
              </p:cNvPr>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5041;p111">
                <a:extLst>
                  <a:ext uri="{FF2B5EF4-FFF2-40B4-BE49-F238E27FC236}">
                    <a16:creationId xmlns:a16="http://schemas.microsoft.com/office/drawing/2014/main" id="{CE5EC401-52DB-1A49-D1EF-8EA20D5837ED}"/>
                  </a:ext>
                </a:extLst>
              </p:cNvPr>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5042;p111">
                <a:extLst>
                  <a:ext uri="{FF2B5EF4-FFF2-40B4-BE49-F238E27FC236}">
                    <a16:creationId xmlns:a16="http://schemas.microsoft.com/office/drawing/2014/main" id="{4DC0E4E9-E19F-D15A-C976-2C5FE29E954A}"/>
                  </a:ext>
                </a:extLst>
              </p:cNvPr>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5043;p111">
                <a:extLst>
                  <a:ext uri="{FF2B5EF4-FFF2-40B4-BE49-F238E27FC236}">
                    <a16:creationId xmlns:a16="http://schemas.microsoft.com/office/drawing/2014/main" id="{E5C24A1A-9740-CB1F-6F52-DD02BD4B284B}"/>
                  </a:ext>
                </a:extLst>
              </p:cNvPr>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5044;p111">
                <a:extLst>
                  <a:ext uri="{FF2B5EF4-FFF2-40B4-BE49-F238E27FC236}">
                    <a16:creationId xmlns:a16="http://schemas.microsoft.com/office/drawing/2014/main" id="{ACE98536-3A61-B9A4-5CD1-3381A6872026}"/>
                  </a:ext>
                </a:extLst>
              </p:cNvPr>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5045;p111">
                <a:extLst>
                  <a:ext uri="{FF2B5EF4-FFF2-40B4-BE49-F238E27FC236}">
                    <a16:creationId xmlns:a16="http://schemas.microsoft.com/office/drawing/2014/main" id="{84C892FB-8588-4B5D-C137-7710B99DAB47}"/>
                  </a:ext>
                </a:extLst>
              </p:cNvPr>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5046;p111">
                <a:extLst>
                  <a:ext uri="{FF2B5EF4-FFF2-40B4-BE49-F238E27FC236}">
                    <a16:creationId xmlns:a16="http://schemas.microsoft.com/office/drawing/2014/main" id="{991FA025-6271-3328-42FC-CF2144022B55}"/>
                  </a:ext>
                </a:extLst>
              </p:cNvPr>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47;p111">
                <a:extLst>
                  <a:ext uri="{FF2B5EF4-FFF2-40B4-BE49-F238E27FC236}">
                    <a16:creationId xmlns:a16="http://schemas.microsoft.com/office/drawing/2014/main" id="{9BAD13B3-73B6-B493-B7D9-DFDB0922269D}"/>
                  </a:ext>
                </a:extLst>
              </p:cNvPr>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48;p111">
                <a:extLst>
                  <a:ext uri="{FF2B5EF4-FFF2-40B4-BE49-F238E27FC236}">
                    <a16:creationId xmlns:a16="http://schemas.microsoft.com/office/drawing/2014/main" id="{105F73DE-9431-18C2-66B3-C3F52E014A1C}"/>
                  </a:ext>
                </a:extLst>
              </p:cNvPr>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49;p111">
                <a:extLst>
                  <a:ext uri="{FF2B5EF4-FFF2-40B4-BE49-F238E27FC236}">
                    <a16:creationId xmlns:a16="http://schemas.microsoft.com/office/drawing/2014/main" id="{18197B9A-BC0E-2E64-97A8-FC2A791F7629}"/>
                  </a:ext>
                </a:extLst>
              </p:cNvPr>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50;p111">
                <a:extLst>
                  <a:ext uri="{FF2B5EF4-FFF2-40B4-BE49-F238E27FC236}">
                    <a16:creationId xmlns:a16="http://schemas.microsoft.com/office/drawing/2014/main" id="{5EC9722F-F21F-2093-C61D-44F13730E0E0}"/>
                  </a:ext>
                </a:extLst>
              </p:cNvPr>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51;p111">
                <a:extLst>
                  <a:ext uri="{FF2B5EF4-FFF2-40B4-BE49-F238E27FC236}">
                    <a16:creationId xmlns:a16="http://schemas.microsoft.com/office/drawing/2014/main" id="{9F8E5320-3371-94CC-07C8-BF694A457BD3}"/>
                  </a:ext>
                </a:extLst>
              </p:cNvPr>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52;p111">
                <a:extLst>
                  <a:ext uri="{FF2B5EF4-FFF2-40B4-BE49-F238E27FC236}">
                    <a16:creationId xmlns:a16="http://schemas.microsoft.com/office/drawing/2014/main" id="{80AB2727-6D12-118A-9CD4-31E84536BC02}"/>
                  </a:ext>
                </a:extLst>
              </p:cNvPr>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53;p111">
                <a:extLst>
                  <a:ext uri="{FF2B5EF4-FFF2-40B4-BE49-F238E27FC236}">
                    <a16:creationId xmlns:a16="http://schemas.microsoft.com/office/drawing/2014/main" id="{D6DA3F5C-7F20-DF18-3E68-A7275F06D687}"/>
                  </a:ext>
                </a:extLst>
              </p:cNvPr>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54;p111">
                <a:extLst>
                  <a:ext uri="{FF2B5EF4-FFF2-40B4-BE49-F238E27FC236}">
                    <a16:creationId xmlns:a16="http://schemas.microsoft.com/office/drawing/2014/main" id="{9DEB3473-6B0A-1B85-9BA4-087115198BC7}"/>
                  </a:ext>
                </a:extLst>
              </p:cNvPr>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55;p111">
                <a:extLst>
                  <a:ext uri="{FF2B5EF4-FFF2-40B4-BE49-F238E27FC236}">
                    <a16:creationId xmlns:a16="http://schemas.microsoft.com/office/drawing/2014/main" id="{5B2AD2B3-7CA4-1858-0F1B-EA657C7E9870}"/>
                  </a:ext>
                </a:extLst>
              </p:cNvPr>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56;p111">
                <a:extLst>
                  <a:ext uri="{FF2B5EF4-FFF2-40B4-BE49-F238E27FC236}">
                    <a16:creationId xmlns:a16="http://schemas.microsoft.com/office/drawing/2014/main" id="{0B9F6EC1-17A5-3AE7-9044-190BFCBC4DBF}"/>
                  </a:ext>
                </a:extLst>
              </p:cNvPr>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57;p111">
                <a:extLst>
                  <a:ext uri="{FF2B5EF4-FFF2-40B4-BE49-F238E27FC236}">
                    <a16:creationId xmlns:a16="http://schemas.microsoft.com/office/drawing/2014/main" id="{86C0F65F-CEB7-C2ED-C201-5590FCF57B06}"/>
                  </a:ext>
                </a:extLst>
              </p:cNvPr>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58;p111">
                <a:extLst>
                  <a:ext uri="{FF2B5EF4-FFF2-40B4-BE49-F238E27FC236}">
                    <a16:creationId xmlns:a16="http://schemas.microsoft.com/office/drawing/2014/main" id="{D0D31D3B-D56D-263D-3DCD-6D9D71970563}"/>
                  </a:ext>
                </a:extLst>
              </p:cNvPr>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no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59;p111">
                <a:extLst>
                  <a:ext uri="{FF2B5EF4-FFF2-40B4-BE49-F238E27FC236}">
                    <a16:creationId xmlns:a16="http://schemas.microsoft.com/office/drawing/2014/main" id="{E2BDE6B0-FCEA-76E0-36AB-69622D8A3C46}"/>
                  </a:ext>
                </a:extLst>
              </p:cNvPr>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no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60;p111">
                <a:extLst>
                  <a:ext uri="{FF2B5EF4-FFF2-40B4-BE49-F238E27FC236}">
                    <a16:creationId xmlns:a16="http://schemas.microsoft.com/office/drawing/2014/main" id="{DEF771D0-66A1-CA16-E295-943CEF458EA3}"/>
                  </a:ext>
                </a:extLst>
              </p:cNvPr>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61;p111">
                <a:extLst>
                  <a:ext uri="{FF2B5EF4-FFF2-40B4-BE49-F238E27FC236}">
                    <a16:creationId xmlns:a16="http://schemas.microsoft.com/office/drawing/2014/main" id="{47A9C64B-E1D2-B1B7-0F74-B0EF7EBD5920}"/>
                  </a:ext>
                </a:extLst>
              </p:cNvPr>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62;p111">
                <a:extLst>
                  <a:ext uri="{FF2B5EF4-FFF2-40B4-BE49-F238E27FC236}">
                    <a16:creationId xmlns:a16="http://schemas.microsoft.com/office/drawing/2014/main" id="{B0A31169-7703-8A00-1CB2-7B36655498E1}"/>
                  </a:ext>
                </a:extLst>
              </p:cNvPr>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63;p111">
                <a:extLst>
                  <a:ext uri="{FF2B5EF4-FFF2-40B4-BE49-F238E27FC236}">
                    <a16:creationId xmlns:a16="http://schemas.microsoft.com/office/drawing/2014/main" id="{741FF027-4262-7FF6-63AF-46B3FF2138E3}"/>
                  </a:ext>
                </a:extLst>
              </p:cNvPr>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64;p111">
                <a:extLst>
                  <a:ext uri="{FF2B5EF4-FFF2-40B4-BE49-F238E27FC236}">
                    <a16:creationId xmlns:a16="http://schemas.microsoft.com/office/drawing/2014/main" id="{7839C382-E017-70BD-082C-9F0F2DBB49DC}"/>
                  </a:ext>
                </a:extLst>
              </p:cNvPr>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65;p111">
                <a:extLst>
                  <a:ext uri="{FF2B5EF4-FFF2-40B4-BE49-F238E27FC236}">
                    <a16:creationId xmlns:a16="http://schemas.microsoft.com/office/drawing/2014/main" id="{3BC8CF0A-345F-652F-B2A6-83B2C8CC4D59}"/>
                  </a:ext>
                </a:extLst>
              </p:cNvPr>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66;p111">
                <a:extLst>
                  <a:ext uri="{FF2B5EF4-FFF2-40B4-BE49-F238E27FC236}">
                    <a16:creationId xmlns:a16="http://schemas.microsoft.com/office/drawing/2014/main" id="{E000FD64-1F5E-5A74-BD5E-693EA1E304D4}"/>
                  </a:ext>
                </a:extLst>
              </p:cNvPr>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67;p111">
                <a:extLst>
                  <a:ext uri="{FF2B5EF4-FFF2-40B4-BE49-F238E27FC236}">
                    <a16:creationId xmlns:a16="http://schemas.microsoft.com/office/drawing/2014/main" id="{77F8B2E8-85BA-42E9-C320-6B3E48E9AB31}"/>
                  </a:ext>
                </a:extLst>
              </p:cNvPr>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68;p111">
                <a:extLst>
                  <a:ext uri="{FF2B5EF4-FFF2-40B4-BE49-F238E27FC236}">
                    <a16:creationId xmlns:a16="http://schemas.microsoft.com/office/drawing/2014/main" id="{69A6D153-99EC-DF99-E8D9-291CB9441FAC}"/>
                  </a:ext>
                </a:extLst>
              </p:cNvPr>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69;p111">
                <a:extLst>
                  <a:ext uri="{FF2B5EF4-FFF2-40B4-BE49-F238E27FC236}">
                    <a16:creationId xmlns:a16="http://schemas.microsoft.com/office/drawing/2014/main" id="{415C5413-1C7E-4F8C-0E7B-8A54E9CE4208}"/>
                  </a:ext>
                </a:extLst>
              </p:cNvPr>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70;p111">
                <a:extLst>
                  <a:ext uri="{FF2B5EF4-FFF2-40B4-BE49-F238E27FC236}">
                    <a16:creationId xmlns:a16="http://schemas.microsoft.com/office/drawing/2014/main" id="{B4FB67F0-FF90-D821-542C-C525817DA925}"/>
                  </a:ext>
                </a:extLst>
              </p:cNvPr>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71;p111">
                <a:extLst>
                  <a:ext uri="{FF2B5EF4-FFF2-40B4-BE49-F238E27FC236}">
                    <a16:creationId xmlns:a16="http://schemas.microsoft.com/office/drawing/2014/main" id="{F3CE4D52-36C5-0D01-92DB-2F84E35F0DB4}"/>
                  </a:ext>
                </a:extLst>
              </p:cNvPr>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72;p111">
                <a:extLst>
                  <a:ext uri="{FF2B5EF4-FFF2-40B4-BE49-F238E27FC236}">
                    <a16:creationId xmlns:a16="http://schemas.microsoft.com/office/drawing/2014/main" id="{A70986E1-669D-D435-14CA-7A0BA2844EA5}"/>
                  </a:ext>
                </a:extLst>
              </p:cNvPr>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73;p111">
                <a:extLst>
                  <a:ext uri="{FF2B5EF4-FFF2-40B4-BE49-F238E27FC236}">
                    <a16:creationId xmlns:a16="http://schemas.microsoft.com/office/drawing/2014/main" id="{AA0284F3-B824-13A3-163C-24AFCF34D304}"/>
                  </a:ext>
                </a:extLst>
              </p:cNvPr>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74;p111">
                <a:extLst>
                  <a:ext uri="{FF2B5EF4-FFF2-40B4-BE49-F238E27FC236}">
                    <a16:creationId xmlns:a16="http://schemas.microsoft.com/office/drawing/2014/main" id="{2783D5C6-BB47-DD5F-750C-B359B24F7018}"/>
                  </a:ext>
                </a:extLst>
              </p:cNvPr>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75;p111">
                <a:extLst>
                  <a:ext uri="{FF2B5EF4-FFF2-40B4-BE49-F238E27FC236}">
                    <a16:creationId xmlns:a16="http://schemas.microsoft.com/office/drawing/2014/main" id="{393BB5B1-FF66-6C30-EFF2-79C90EE67B07}"/>
                  </a:ext>
                </a:extLst>
              </p:cNvPr>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76;p111">
                <a:extLst>
                  <a:ext uri="{FF2B5EF4-FFF2-40B4-BE49-F238E27FC236}">
                    <a16:creationId xmlns:a16="http://schemas.microsoft.com/office/drawing/2014/main" id="{3448C6D5-185A-46D8-8125-1EDA9DF3BC14}"/>
                  </a:ext>
                </a:extLst>
              </p:cNvPr>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77;p111">
                <a:extLst>
                  <a:ext uri="{FF2B5EF4-FFF2-40B4-BE49-F238E27FC236}">
                    <a16:creationId xmlns:a16="http://schemas.microsoft.com/office/drawing/2014/main" id="{A0C3ECF7-8884-D18A-AD58-FD7E2B14A399}"/>
                  </a:ext>
                </a:extLst>
              </p:cNvPr>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F3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78;p111">
                <a:extLst>
                  <a:ext uri="{FF2B5EF4-FFF2-40B4-BE49-F238E27FC236}">
                    <a16:creationId xmlns:a16="http://schemas.microsoft.com/office/drawing/2014/main" id="{CCB0719B-60C4-3BCE-10AD-72795A1D8904}"/>
                  </a:ext>
                </a:extLst>
              </p:cNvPr>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79;p111">
                <a:extLst>
                  <a:ext uri="{FF2B5EF4-FFF2-40B4-BE49-F238E27FC236}">
                    <a16:creationId xmlns:a16="http://schemas.microsoft.com/office/drawing/2014/main" id="{841DECC9-1377-F0A5-FD51-AD69F12D4466}"/>
                  </a:ext>
                </a:extLst>
              </p:cNvPr>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80;p111">
                <a:extLst>
                  <a:ext uri="{FF2B5EF4-FFF2-40B4-BE49-F238E27FC236}">
                    <a16:creationId xmlns:a16="http://schemas.microsoft.com/office/drawing/2014/main" id="{9D45C385-80D7-7F09-2A09-B9AF0D30613B}"/>
                  </a:ext>
                </a:extLst>
              </p:cNvPr>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81;p111">
                <a:extLst>
                  <a:ext uri="{FF2B5EF4-FFF2-40B4-BE49-F238E27FC236}">
                    <a16:creationId xmlns:a16="http://schemas.microsoft.com/office/drawing/2014/main" id="{ED8FFC70-CC5E-2831-4D50-AD2EEC420F6E}"/>
                  </a:ext>
                </a:extLst>
              </p:cNvPr>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82;p111">
                <a:extLst>
                  <a:ext uri="{FF2B5EF4-FFF2-40B4-BE49-F238E27FC236}">
                    <a16:creationId xmlns:a16="http://schemas.microsoft.com/office/drawing/2014/main" id="{54DC6CCC-EA3A-648F-E4E3-25AA017D609E}"/>
                  </a:ext>
                </a:extLst>
              </p:cNvPr>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83;p111">
                <a:extLst>
                  <a:ext uri="{FF2B5EF4-FFF2-40B4-BE49-F238E27FC236}">
                    <a16:creationId xmlns:a16="http://schemas.microsoft.com/office/drawing/2014/main" id="{E2158E7A-B443-35E1-7E01-C2955FCFB19B}"/>
                  </a:ext>
                </a:extLst>
              </p:cNvPr>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84;p111">
                <a:extLst>
                  <a:ext uri="{FF2B5EF4-FFF2-40B4-BE49-F238E27FC236}">
                    <a16:creationId xmlns:a16="http://schemas.microsoft.com/office/drawing/2014/main" id="{2B3E8C5B-E5BB-9D8A-6221-9E91BE18BAF3}"/>
                  </a:ext>
                </a:extLst>
              </p:cNvPr>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85;p111">
                <a:extLst>
                  <a:ext uri="{FF2B5EF4-FFF2-40B4-BE49-F238E27FC236}">
                    <a16:creationId xmlns:a16="http://schemas.microsoft.com/office/drawing/2014/main" id="{44FB08C1-60EE-E2CE-0A90-48B8976C03D0}"/>
                  </a:ext>
                </a:extLst>
              </p:cNvPr>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86;p111">
                <a:extLst>
                  <a:ext uri="{FF2B5EF4-FFF2-40B4-BE49-F238E27FC236}">
                    <a16:creationId xmlns:a16="http://schemas.microsoft.com/office/drawing/2014/main" id="{DCD66741-39C0-9B72-26B0-31A4957426AB}"/>
                  </a:ext>
                </a:extLst>
              </p:cNvPr>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087;p111">
              <a:extLst>
                <a:ext uri="{FF2B5EF4-FFF2-40B4-BE49-F238E27FC236}">
                  <a16:creationId xmlns:a16="http://schemas.microsoft.com/office/drawing/2014/main" id="{6376065F-6E6E-CF1A-DA1D-7164A24A7C7B}"/>
                </a:ext>
              </a:extLst>
            </p:cNvPr>
            <p:cNvSpPr/>
            <p:nvPr/>
          </p:nvSpPr>
          <p:spPr>
            <a:xfrm rot="637013">
              <a:off x="1017831" y="257883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88;p111">
              <a:extLst>
                <a:ext uri="{FF2B5EF4-FFF2-40B4-BE49-F238E27FC236}">
                  <a16:creationId xmlns:a16="http://schemas.microsoft.com/office/drawing/2014/main" id="{F5F9F4C7-3402-0326-20D5-08E348EB3DB1}"/>
                </a:ext>
              </a:extLst>
            </p:cNvPr>
            <p:cNvSpPr/>
            <p:nvPr/>
          </p:nvSpPr>
          <p:spPr>
            <a:xfrm rot="637013">
              <a:off x="1203756" y="26337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89;p111">
              <a:extLst>
                <a:ext uri="{FF2B5EF4-FFF2-40B4-BE49-F238E27FC236}">
                  <a16:creationId xmlns:a16="http://schemas.microsoft.com/office/drawing/2014/main" id="{FE474987-3AD8-C65B-4B22-30B2A57FF13C}"/>
                </a:ext>
              </a:extLst>
            </p:cNvPr>
            <p:cNvSpPr/>
            <p:nvPr/>
          </p:nvSpPr>
          <p:spPr>
            <a:xfrm rot="637013">
              <a:off x="2405906" y="24434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90;p111">
              <a:extLst>
                <a:ext uri="{FF2B5EF4-FFF2-40B4-BE49-F238E27FC236}">
                  <a16:creationId xmlns:a16="http://schemas.microsoft.com/office/drawing/2014/main" id="{2046FCF9-2444-DA0E-23C8-B61A94E00D02}"/>
                </a:ext>
              </a:extLst>
            </p:cNvPr>
            <p:cNvSpPr/>
            <p:nvPr/>
          </p:nvSpPr>
          <p:spPr>
            <a:xfrm rot="637013">
              <a:off x="2600331" y="241035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91;p111">
              <a:extLst>
                <a:ext uri="{FF2B5EF4-FFF2-40B4-BE49-F238E27FC236}">
                  <a16:creationId xmlns:a16="http://schemas.microsoft.com/office/drawing/2014/main" id="{0FF2E28B-FB81-1404-FB60-F1437B48B2CA}"/>
                </a:ext>
              </a:extLst>
            </p:cNvPr>
            <p:cNvSpPr/>
            <p:nvPr/>
          </p:nvSpPr>
          <p:spPr>
            <a:xfrm rot="637013">
              <a:off x="3876881" y="25311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2;p111">
              <a:extLst>
                <a:ext uri="{FF2B5EF4-FFF2-40B4-BE49-F238E27FC236}">
                  <a16:creationId xmlns:a16="http://schemas.microsoft.com/office/drawing/2014/main" id="{1895CFFA-F812-BEEB-A9CC-16481CBE2F39}"/>
                </a:ext>
              </a:extLst>
            </p:cNvPr>
            <p:cNvSpPr/>
            <p:nvPr/>
          </p:nvSpPr>
          <p:spPr>
            <a:xfrm rot="637013">
              <a:off x="4094206" y="252343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3" name="Google Shape;5097;p111">
            <a:extLst>
              <a:ext uri="{FF2B5EF4-FFF2-40B4-BE49-F238E27FC236}">
                <a16:creationId xmlns:a16="http://schemas.microsoft.com/office/drawing/2014/main" id="{E2C20A54-34A0-EA10-A1B0-2D765EE1A7A9}"/>
              </a:ext>
            </a:extLst>
          </p:cNvPr>
          <p:cNvSpPr txBox="1">
            <a:spLocks noGrp="1"/>
          </p:cNvSpPr>
          <p:nvPr>
            <p:ph type="title"/>
          </p:nvPr>
        </p:nvSpPr>
        <p:spPr>
          <a:xfrm>
            <a:off x="712788" y="539750"/>
            <a:ext cx="7718425" cy="565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000" b="1" dirty="0">
                <a:latin typeface="Space Grotesk" panose="020B0604020202020204" charset="0"/>
                <a:cs typeface="Space Grotesk" panose="020B0604020202020204" charset="0"/>
              </a:rPr>
              <a:t>Thanks</a:t>
            </a:r>
            <a:r>
              <a:rPr lang="en" b="1" dirty="0">
                <a:latin typeface="Space Grotesk" panose="020B0604020202020204" charset="0"/>
                <a:cs typeface="Space Grotesk" panose="020B0604020202020204" charset="0"/>
              </a:rPr>
              <a:t>!</a:t>
            </a:r>
            <a:endParaRPr b="1" dirty="0">
              <a:latin typeface="Space Grotesk" panose="020B0604020202020204" charset="0"/>
              <a:cs typeface="Space Grotesk" panose="020B0604020202020204" charset="0"/>
            </a:endParaRPr>
          </a:p>
        </p:txBody>
      </p:sp>
      <p:pic>
        <p:nvPicPr>
          <p:cNvPr id="5049" name="Picture Placeholder 5048">
            <a:extLst>
              <a:ext uri="{FF2B5EF4-FFF2-40B4-BE49-F238E27FC236}">
                <a16:creationId xmlns:a16="http://schemas.microsoft.com/office/drawing/2014/main" id="{95BC2EAF-5542-30E8-3292-9EBEC308A999}"/>
              </a:ext>
            </a:extLst>
          </p:cNvPr>
          <p:cNvPicPr>
            <a:picLocks noGrp="1" noChangeAspect="1"/>
          </p:cNvPicPr>
          <p:nvPr>
            <p:ph type="pic" idx="2"/>
          </p:nvPr>
        </p:nvPicPr>
        <p:blipFill>
          <a:blip r:embed="rId3"/>
          <a:srcRect l="2732" r="2732"/>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12802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pace Grotesk Light"/>
                <a:ea typeface="Space Grotesk Light"/>
                <a:cs typeface="Space Grotesk Light"/>
                <a:sym typeface="Space Grotesk Light"/>
              </a:rPr>
              <a:t>Table of </a:t>
            </a:r>
            <a:r>
              <a:rPr lang="en" b="1" dirty="0">
                <a:latin typeface="Space Grotesk"/>
                <a:ea typeface="Space Grotesk"/>
                <a:cs typeface="Space Grotesk"/>
                <a:sym typeface="Space Grotesk"/>
              </a:rPr>
              <a:t>contents</a:t>
            </a:r>
            <a:endParaRPr b="1" dirty="0">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506398" y="1147795"/>
            <a:ext cx="2708986"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Ethics in Data science</a:t>
            </a:r>
            <a:endParaRPr dirty="0"/>
          </a:p>
        </p:txBody>
      </p:sp>
      <p:sp>
        <p:nvSpPr>
          <p:cNvPr id="3712" name="Google Shape;3712;p63"/>
          <p:cNvSpPr txBox="1">
            <a:spLocks noGrp="1"/>
          </p:cNvSpPr>
          <p:nvPr>
            <p:ph type="title" idx="2"/>
          </p:nvPr>
        </p:nvSpPr>
        <p:spPr>
          <a:xfrm>
            <a:off x="730301" y="130019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713" name="Google Shape;3713;p63"/>
          <p:cNvSpPr txBox="1">
            <a:spLocks noGrp="1"/>
          </p:cNvSpPr>
          <p:nvPr>
            <p:ph type="subTitle" idx="1"/>
          </p:nvPr>
        </p:nvSpPr>
        <p:spPr>
          <a:xfrm>
            <a:off x="1506390" y="158507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Introducing concepts</a:t>
            </a:r>
            <a:endParaRPr dirty="0"/>
          </a:p>
        </p:txBody>
      </p:sp>
      <p:sp>
        <p:nvSpPr>
          <p:cNvPr id="3714" name="Google Shape;3714;p63"/>
          <p:cNvSpPr txBox="1">
            <a:spLocks noGrp="1"/>
          </p:cNvSpPr>
          <p:nvPr>
            <p:ph type="title" idx="3"/>
          </p:nvPr>
        </p:nvSpPr>
        <p:spPr>
          <a:xfrm>
            <a:off x="1506523" y="254273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Importance of ethical data usage</a:t>
            </a:r>
          </a:p>
        </p:txBody>
      </p:sp>
      <p:sp>
        <p:nvSpPr>
          <p:cNvPr id="3715" name="Google Shape;3715;p63"/>
          <p:cNvSpPr txBox="1">
            <a:spLocks noGrp="1"/>
          </p:cNvSpPr>
          <p:nvPr>
            <p:ph type="title" idx="4"/>
          </p:nvPr>
        </p:nvSpPr>
        <p:spPr>
          <a:xfrm>
            <a:off x="730469" y="269513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16" name="Google Shape;3716;p63"/>
          <p:cNvSpPr txBox="1">
            <a:spLocks noGrp="1"/>
          </p:cNvSpPr>
          <p:nvPr>
            <p:ph type="subTitle" idx="5"/>
          </p:nvPr>
        </p:nvSpPr>
        <p:spPr>
          <a:xfrm>
            <a:off x="1506514" y="298001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importance in data usage</a:t>
            </a:r>
          </a:p>
        </p:txBody>
      </p:sp>
      <p:sp>
        <p:nvSpPr>
          <p:cNvPr id="3717" name="Google Shape;3717;p63"/>
          <p:cNvSpPr txBox="1">
            <a:spLocks noGrp="1"/>
          </p:cNvSpPr>
          <p:nvPr>
            <p:ph type="title" idx="6"/>
          </p:nvPr>
        </p:nvSpPr>
        <p:spPr>
          <a:xfrm>
            <a:off x="5045226" y="1147795"/>
            <a:ext cx="2910054"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 of data ethics</a:t>
            </a:r>
            <a:endParaRPr dirty="0"/>
          </a:p>
        </p:txBody>
      </p:sp>
      <p:sp>
        <p:nvSpPr>
          <p:cNvPr id="3718" name="Google Shape;3718;p63"/>
          <p:cNvSpPr txBox="1">
            <a:spLocks noGrp="1"/>
          </p:cNvSpPr>
          <p:nvPr>
            <p:ph type="title" idx="7"/>
          </p:nvPr>
        </p:nvSpPr>
        <p:spPr>
          <a:xfrm>
            <a:off x="4281950" y="130019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719" name="Google Shape;3719;p63"/>
          <p:cNvSpPr txBox="1">
            <a:spLocks noGrp="1"/>
          </p:cNvSpPr>
          <p:nvPr>
            <p:ph type="subTitle" idx="8"/>
          </p:nvPr>
        </p:nvSpPr>
        <p:spPr>
          <a:xfrm>
            <a:off x="5045218" y="158507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Concerns in data and ethics</a:t>
            </a:r>
            <a:endParaRPr dirty="0"/>
          </a:p>
        </p:txBody>
      </p:sp>
      <p:sp>
        <p:nvSpPr>
          <p:cNvPr id="3720" name="Google Shape;3720;p63"/>
          <p:cNvSpPr txBox="1">
            <a:spLocks noGrp="1"/>
          </p:cNvSpPr>
          <p:nvPr>
            <p:ph type="title" idx="13"/>
          </p:nvPr>
        </p:nvSpPr>
        <p:spPr>
          <a:xfrm>
            <a:off x="5045351" y="254273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Privacy &amp; Laws</a:t>
            </a:r>
          </a:p>
        </p:txBody>
      </p:sp>
      <p:sp>
        <p:nvSpPr>
          <p:cNvPr id="3721" name="Google Shape;3721;p63"/>
          <p:cNvSpPr txBox="1">
            <a:spLocks noGrp="1"/>
          </p:cNvSpPr>
          <p:nvPr>
            <p:ph type="title" idx="9"/>
          </p:nvPr>
        </p:nvSpPr>
        <p:spPr>
          <a:xfrm>
            <a:off x="4282125" y="269513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722" name="Google Shape;3722;p63"/>
          <p:cNvSpPr txBox="1">
            <a:spLocks noGrp="1"/>
          </p:cNvSpPr>
          <p:nvPr>
            <p:ph type="subTitle" idx="14"/>
          </p:nvPr>
        </p:nvSpPr>
        <p:spPr>
          <a:xfrm>
            <a:off x="5045342" y="298001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Legislations</a:t>
            </a:r>
          </a:p>
        </p:txBody>
      </p:sp>
      <p:sp>
        <p:nvSpPr>
          <p:cNvPr id="2" name="Google Shape;3720;p63">
            <a:extLst>
              <a:ext uri="{FF2B5EF4-FFF2-40B4-BE49-F238E27FC236}">
                <a16:creationId xmlns:a16="http://schemas.microsoft.com/office/drawing/2014/main" id="{AAE816D9-615B-F47B-108C-1D5E8D78AAE3}"/>
              </a:ext>
            </a:extLst>
          </p:cNvPr>
          <p:cNvSpPr txBox="1">
            <a:spLocks/>
          </p:cNvSpPr>
          <p:nvPr/>
        </p:nvSpPr>
        <p:spPr>
          <a:xfrm>
            <a:off x="1493526" y="3826120"/>
            <a:ext cx="3078473"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9pPr>
          </a:lstStyle>
          <a:p>
            <a:r>
              <a:rPr lang="en-US" dirty="0"/>
              <a:t>Responsible Data Usage</a:t>
            </a:r>
          </a:p>
        </p:txBody>
      </p:sp>
      <p:sp>
        <p:nvSpPr>
          <p:cNvPr id="3" name="Google Shape;3721;p63">
            <a:extLst>
              <a:ext uri="{FF2B5EF4-FFF2-40B4-BE49-F238E27FC236}">
                <a16:creationId xmlns:a16="http://schemas.microsoft.com/office/drawing/2014/main" id="{ABD0DA00-24D6-87F7-CA85-92B7A22FE962}"/>
              </a:ext>
            </a:extLst>
          </p:cNvPr>
          <p:cNvSpPr txBox="1">
            <a:spLocks/>
          </p:cNvSpPr>
          <p:nvPr/>
        </p:nvSpPr>
        <p:spPr>
          <a:xfrm>
            <a:off x="730301" y="3978520"/>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pace Grotesk"/>
              <a:buNone/>
              <a:defRPr sz="3300" b="1"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9pPr>
          </a:lstStyle>
          <a:p>
            <a:r>
              <a:rPr lang="en"/>
              <a:t>04</a:t>
            </a:r>
            <a:endParaRPr lang="en" dirty="0"/>
          </a:p>
        </p:txBody>
      </p:sp>
      <p:sp>
        <p:nvSpPr>
          <p:cNvPr id="4" name="Google Shape;3722;p63">
            <a:extLst>
              <a:ext uri="{FF2B5EF4-FFF2-40B4-BE49-F238E27FC236}">
                <a16:creationId xmlns:a16="http://schemas.microsoft.com/office/drawing/2014/main" id="{5F1BBC61-7FD7-E174-EA29-792DA40C290E}"/>
              </a:ext>
            </a:extLst>
          </p:cNvPr>
          <p:cNvSpPr txBox="1">
            <a:spLocks/>
          </p:cNvSpPr>
          <p:nvPr/>
        </p:nvSpPr>
        <p:spPr>
          <a:xfrm>
            <a:off x="1493518" y="4263395"/>
            <a:ext cx="25743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r>
              <a:rPr lang="en-US" dirty="0"/>
              <a:t>Key practices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sp>
        <p:nvSpPr>
          <p:cNvPr id="3771" name="Google Shape;3771;p66"/>
          <p:cNvSpPr txBox="1">
            <a:spLocks noGrp="1"/>
          </p:cNvSpPr>
          <p:nvPr>
            <p:ph type="title"/>
          </p:nvPr>
        </p:nvSpPr>
        <p:spPr>
          <a:xfrm>
            <a:off x="5449424" y="1593575"/>
            <a:ext cx="3151873"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Ethics in  </a:t>
            </a:r>
            <a:r>
              <a:rPr lang="en" sz="3600" b="1" dirty="0"/>
              <a:t>Data Science</a:t>
            </a:r>
            <a:endParaRPr sz="3600" b="1" dirty="0"/>
          </a:p>
        </p:txBody>
      </p:sp>
      <p:sp>
        <p:nvSpPr>
          <p:cNvPr id="3772" name="Google Shape;3772;p66"/>
          <p:cNvSpPr txBox="1">
            <a:spLocks noGrp="1"/>
          </p:cNvSpPr>
          <p:nvPr>
            <p:ph type="subTitle" idx="1"/>
          </p:nvPr>
        </p:nvSpPr>
        <p:spPr>
          <a:xfrm>
            <a:off x="5449425" y="3203575"/>
            <a:ext cx="2998800" cy="604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Introducing the concept of ethics in data science</a:t>
            </a:r>
            <a:endParaRPr dirty="0"/>
          </a:p>
        </p:txBody>
      </p:sp>
      <p:sp>
        <p:nvSpPr>
          <p:cNvPr id="3773" name="Google Shape;3773;p66"/>
          <p:cNvSpPr txBox="1">
            <a:spLocks noGrp="1"/>
          </p:cNvSpPr>
          <p:nvPr>
            <p:ph type="title" idx="2"/>
          </p:nvPr>
        </p:nvSpPr>
        <p:spPr>
          <a:xfrm>
            <a:off x="3377825" y="1593575"/>
            <a:ext cx="20157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553816"/>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dirty="0">
                <a:latin typeface="Montserrat"/>
                <a:ea typeface="Montserrat"/>
                <a:cs typeface="Montserrat"/>
                <a:sym typeface="Montserrat"/>
              </a:rPr>
              <a:t>What is</a:t>
            </a:r>
            <a:br>
              <a:rPr lang="en" sz="3200" b="1" dirty="0">
                <a:latin typeface="Montserrat"/>
                <a:ea typeface="Montserrat"/>
                <a:cs typeface="Montserrat"/>
                <a:sym typeface="Montserrat"/>
              </a:rPr>
            </a:br>
            <a:r>
              <a:rPr lang="en" sz="3200" b="1" dirty="0"/>
              <a:t>Ethics </a:t>
            </a:r>
            <a:r>
              <a:rPr lang="en-US" sz="3200" b="1" dirty="0"/>
              <a:t>in Data Science?</a:t>
            </a:r>
            <a:endParaRPr sz="3200" b="1" dirty="0"/>
          </a:p>
        </p:txBody>
      </p:sp>
      <p:sp>
        <p:nvSpPr>
          <p:cNvPr id="3824" name="Google Shape;3824;p67"/>
          <p:cNvSpPr txBox="1">
            <a:spLocks noGrp="1"/>
          </p:cNvSpPr>
          <p:nvPr>
            <p:ph type="subTitle" idx="1"/>
          </p:nvPr>
        </p:nvSpPr>
        <p:spPr>
          <a:xfrm>
            <a:off x="713225" y="2008520"/>
            <a:ext cx="5106000" cy="2581164"/>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800" kern="100" dirty="0">
                <a:effectLst/>
                <a:latin typeface="Dosis" pitchFamily="2" charset="0"/>
                <a:ea typeface="Calibri" panose="020F0502020204030204" pitchFamily="34" charset="0"/>
                <a:cs typeface="Times New Roman" panose="02020603050405020304" pitchFamily="18" charset="0"/>
              </a:rPr>
              <a:t>Ethics in Data Science refers to the responsible and ethical use of the data throughout the entire data lifecycle. This includes the collection, storage, processing, analysis, and interpretation of various data. Further, data ethics attempt to maintain the trust of parties such as consumers, users, clients, patients, employees, and partners.</a:t>
            </a:r>
          </a:p>
          <a:p>
            <a:pPr marL="0" marR="0" algn="just">
              <a:lnSpc>
                <a:spcPct val="107000"/>
              </a:lnSpc>
              <a:spcBef>
                <a:spcPts val="0"/>
              </a:spcBef>
              <a:spcAft>
                <a:spcPts val="800"/>
              </a:spcAft>
            </a:pPr>
            <a:endParaRPr lang="en-US" kern="100" dirty="0">
              <a:latin typeface="Dosi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402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grpSp>
        <p:nvGrpSpPr>
          <p:cNvPr id="4240" name="Google Shape;4240;p84"/>
          <p:cNvGrpSpPr/>
          <p:nvPr/>
        </p:nvGrpSpPr>
        <p:grpSpPr>
          <a:xfrm>
            <a:off x="6256860" y="962980"/>
            <a:ext cx="1941295" cy="5471785"/>
            <a:chOff x="6256860" y="962980"/>
            <a:chExt cx="1941295" cy="5471785"/>
          </a:xfrm>
        </p:grpSpPr>
        <p:grpSp>
          <p:nvGrpSpPr>
            <p:cNvPr id="4241" name="Google Shape;4241;p84"/>
            <p:cNvGrpSpPr/>
            <p:nvPr/>
          </p:nvGrpSpPr>
          <p:grpSpPr>
            <a:xfrm>
              <a:off x="6256860" y="962980"/>
              <a:ext cx="1941295" cy="5471785"/>
              <a:chOff x="4930225" y="2184175"/>
              <a:chExt cx="465650" cy="1312525"/>
            </a:xfrm>
          </p:grpSpPr>
          <p:sp>
            <p:nvSpPr>
              <p:cNvPr id="4242" name="Google Shape;4242;p84"/>
              <p:cNvSpPr/>
              <p:nvPr/>
            </p:nvSpPr>
            <p:spPr>
              <a:xfrm>
                <a:off x="4995225" y="2873400"/>
                <a:ext cx="328725" cy="623300"/>
              </a:xfrm>
              <a:custGeom>
                <a:avLst/>
                <a:gdLst/>
                <a:ahLst/>
                <a:cxnLst/>
                <a:rect l="l" t="t" r="r" b="b"/>
                <a:pathLst>
                  <a:path w="13149" h="24932" extrusionOk="0">
                    <a:moveTo>
                      <a:pt x="11286" y="0"/>
                    </a:moveTo>
                    <a:lnTo>
                      <a:pt x="1771" y="166"/>
                    </a:lnTo>
                    <a:cubicBezTo>
                      <a:pt x="1" y="5477"/>
                      <a:pt x="148" y="24931"/>
                      <a:pt x="148" y="24931"/>
                    </a:cubicBezTo>
                    <a:lnTo>
                      <a:pt x="5920" y="24673"/>
                    </a:lnTo>
                    <a:lnTo>
                      <a:pt x="6012" y="7321"/>
                    </a:lnTo>
                    <a:lnTo>
                      <a:pt x="7174" y="24599"/>
                    </a:lnTo>
                    <a:lnTo>
                      <a:pt x="13149" y="24341"/>
                    </a:lnTo>
                    <a:cubicBezTo>
                      <a:pt x="12817" y="5624"/>
                      <a:pt x="11286" y="0"/>
                      <a:pt x="1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4"/>
              <p:cNvSpPr/>
              <p:nvPr/>
            </p:nvSpPr>
            <p:spPr>
              <a:xfrm>
                <a:off x="5245100" y="2873850"/>
                <a:ext cx="23075" cy="185350"/>
              </a:xfrm>
              <a:custGeom>
                <a:avLst/>
                <a:gdLst/>
                <a:ahLst/>
                <a:cxnLst/>
                <a:rect l="l" t="t" r="r" b="b"/>
                <a:pathLst>
                  <a:path w="923" h="7414" fill="none" extrusionOk="0">
                    <a:moveTo>
                      <a:pt x="0" y="1"/>
                    </a:moveTo>
                    <a:cubicBezTo>
                      <a:pt x="0" y="1"/>
                      <a:pt x="922" y="5754"/>
                      <a:pt x="886" y="741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4"/>
              <p:cNvSpPr/>
              <p:nvPr/>
            </p:nvSpPr>
            <p:spPr>
              <a:xfrm>
                <a:off x="5222975" y="3057325"/>
                <a:ext cx="96375" cy="162775"/>
              </a:xfrm>
              <a:custGeom>
                <a:avLst/>
                <a:gdLst/>
                <a:ahLst/>
                <a:cxnLst/>
                <a:rect l="l" t="t" r="r" b="b"/>
                <a:pathLst>
                  <a:path w="3855" h="6511" fill="none" extrusionOk="0">
                    <a:moveTo>
                      <a:pt x="3393" y="1"/>
                    </a:moveTo>
                    <a:lnTo>
                      <a:pt x="19" y="148"/>
                    </a:lnTo>
                    <a:cubicBezTo>
                      <a:pt x="19" y="148"/>
                      <a:pt x="0" y="6307"/>
                      <a:pt x="978" y="6418"/>
                    </a:cubicBezTo>
                    <a:cubicBezTo>
                      <a:pt x="1937" y="6510"/>
                      <a:pt x="3301" y="6510"/>
                      <a:pt x="3854" y="6012"/>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4"/>
              <p:cNvSpPr/>
              <p:nvPr/>
            </p:nvSpPr>
            <p:spPr>
              <a:xfrm>
                <a:off x="5223900" y="3074400"/>
                <a:ext cx="84850" cy="4175"/>
              </a:xfrm>
              <a:custGeom>
                <a:avLst/>
                <a:gdLst/>
                <a:ahLst/>
                <a:cxnLst/>
                <a:rect l="l" t="t" r="r" b="b"/>
                <a:pathLst>
                  <a:path w="3394" h="167" fill="none" extrusionOk="0">
                    <a:moveTo>
                      <a:pt x="3393" y="0"/>
                    </a:moveTo>
                    <a:lnTo>
                      <a:pt x="0" y="166"/>
                    </a:ln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4"/>
              <p:cNvSpPr/>
              <p:nvPr/>
            </p:nvSpPr>
            <p:spPr>
              <a:xfrm>
                <a:off x="5281525" y="3218675"/>
                <a:ext cx="12000" cy="264650"/>
              </a:xfrm>
              <a:custGeom>
                <a:avLst/>
                <a:gdLst/>
                <a:ahLst/>
                <a:cxnLst/>
                <a:rect l="l" t="t" r="r" b="b"/>
                <a:pathLst>
                  <a:path w="480" h="10586" fill="none" extrusionOk="0">
                    <a:moveTo>
                      <a:pt x="0" y="1"/>
                    </a:moveTo>
                    <a:cubicBezTo>
                      <a:pt x="0" y="1"/>
                      <a:pt x="461" y="7672"/>
                      <a:pt x="480" y="10585"/>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4"/>
              <p:cNvSpPr/>
              <p:nvPr/>
            </p:nvSpPr>
            <p:spPr>
              <a:xfrm>
                <a:off x="5111875" y="3020925"/>
                <a:ext cx="33675" cy="35500"/>
              </a:xfrm>
              <a:custGeom>
                <a:avLst/>
                <a:gdLst/>
                <a:ahLst/>
                <a:cxnLst/>
                <a:rect l="l" t="t" r="r" b="b"/>
                <a:pathLst>
                  <a:path w="1347" h="1420" extrusionOk="0">
                    <a:moveTo>
                      <a:pt x="0" y="0"/>
                    </a:moveTo>
                    <a:lnTo>
                      <a:pt x="0" y="0"/>
                    </a:lnTo>
                    <a:cubicBezTo>
                      <a:pt x="129" y="664"/>
                      <a:pt x="793" y="1125"/>
                      <a:pt x="1346" y="1420"/>
                    </a:cubicBezTo>
                    <a:cubicBezTo>
                      <a:pt x="904" y="940"/>
                      <a:pt x="332" y="572"/>
                      <a:pt x="0" y="0"/>
                    </a:cubicBezTo>
                    <a:close/>
                  </a:path>
                </a:pathLst>
              </a:custGeom>
              <a:solidFill>
                <a:srgbClr val="006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4"/>
              <p:cNvSpPr/>
              <p:nvPr/>
            </p:nvSpPr>
            <p:spPr>
              <a:xfrm>
                <a:off x="5224825" y="2874775"/>
                <a:ext cx="38750" cy="147550"/>
              </a:xfrm>
              <a:custGeom>
                <a:avLst/>
                <a:gdLst/>
                <a:ahLst/>
                <a:cxnLst/>
                <a:rect l="l" t="t" r="r" b="b"/>
                <a:pathLst>
                  <a:path w="1550" h="5902" fill="none" extrusionOk="0">
                    <a:moveTo>
                      <a:pt x="0" y="1"/>
                    </a:moveTo>
                    <a:cubicBezTo>
                      <a:pt x="0" y="1"/>
                      <a:pt x="498" y="5901"/>
                      <a:pt x="1549" y="586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4"/>
              <p:cNvSpPr/>
              <p:nvPr/>
            </p:nvSpPr>
            <p:spPr>
              <a:xfrm>
                <a:off x="5110950" y="2393950"/>
                <a:ext cx="108350" cy="123100"/>
              </a:xfrm>
              <a:custGeom>
                <a:avLst/>
                <a:gdLst/>
                <a:ahLst/>
                <a:cxnLst/>
                <a:rect l="l" t="t" r="r" b="b"/>
                <a:pathLst>
                  <a:path w="4334" h="4924" extrusionOk="0">
                    <a:moveTo>
                      <a:pt x="4168" y="0"/>
                    </a:moveTo>
                    <a:lnTo>
                      <a:pt x="867" y="166"/>
                    </a:lnTo>
                    <a:lnTo>
                      <a:pt x="0" y="3928"/>
                    </a:lnTo>
                    <a:cubicBezTo>
                      <a:pt x="0" y="3928"/>
                      <a:pt x="480" y="4740"/>
                      <a:pt x="1973" y="4906"/>
                    </a:cubicBezTo>
                    <a:cubicBezTo>
                      <a:pt x="2084" y="4918"/>
                      <a:pt x="2191" y="4923"/>
                      <a:pt x="2295" y="4923"/>
                    </a:cubicBezTo>
                    <a:cubicBezTo>
                      <a:pt x="3605" y="4923"/>
                      <a:pt x="4334" y="4020"/>
                      <a:pt x="4334" y="4020"/>
                    </a:cubicBezTo>
                    <a:lnTo>
                      <a:pt x="4168"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4"/>
              <p:cNvSpPr/>
              <p:nvPr/>
            </p:nvSpPr>
            <p:spPr>
              <a:xfrm>
                <a:off x="5122000" y="2393950"/>
                <a:ext cx="95000" cy="62950"/>
              </a:xfrm>
              <a:custGeom>
                <a:avLst/>
                <a:gdLst/>
                <a:ahLst/>
                <a:cxnLst/>
                <a:rect l="l" t="t" r="r" b="b"/>
                <a:pathLst>
                  <a:path w="3800" h="2518" extrusionOk="0">
                    <a:moveTo>
                      <a:pt x="3726" y="0"/>
                    </a:moveTo>
                    <a:lnTo>
                      <a:pt x="425" y="166"/>
                    </a:lnTo>
                    <a:lnTo>
                      <a:pt x="1" y="2010"/>
                    </a:lnTo>
                    <a:cubicBezTo>
                      <a:pt x="462" y="2195"/>
                      <a:pt x="1163" y="2435"/>
                      <a:pt x="1790" y="2508"/>
                    </a:cubicBezTo>
                    <a:cubicBezTo>
                      <a:pt x="1841" y="2515"/>
                      <a:pt x="1895" y="2518"/>
                      <a:pt x="1950" y="2518"/>
                    </a:cubicBezTo>
                    <a:cubicBezTo>
                      <a:pt x="2523" y="2518"/>
                      <a:pt x="3261" y="2184"/>
                      <a:pt x="3800" y="1881"/>
                    </a:cubicBezTo>
                    <a:lnTo>
                      <a:pt x="3726"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4"/>
              <p:cNvSpPr/>
              <p:nvPr/>
            </p:nvSpPr>
            <p:spPr>
              <a:xfrm>
                <a:off x="5097125" y="2235350"/>
                <a:ext cx="43350" cy="88100"/>
              </a:xfrm>
              <a:custGeom>
                <a:avLst/>
                <a:gdLst/>
                <a:ahLst/>
                <a:cxnLst/>
                <a:rect l="l" t="t" r="r" b="b"/>
                <a:pathLst>
                  <a:path w="1734" h="3524" extrusionOk="0">
                    <a:moveTo>
                      <a:pt x="809" y="1"/>
                    </a:moveTo>
                    <a:cubicBezTo>
                      <a:pt x="803" y="1"/>
                      <a:pt x="798" y="1"/>
                      <a:pt x="793" y="1"/>
                    </a:cubicBezTo>
                    <a:cubicBezTo>
                      <a:pt x="332" y="38"/>
                      <a:pt x="0" y="831"/>
                      <a:pt x="55" y="1808"/>
                    </a:cubicBezTo>
                    <a:cubicBezTo>
                      <a:pt x="92" y="2756"/>
                      <a:pt x="489" y="3523"/>
                      <a:pt x="925" y="3523"/>
                    </a:cubicBezTo>
                    <a:cubicBezTo>
                      <a:pt x="930" y="3523"/>
                      <a:pt x="935" y="3523"/>
                      <a:pt x="941" y="3523"/>
                    </a:cubicBezTo>
                    <a:cubicBezTo>
                      <a:pt x="1402" y="3505"/>
                      <a:pt x="1734" y="2693"/>
                      <a:pt x="1678" y="1734"/>
                    </a:cubicBezTo>
                    <a:cubicBezTo>
                      <a:pt x="1642" y="768"/>
                      <a:pt x="1245" y="1"/>
                      <a:pt x="8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4"/>
              <p:cNvSpPr/>
              <p:nvPr/>
            </p:nvSpPr>
            <p:spPr>
              <a:xfrm>
                <a:off x="5070850" y="2220000"/>
                <a:ext cx="200250" cy="206425"/>
              </a:xfrm>
              <a:custGeom>
                <a:avLst/>
                <a:gdLst/>
                <a:ahLst/>
                <a:cxnLst/>
                <a:rect l="l" t="t" r="r" b="b"/>
                <a:pathLst>
                  <a:path w="8010" h="8257" extrusionOk="0">
                    <a:moveTo>
                      <a:pt x="4118" y="1"/>
                    </a:moveTo>
                    <a:cubicBezTo>
                      <a:pt x="2257" y="1"/>
                      <a:pt x="1918" y="1058"/>
                      <a:pt x="1918" y="1058"/>
                    </a:cubicBezTo>
                    <a:cubicBezTo>
                      <a:pt x="1918" y="1058"/>
                      <a:pt x="1291" y="2459"/>
                      <a:pt x="1106" y="3418"/>
                    </a:cubicBezTo>
                    <a:cubicBezTo>
                      <a:pt x="941" y="4358"/>
                      <a:pt x="0" y="7438"/>
                      <a:pt x="2674" y="8120"/>
                    </a:cubicBezTo>
                    <a:cubicBezTo>
                      <a:pt x="3047" y="8215"/>
                      <a:pt x="3394" y="8256"/>
                      <a:pt x="3715" y="8256"/>
                    </a:cubicBezTo>
                    <a:cubicBezTo>
                      <a:pt x="5709" y="8256"/>
                      <a:pt x="6709" y="6657"/>
                      <a:pt x="6915" y="6276"/>
                    </a:cubicBezTo>
                    <a:cubicBezTo>
                      <a:pt x="7173" y="5834"/>
                      <a:pt x="7929" y="5207"/>
                      <a:pt x="7966" y="4432"/>
                    </a:cubicBezTo>
                    <a:cubicBezTo>
                      <a:pt x="8010" y="3809"/>
                      <a:pt x="7757" y="3471"/>
                      <a:pt x="7450" y="3471"/>
                    </a:cubicBezTo>
                    <a:cubicBezTo>
                      <a:pt x="7366" y="3471"/>
                      <a:pt x="7279" y="3496"/>
                      <a:pt x="7192" y="3547"/>
                    </a:cubicBezTo>
                    <a:cubicBezTo>
                      <a:pt x="7192" y="3547"/>
                      <a:pt x="7985" y="560"/>
                      <a:pt x="5182" y="99"/>
                    </a:cubicBezTo>
                    <a:cubicBezTo>
                      <a:pt x="4781" y="30"/>
                      <a:pt x="4429" y="1"/>
                      <a:pt x="41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4"/>
              <p:cNvSpPr/>
              <p:nvPr/>
            </p:nvSpPr>
            <p:spPr>
              <a:xfrm>
                <a:off x="5091800" y="2184175"/>
                <a:ext cx="196125" cy="199075"/>
              </a:xfrm>
              <a:custGeom>
                <a:avLst/>
                <a:gdLst/>
                <a:ahLst/>
                <a:cxnLst/>
                <a:rect l="l" t="t" r="r" b="b"/>
                <a:pathLst>
                  <a:path w="7845" h="7963" extrusionOk="0">
                    <a:moveTo>
                      <a:pt x="2763" y="1"/>
                    </a:moveTo>
                    <a:cubicBezTo>
                      <a:pt x="2755" y="1"/>
                      <a:pt x="2747" y="1"/>
                      <a:pt x="2739" y="1"/>
                    </a:cubicBezTo>
                    <a:cubicBezTo>
                      <a:pt x="2076" y="1"/>
                      <a:pt x="2113" y="647"/>
                      <a:pt x="2113" y="647"/>
                    </a:cubicBezTo>
                    <a:cubicBezTo>
                      <a:pt x="1934" y="513"/>
                      <a:pt x="1695" y="448"/>
                      <a:pt x="1444" y="448"/>
                    </a:cubicBezTo>
                    <a:cubicBezTo>
                      <a:pt x="763" y="448"/>
                      <a:pt x="1" y="927"/>
                      <a:pt x="176" y="1790"/>
                    </a:cubicBezTo>
                    <a:cubicBezTo>
                      <a:pt x="378" y="2711"/>
                      <a:pt x="972" y="2812"/>
                      <a:pt x="1224" y="2812"/>
                    </a:cubicBezTo>
                    <a:cubicBezTo>
                      <a:pt x="1294" y="2812"/>
                      <a:pt x="1338" y="2804"/>
                      <a:pt x="1338" y="2804"/>
                    </a:cubicBezTo>
                    <a:cubicBezTo>
                      <a:pt x="2270" y="3668"/>
                      <a:pt x="3284" y="3902"/>
                      <a:pt x="4107" y="3902"/>
                    </a:cubicBezTo>
                    <a:cubicBezTo>
                      <a:pt x="5076" y="3902"/>
                      <a:pt x="5782" y="3579"/>
                      <a:pt x="5782" y="3579"/>
                    </a:cubicBezTo>
                    <a:lnTo>
                      <a:pt x="5782" y="3579"/>
                    </a:lnTo>
                    <a:cubicBezTo>
                      <a:pt x="5506" y="5017"/>
                      <a:pt x="5893" y="6050"/>
                      <a:pt x="5893" y="6050"/>
                    </a:cubicBezTo>
                    <a:lnTo>
                      <a:pt x="6151" y="6160"/>
                    </a:lnTo>
                    <a:cubicBezTo>
                      <a:pt x="6151" y="6160"/>
                      <a:pt x="6367" y="4967"/>
                      <a:pt x="6747" y="4967"/>
                    </a:cubicBezTo>
                    <a:cubicBezTo>
                      <a:pt x="6798" y="4967"/>
                      <a:pt x="6851" y="4988"/>
                      <a:pt x="6907" y="5035"/>
                    </a:cubicBezTo>
                    <a:cubicBezTo>
                      <a:pt x="7386" y="5423"/>
                      <a:pt x="6815" y="6935"/>
                      <a:pt x="6446" y="7211"/>
                    </a:cubicBezTo>
                    <a:cubicBezTo>
                      <a:pt x="6096" y="7488"/>
                      <a:pt x="5930" y="7949"/>
                      <a:pt x="5930" y="7949"/>
                    </a:cubicBezTo>
                    <a:cubicBezTo>
                      <a:pt x="5980" y="7958"/>
                      <a:pt x="6030" y="7962"/>
                      <a:pt x="6078" y="7962"/>
                    </a:cubicBezTo>
                    <a:cubicBezTo>
                      <a:pt x="7318" y="7962"/>
                      <a:pt x="7845" y="5109"/>
                      <a:pt x="7774" y="4169"/>
                    </a:cubicBezTo>
                    <a:cubicBezTo>
                      <a:pt x="7718" y="3173"/>
                      <a:pt x="6778" y="2804"/>
                      <a:pt x="6778" y="2804"/>
                    </a:cubicBezTo>
                    <a:cubicBezTo>
                      <a:pt x="6172" y="1000"/>
                      <a:pt x="5368" y="715"/>
                      <a:pt x="4921" y="715"/>
                    </a:cubicBezTo>
                    <a:cubicBezTo>
                      <a:pt x="4714" y="715"/>
                      <a:pt x="4584" y="776"/>
                      <a:pt x="4584" y="776"/>
                    </a:cubicBezTo>
                    <a:cubicBezTo>
                      <a:pt x="4584" y="776"/>
                      <a:pt x="3430" y="1"/>
                      <a:pt x="27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4"/>
              <p:cNvSpPr/>
              <p:nvPr/>
            </p:nvSpPr>
            <p:spPr>
              <a:xfrm>
                <a:off x="5125950" y="2314650"/>
                <a:ext cx="24675" cy="44275"/>
              </a:xfrm>
              <a:custGeom>
                <a:avLst/>
                <a:gdLst/>
                <a:ahLst/>
                <a:cxnLst/>
                <a:rect l="l" t="t" r="r" b="b"/>
                <a:pathLst>
                  <a:path w="987" h="1771" extrusionOk="0">
                    <a:moveTo>
                      <a:pt x="986" y="1"/>
                    </a:moveTo>
                    <a:cubicBezTo>
                      <a:pt x="864" y="264"/>
                      <a:pt x="774" y="510"/>
                      <a:pt x="702" y="771"/>
                    </a:cubicBezTo>
                    <a:lnTo>
                      <a:pt x="702" y="771"/>
                    </a:lnTo>
                    <a:cubicBezTo>
                      <a:pt x="392" y="944"/>
                      <a:pt x="0" y="1319"/>
                      <a:pt x="359" y="1642"/>
                    </a:cubicBezTo>
                    <a:cubicBezTo>
                      <a:pt x="451" y="1734"/>
                      <a:pt x="562" y="1771"/>
                      <a:pt x="691" y="1771"/>
                    </a:cubicBezTo>
                    <a:cubicBezTo>
                      <a:pt x="470" y="1697"/>
                      <a:pt x="304" y="1494"/>
                      <a:pt x="359" y="1310"/>
                    </a:cubicBezTo>
                    <a:cubicBezTo>
                      <a:pt x="433" y="1126"/>
                      <a:pt x="654" y="978"/>
                      <a:pt x="820" y="867"/>
                    </a:cubicBezTo>
                    <a:cubicBezTo>
                      <a:pt x="894" y="591"/>
                      <a:pt x="949" y="296"/>
                      <a:pt x="986"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4"/>
              <p:cNvSpPr/>
              <p:nvPr/>
            </p:nvSpPr>
            <p:spPr>
              <a:xfrm>
                <a:off x="5123400" y="2375500"/>
                <a:ext cx="42900" cy="24475"/>
              </a:xfrm>
              <a:custGeom>
                <a:avLst/>
                <a:gdLst/>
                <a:ahLst/>
                <a:cxnLst/>
                <a:rect l="l" t="t" r="r" b="b"/>
                <a:pathLst>
                  <a:path w="1716" h="979" extrusionOk="0">
                    <a:moveTo>
                      <a:pt x="1715" y="1"/>
                    </a:moveTo>
                    <a:lnTo>
                      <a:pt x="0" y="75"/>
                    </a:lnTo>
                    <a:cubicBezTo>
                      <a:pt x="0" y="75"/>
                      <a:pt x="127" y="978"/>
                      <a:pt x="827" y="978"/>
                    </a:cubicBezTo>
                    <a:cubicBezTo>
                      <a:pt x="834" y="978"/>
                      <a:pt x="841" y="978"/>
                      <a:pt x="849" y="978"/>
                    </a:cubicBezTo>
                    <a:cubicBezTo>
                      <a:pt x="1568" y="978"/>
                      <a:pt x="1715" y="1"/>
                      <a:pt x="1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4"/>
              <p:cNvSpPr/>
              <p:nvPr/>
            </p:nvSpPr>
            <p:spPr>
              <a:xfrm>
                <a:off x="5181475" y="2293425"/>
                <a:ext cx="20775" cy="13425"/>
              </a:xfrm>
              <a:custGeom>
                <a:avLst/>
                <a:gdLst/>
                <a:ahLst/>
                <a:cxnLst/>
                <a:rect l="l" t="t" r="r" b="b"/>
                <a:pathLst>
                  <a:path w="831" h="537" extrusionOk="0">
                    <a:moveTo>
                      <a:pt x="347" y="1"/>
                    </a:moveTo>
                    <a:cubicBezTo>
                      <a:pt x="160" y="1"/>
                      <a:pt x="1" y="131"/>
                      <a:pt x="1" y="131"/>
                    </a:cubicBezTo>
                    <a:lnTo>
                      <a:pt x="831" y="536"/>
                    </a:lnTo>
                    <a:cubicBezTo>
                      <a:pt x="715" y="111"/>
                      <a:pt x="520" y="1"/>
                      <a:pt x="34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4"/>
              <p:cNvSpPr/>
              <p:nvPr/>
            </p:nvSpPr>
            <p:spPr>
              <a:xfrm>
                <a:off x="5110475" y="2284825"/>
                <a:ext cx="19850" cy="7275"/>
              </a:xfrm>
              <a:custGeom>
                <a:avLst/>
                <a:gdLst/>
                <a:ahLst/>
                <a:cxnLst/>
                <a:rect l="l" t="t" r="r" b="b"/>
                <a:pathLst>
                  <a:path w="794" h="291" extrusionOk="0">
                    <a:moveTo>
                      <a:pt x="455" y="0"/>
                    </a:moveTo>
                    <a:cubicBezTo>
                      <a:pt x="214" y="0"/>
                      <a:pt x="1" y="290"/>
                      <a:pt x="1" y="290"/>
                    </a:cubicBezTo>
                    <a:lnTo>
                      <a:pt x="794" y="253"/>
                    </a:lnTo>
                    <a:cubicBezTo>
                      <a:pt x="688" y="64"/>
                      <a:pt x="568" y="0"/>
                      <a:pt x="45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4"/>
              <p:cNvSpPr/>
              <p:nvPr/>
            </p:nvSpPr>
            <p:spPr>
              <a:xfrm>
                <a:off x="5249700" y="2315875"/>
                <a:ext cx="15250" cy="26000"/>
              </a:xfrm>
              <a:custGeom>
                <a:avLst/>
                <a:gdLst/>
                <a:ahLst/>
                <a:cxnLst/>
                <a:rect l="l" t="t" r="r" b="b"/>
                <a:pathLst>
                  <a:path w="610" h="1040" extrusionOk="0">
                    <a:moveTo>
                      <a:pt x="416" y="0"/>
                    </a:moveTo>
                    <a:cubicBezTo>
                      <a:pt x="202" y="0"/>
                      <a:pt x="52" y="506"/>
                      <a:pt x="38" y="708"/>
                    </a:cubicBezTo>
                    <a:cubicBezTo>
                      <a:pt x="19" y="818"/>
                      <a:pt x="1" y="929"/>
                      <a:pt x="19" y="1040"/>
                    </a:cubicBezTo>
                    <a:cubicBezTo>
                      <a:pt x="112" y="837"/>
                      <a:pt x="185" y="634"/>
                      <a:pt x="259" y="431"/>
                    </a:cubicBezTo>
                    <a:cubicBezTo>
                      <a:pt x="317" y="300"/>
                      <a:pt x="341" y="87"/>
                      <a:pt x="477" y="87"/>
                    </a:cubicBezTo>
                    <a:cubicBezTo>
                      <a:pt x="513" y="87"/>
                      <a:pt x="556" y="102"/>
                      <a:pt x="609" y="136"/>
                    </a:cubicBezTo>
                    <a:cubicBezTo>
                      <a:pt x="541" y="40"/>
                      <a:pt x="476" y="0"/>
                      <a:pt x="416"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4"/>
              <p:cNvSpPr/>
              <p:nvPr/>
            </p:nvSpPr>
            <p:spPr>
              <a:xfrm>
                <a:off x="4930225" y="2636900"/>
                <a:ext cx="121275" cy="391325"/>
              </a:xfrm>
              <a:custGeom>
                <a:avLst/>
                <a:gdLst/>
                <a:ahLst/>
                <a:cxnLst/>
                <a:rect l="l" t="t" r="r" b="b"/>
                <a:pathLst>
                  <a:path w="4851" h="15653" extrusionOk="0">
                    <a:moveTo>
                      <a:pt x="1955" y="0"/>
                    </a:moveTo>
                    <a:lnTo>
                      <a:pt x="1753" y="2951"/>
                    </a:lnTo>
                    <a:cubicBezTo>
                      <a:pt x="1753" y="2951"/>
                      <a:pt x="978" y="4168"/>
                      <a:pt x="591" y="10899"/>
                    </a:cubicBezTo>
                    <a:cubicBezTo>
                      <a:pt x="591" y="10899"/>
                      <a:pt x="259" y="11378"/>
                      <a:pt x="93" y="11986"/>
                    </a:cubicBezTo>
                    <a:cubicBezTo>
                      <a:pt x="1" y="12392"/>
                      <a:pt x="1" y="12982"/>
                      <a:pt x="1" y="13314"/>
                    </a:cubicBezTo>
                    <a:cubicBezTo>
                      <a:pt x="19" y="13480"/>
                      <a:pt x="1" y="13646"/>
                      <a:pt x="1" y="13812"/>
                    </a:cubicBezTo>
                    <a:cubicBezTo>
                      <a:pt x="1" y="13941"/>
                      <a:pt x="1" y="14107"/>
                      <a:pt x="19" y="14218"/>
                    </a:cubicBezTo>
                    <a:cubicBezTo>
                      <a:pt x="38" y="14439"/>
                      <a:pt x="148" y="14642"/>
                      <a:pt x="333" y="14753"/>
                    </a:cubicBezTo>
                    <a:cubicBezTo>
                      <a:pt x="351" y="14937"/>
                      <a:pt x="406" y="15195"/>
                      <a:pt x="462" y="15416"/>
                    </a:cubicBezTo>
                    <a:cubicBezTo>
                      <a:pt x="503" y="15555"/>
                      <a:pt x="629" y="15652"/>
                      <a:pt x="767" y="15652"/>
                    </a:cubicBezTo>
                    <a:cubicBezTo>
                      <a:pt x="812" y="15652"/>
                      <a:pt x="859" y="15642"/>
                      <a:pt x="904" y="15619"/>
                    </a:cubicBezTo>
                    <a:cubicBezTo>
                      <a:pt x="1052" y="15564"/>
                      <a:pt x="1126" y="15398"/>
                      <a:pt x="1089" y="15250"/>
                    </a:cubicBezTo>
                    <a:cubicBezTo>
                      <a:pt x="794" y="13960"/>
                      <a:pt x="1328" y="12466"/>
                      <a:pt x="1328" y="12466"/>
                    </a:cubicBezTo>
                    <a:lnTo>
                      <a:pt x="1365" y="13333"/>
                    </a:lnTo>
                    <a:cubicBezTo>
                      <a:pt x="1365" y="13508"/>
                      <a:pt x="1515" y="13666"/>
                      <a:pt x="1656" y="13666"/>
                    </a:cubicBezTo>
                    <a:cubicBezTo>
                      <a:pt x="1664" y="13666"/>
                      <a:pt x="1671" y="13665"/>
                      <a:pt x="1679" y="13665"/>
                    </a:cubicBezTo>
                    <a:cubicBezTo>
                      <a:pt x="1845" y="13665"/>
                      <a:pt x="1974" y="13535"/>
                      <a:pt x="1992" y="13369"/>
                    </a:cubicBezTo>
                    <a:cubicBezTo>
                      <a:pt x="2048" y="13001"/>
                      <a:pt x="2140" y="12374"/>
                      <a:pt x="2195" y="12023"/>
                    </a:cubicBezTo>
                    <a:cubicBezTo>
                      <a:pt x="2269" y="11525"/>
                      <a:pt x="1974" y="11028"/>
                      <a:pt x="1974" y="11028"/>
                    </a:cubicBezTo>
                    <a:cubicBezTo>
                      <a:pt x="1974" y="11028"/>
                      <a:pt x="3818" y="6307"/>
                      <a:pt x="3965" y="3983"/>
                    </a:cubicBezTo>
                    <a:lnTo>
                      <a:pt x="4851" y="941"/>
                    </a:lnTo>
                    <a:lnTo>
                      <a:pt x="1955"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4"/>
              <p:cNvSpPr/>
              <p:nvPr/>
            </p:nvSpPr>
            <p:spPr>
              <a:xfrm>
                <a:off x="5037175" y="2474625"/>
                <a:ext cx="210725" cy="425800"/>
              </a:xfrm>
              <a:custGeom>
                <a:avLst/>
                <a:gdLst/>
                <a:ahLst/>
                <a:cxnLst/>
                <a:rect l="l" t="t" r="r" b="b"/>
                <a:pathLst>
                  <a:path w="8429" h="17032" extrusionOk="0">
                    <a:moveTo>
                      <a:pt x="3117" y="0"/>
                    </a:moveTo>
                    <a:lnTo>
                      <a:pt x="2177" y="37"/>
                    </a:lnTo>
                    <a:lnTo>
                      <a:pt x="1" y="16117"/>
                    </a:lnTo>
                    <a:cubicBezTo>
                      <a:pt x="1" y="16117"/>
                      <a:pt x="1373" y="17032"/>
                      <a:pt x="3948" y="17032"/>
                    </a:cubicBezTo>
                    <a:cubicBezTo>
                      <a:pt x="4109" y="17032"/>
                      <a:pt x="4275" y="17028"/>
                      <a:pt x="4445" y="17021"/>
                    </a:cubicBezTo>
                    <a:cubicBezTo>
                      <a:pt x="7359" y="16892"/>
                      <a:pt x="8428" y="16209"/>
                      <a:pt x="8428" y="16209"/>
                    </a:cubicBezTo>
                    <a:lnTo>
                      <a:pt x="7691" y="185"/>
                    </a:lnTo>
                    <a:lnTo>
                      <a:pt x="7266" y="111"/>
                    </a:lnTo>
                    <a:cubicBezTo>
                      <a:pt x="7266" y="111"/>
                      <a:pt x="6399" y="960"/>
                      <a:pt x="5203" y="960"/>
                    </a:cubicBezTo>
                    <a:cubicBezTo>
                      <a:pt x="5178" y="960"/>
                      <a:pt x="5153" y="960"/>
                      <a:pt x="5127" y="959"/>
                    </a:cubicBezTo>
                    <a:cubicBezTo>
                      <a:pt x="3910" y="941"/>
                      <a:pt x="3117" y="0"/>
                      <a:pt x="3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4"/>
              <p:cNvSpPr/>
              <p:nvPr/>
            </p:nvSpPr>
            <p:spPr>
              <a:xfrm>
                <a:off x="5098500" y="2474625"/>
                <a:ext cx="130950" cy="42550"/>
              </a:xfrm>
              <a:custGeom>
                <a:avLst/>
                <a:gdLst/>
                <a:ahLst/>
                <a:cxnLst/>
                <a:rect l="l" t="t" r="r" b="b"/>
                <a:pathLst>
                  <a:path w="5238" h="1702" extrusionOk="0">
                    <a:moveTo>
                      <a:pt x="664" y="0"/>
                    </a:moveTo>
                    <a:lnTo>
                      <a:pt x="0" y="19"/>
                    </a:lnTo>
                    <a:cubicBezTo>
                      <a:pt x="0" y="19"/>
                      <a:pt x="351" y="1439"/>
                      <a:pt x="2471" y="1679"/>
                    </a:cubicBezTo>
                    <a:cubicBezTo>
                      <a:pt x="2609" y="1694"/>
                      <a:pt x="2740" y="1701"/>
                      <a:pt x="2865" y="1701"/>
                    </a:cubicBezTo>
                    <a:cubicBezTo>
                      <a:pt x="4673" y="1701"/>
                      <a:pt x="5238" y="185"/>
                      <a:pt x="5238" y="185"/>
                    </a:cubicBezTo>
                    <a:lnTo>
                      <a:pt x="4813" y="111"/>
                    </a:lnTo>
                    <a:cubicBezTo>
                      <a:pt x="4813" y="111"/>
                      <a:pt x="4002" y="904"/>
                      <a:pt x="2674" y="959"/>
                    </a:cubicBezTo>
                    <a:cubicBezTo>
                      <a:pt x="2647" y="961"/>
                      <a:pt x="2620" y="962"/>
                      <a:pt x="2594" y="962"/>
                    </a:cubicBezTo>
                    <a:cubicBezTo>
                      <a:pt x="1608" y="962"/>
                      <a:pt x="66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4"/>
              <p:cNvSpPr/>
              <p:nvPr/>
            </p:nvSpPr>
            <p:spPr>
              <a:xfrm>
                <a:off x="4970800" y="2474600"/>
                <a:ext cx="144325" cy="465675"/>
              </a:xfrm>
              <a:custGeom>
                <a:avLst/>
                <a:gdLst/>
                <a:ahLst/>
                <a:cxnLst/>
                <a:rect l="l" t="t" r="r" b="b"/>
                <a:pathLst>
                  <a:path w="5773" h="18627" extrusionOk="0">
                    <a:moveTo>
                      <a:pt x="5690" y="0"/>
                    </a:moveTo>
                    <a:cubicBezTo>
                      <a:pt x="5235" y="0"/>
                      <a:pt x="3012" y="74"/>
                      <a:pt x="1808" y="1477"/>
                    </a:cubicBezTo>
                    <a:cubicBezTo>
                      <a:pt x="462" y="3044"/>
                      <a:pt x="1" y="6640"/>
                      <a:pt x="1" y="6640"/>
                    </a:cubicBezTo>
                    <a:lnTo>
                      <a:pt x="2914" y="7709"/>
                    </a:lnTo>
                    <a:lnTo>
                      <a:pt x="1808" y="17649"/>
                    </a:lnTo>
                    <a:cubicBezTo>
                      <a:pt x="1808" y="17649"/>
                      <a:pt x="1955" y="18349"/>
                      <a:pt x="3670" y="18626"/>
                    </a:cubicBezTo>
                    <a:lnTo>
                      <a:pt x="3984" y="12006"/>
                    </a:lnTo>
                    <a:cubicBezTo>
                      <a:pt x="4021" y="9517"/>
                      <a:pt x="4279" y="7046"/>
                      <a:pt x="4795" y="4612"/>
                    </a:cubicBezTo>
                    <a:lnTo>
                      <a:pt x="5772" y="1"/>
                    </a:lnTo>
                    <a:cubicBezTo>
                      <a:pt x="5772" y="1"/>
                      <a:pt x="5743" y="0"/>
                      <a:pt x="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4"/>
              <p:cNvSpPr/>
              <p:nvPr/>
            </p:nvSpPr>
            <p:spPr>
              <a:xfrm>
                <a:off x="5199925" y="2477400"/>
                <a:ext cx="148925" cy="465175"/>
              </a:xfrm>
              <a:custGeom>
                <a:avLst/>
                <a:gdLst/>
                <a:ahLst/>
                <a:cxnLst/>
                <a:rect l="l" t="t" r="r" b="b"/>
                <a:pathLst>
                  <a:path w="5957" h="18607" extrusionOk="0">
                    <a:moveTo>
                      <a:pt x="756" y="0"/>
                    </a:moveTo>
                    <a:cubicBezTo>
                      <a:pt x="756" y="0"/>
                      <a:pt x="480" y="2176"/>
                      <a:pt x="240" y="5403"/>
                    </a:cubicBezTo>
                    <a:cubicBezTo>
                      <a:pt x="0" y="8649"/>
                      <a:pt x="314" y="18606"/>
                      <a:pt x="314" y="18606"/>
                    </a:cubicBezTo>
                    <a:cubicBezTo>
                      <a:pt x="314" y="18606"/>
                      <a:pt x="330" y="18606"/>
                      <a:pt x="361" y="18606"/>
                    </a:cubicBezTo>
                    <a:cubicBezTo>
                      <a:pt x="751" y="18606"/>
                      <a:pt x="3474" y="18575"/>
                      <a:pt x="4500" y="17703"/>
                    </a:cubicBezTo>
                    <a:lnTo>
                      <a:pt x="4020" y="7007"/>
                    </a:lnTo>
                    <a:cubicBezTo>
                      <a:pt x="4020" y="7007"/>
                      <a:pt x="4758" y="6805"/>
                      <a:pt x="4961" y="6048"/>
                    </a:cubicBezTo>
                    <a:cubicBezTo>
                      <a:pt x="5164" y="5274"/>
                      <a:pt x="5957" y="811"/>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4"/>
              <p:cNvSpPr/>
              <p:nvPr/>
            </p:nvSpPr>
            <p:spPr>
              <a:xfrm>
                <a:off x="5209600" y="2477400"/>
                <a:ext cx="57475" cy="90825"/>
              </a:xfrm>
              <a:custGeom>
                <a:avLst/>
                <a:gdLst/>
                <a:ahLst/>
                <a:cxnLst/>
                <a:rect l="l" t="t" r="r" b="b"/>
                <a:pathLst>
                  <a:path w="2299" h="3633" extrusionOk="0">
                    <a:moveTo>
                      <a:pt x="369" y="0"/>
                    </a:moveTo>
                    <a:lnTo>
                      <a:pt x="1" y="3633"/>
                    </a:lnTo>
                    <a:cubicBezTo>
                      <a:pt x="7" y="3633"/>
                      <a:pt x="12" y="3633"/>
                      <a:pt x="18" y="3633"/>
                    </a:cubicBezTo>
                    <a:cubicBezTo>
                      <a:pt x="2299" y="3633"/>
                      <a:pt x="996" y="92"/>
                      <a:pt x="996" y="92"/>
                    </a:cubicBezTo>
                    <a:lnTo>
                      <a:pt x="369"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4"/>
              <p:cNvSpPr/>
              <p:nvPr/>
            </p:nvSpPr>
            <p:spPr>
              <a:xfrm>
                <a:off x="5043175" y="2474625"/>
                <a:ext cx="71950" cy="91300"/>
              </a:xfrm>
              <a:custGeom>
                <a:avLst/>
                <a:gdLst/>
                <a:ahLst/>
                <a:cxnLst/>
                <a:rect l="l" t="t" r="r" b="b"/>
                <a:pathLst>
                  <a:path w="2878" h="3652" extrusionOk="0">
                    <a:moveTo>
                      <a:pt x="2877" y="0"/>
                    </a:moveTo>
                    <a:lnTo>
                      <a:pt x="2213" y="19"/>
                    </a:lnTo>
                    <a:cubicBezTo>
                      <a:pt x="2213" y="19"/>
                      <a:pt x="1" y="2693"/>
                      <a:pt x="2103" y="3652"/>
                    </a:cubicBezTo>
                    <a:lnTo>
                      <a:pt x="2877"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4"/>
              <p:cNvSpPr/>
              <p:nvPr/>
            </p:nvSpPr>
            <p:spPr>
              <a:xfrm>
                <a:off x="5043650" y="2590800"/>
                <a:ext cx="12925" cy="76550"/>
              </a:xfrm>
              <a:custGeom>
                <a:avLst/>
                <a:gdLst/>
                <a:ahLst/>
                <a:cxnLst/>
                <a:rect l="l" t="t" r="r" b="b"/>
                <a:pathLst>
                  <a:path w="517" h="3062" extrusionOk="0">
                    <a:moveTo>
                      <a:pt x="516" y="0"/>
                    </a:moveTo>
                    <a:lnTo>
                      <a:pt x="516" y="0"/>
                    </a:lnTo>
                    <a:cubicBezTo>
                      <a:pt x="240" y="1181"/>
                      <a:pt x="0" y="3061"/>
                      <a:pt x="0" y="3061"/>
                    </a:cubicBezTo>
                    <a:lnTo>
                      <a:pt x="516"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4"/>
              <p:cNvSpPr/>
              <p:nvPr/>
            </p:nvSpPr>
            <p:spPr>
              <a:xfrm>
                <a:off x="4970800" y="2626750"/>
                <a:ext cx="74700" cy="41525"/>
              </a:xfrm>
              <a:custGeom>
                <a:avLst/>
                <a:gdLst/>
                <a:ahLst/>
                <a:cxnLst/>
                <a:rect l="l" t="t" r="r" b="b"/>
                <a:pathLst>
                  <a:path w="2988" h="1661" extrusionOk="0">
                    <a:moveTo>
                      <a:pt x="93" y="1"/>
                    </a:moveTo>
                    <a:lnTo>
                      <a:pt x="1" y="554"/>
                    </a:lnTo>
                    <a:lnTo>
                      <a:pt x="2914" y="1660"/>
                    </a:lnTo>
                    <a:lnTo>
                      <a:pt x="2988" y="1089"/>
                    </a:lnTo>
                    <a:lnTo>
                      <a:pt x="93" y="1"/>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4"/>
              <p:cNvSpPr/>
              <p:nvPr/>
            </p:nvSpPr>
            <p:spPr>
              <a:xfrm>
                <a:off x="5191150" y="2319800"/>
                <a:ext cx="108375" cy="151250"/>
              </a:xfrm>
              <a:custGeom>
                <a:avLst/>
                <a:gdLst/>
                <a:ahLst/>
                <a:cxnLst/>
                <a:rect l="l" t="t" r="r" b="b"/>
                <a:pathLst>
                  <a:path w="4335" h="6050" extrusionOk="0">
                    <a:moveTo>
                      <a:pt x="2300" y="1"/>
                    </a:moveTo>
                    <a:cubicBezTo>
                      <a:pt x="2224" y="1"/>
                      <a:pt x="2147" y="51"/>
                      <a:pt x="2122" y="127"/>
                    </a:cubicBezTo>
                    <a:lnTo>
                      <a:pt x="56" y="4829"/>
                    </a:lnTo>
                    <a:cubicBezTo>
                      <a:pt x="1" y="4940"/>
                      <a:pt x="56" y="5069"/>
                      <a:pt x="148" y="5124"/>
                    </a:cubicBezTo>
                    <a:lnTo>
                      <a:pt x="2103" y="6028"/>
                    </a:lnTo>
                    <a:cubicBezTo>
                      <a:pt x="2133" y="6042"/>
                      <a:pt x="2164" y="6049"/>
                      <a:pt x="2194" y="6049"/>
                    </a:cubicBezTo>
                    <a:cubicBezTo>
                      <a:pt x="2278" y="6049"/>
                      <a:pt x="2358" y="5998"/>
                      <a:pt x="2398" y="5917"/>
                    </a:cubicBezTo>
                    <a:lnTo>
                      <a:pt x="4298" y="1215"/>
                    </a:lnTo>
                    <a:cubicBezTo>
                      <a:pt x="4334" y="1104"/>
                      <a:pt x="4298" y="993"/>
                      <a:pt x="4205" y="938"/>
                    </a:cubicBezTo>
                    <a:lnTo>
                      <a:pt x="2398" y="34"/>
                    </a:lnTo>
                    <a:cubicBezTo>
                      <a:pt x="2369" y="11"/>
                      <a:pt x="2335" y="1"/>
                      <a:pt x="230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4"/>
              <p:cNvSpPr/>
              <p:nvPr/>
            </p:nvSpPr>
            <p:spPr>
              <a:xfrm>
                <a:off x="5226200" y="2363600"/>
                <a:ext cx="169675" cy="372400"/>
              </a:xfrm>
              <a:custGeom>
                <a:avLst/>
                <a:gdLst/>
                <a:ahLst/>
                <a:cxnLst/>
                <a:rect l="l" t="t" r="r" b="b"/>
                <a:pathLst>
                  <a:path w="6787" h="14896" extrusionOk="0">
                    <a:moveTo>
                      <a:pt x="880" y="0"/>
                    </a:moveTo>
                    <a:cubicBezTo>
                      <a:pt x="784" y="0"/>
                      <a:pt x="691" y="42"/>
                      <a:pt x="627" y="126"/>
                    </a:cubicBezTo>
                    <a:cubicBezTo>
                      <a:pt x="535" y="256"/>
                      <a:pt x="535" y="440"/>
                      <a:pt x="664" y="569"/>
                    </a:cubicBezTo>
                    <a:lnTo>
                      <a:pt x="2379" y="2395"/>
                    </a:lnTo>
                    <a:lnTo>
                      <a:pt x="720" y="1030"/>
                    </a:lnTo>
                    <a:cubicBezTo>
                      <a:pt x="667" y="991"/>
                      <a:pt x="608" y="972"/>
                      <a:pt x="550" y="972"/>
                    </a:cubicBezTo>
                    <a:cubicBezTo>
                      <a:pt x="445" y="972"/>
                      <a:pt x="343" y="1034"/>
                      <a:pt x="295" y="1141"/>
                    </a:cubicBezTo>
                    <a:cubicBezTo>
                      <a:pt x="222" y="1251"/>
                      <a:pt x="259" y="1417"/>
                      <a:pt x="369" y="1491"/>
                    </a:cubicBezTo>
                    <a:lnTo>
                      <a:pt x="1955" y="3003"/>
                    </a:lnTo>
                    <a:lnTo>
                      <a:pt x="1955" y="3003"/>
                    </a:lnTo>
                    <a:lnTo>
                      <a:pt x="480" y="1897"/>
                    </a:lnTo>
                    <a:cubicBezTo>
                      <a:pt x="431" y="1869"/>
                      <a:pt x="378" y="1857"/>
                      <a:pt x="326" y="1857"/>
                    </a:cubicBezTo>
                    <a:cubicBezTo>
                      <a:pt x="205" y="1857"/>
                      <a:pt x="89" y="1928"/>
                      <a:pt x="37" y="2044"/>
                    </a:cubicBezTo>
                    <a:cubicBezTo>
                      <a:pt x="0" y="2155"/>
                      <a:pt x="19" y="2266"/>
                      <a:pt x="111" y="2358"/>
                    </a:cubicBezTo>
                    <a:lnTo>
                      <a:pt x="683" y="3132"/>
                    </a:lnTo>
                    <a:cubicBezTo>
                      <a:pt x="775" y="3483"/>
                      <a:pt x="941" y="3796"/>
                      <a:pt x="1181" y="4073"/>
                    </a:cubicBezTo>
                    <a:lnTo>
                      <a:pt x="1771" y="4718"/>
                    </a:lnTo>
                    <a:cubicBezTo>
                      <a:pt x="1594" y="8294"/>
                      <a:pt x="1230" y="14895"/>
                      <a:pt x="3681" y="14895"/>
                    </a:cubicBezTo>
                    <a:cubicBezTo>
                      <a:pt x="3783" y="14895"/>
                      <a:pt x="3890" y="14884"/>
                      <a:pt x="4002" y="14860"/>
                    </a:cubicBezTo>
                    <a:cubicBezTo>
                      <a:pt x="6786" y="14270"/>
                      <a:pt x="3264" y="4589"/>
                      <a:pt x="3264" y="4589"/>
                    </a:cubicBezTo>
                    <a:cubicBezTo>
                      <a:pt x="3264" y="4589"/>
                      <a:pt x="3725" y="3390"/>
                      <a:pt x="3375" y="2561"/>
                    </a:cubicBezTo>
                    <a:cubicBezTo>
                      <a:pt x="3098" y="1915"/>
                      <a:pt x="1678" y="551"/>
                      <a:pt x="1088" y="71"/>
                    </a:cubicBezTo>
                    <a:cubicBezTo>
                      <a:pt x="1025" y="24"/>
                      <a:pt x="952" y="0"/>
                      <a:pt x="88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4"/>
              <p:cNvSpPr/>
              <p:nvPr/>
            </p:nvSpPr>
            <p:spPr>
              <a:xfrm>
                <a:off x="5281050" y="2382875"/>
                <a:ext cx="29525" cy="44750"/>
              </a:xfrm>
              <a:custGeom>
                <a:avLst/>
                <a:gdLst/>
                <a:ahLst/>
                <a:cxnLst/>
                <a:rect l="l" t="t" r="r" b="b"/>
                <a:pathLst>
                  <a:path w="1181" h="1790" extrusionOk="0">
                    <a:moveTo>
                      <a:pt x="167" y="1"/>
                    </a:moveTo>
                    <a:lnTo>
                      <a:pt x="1" y="425"/>
                    </a:lnTo>
                    <a:lnTo>
                      <a:pt x="1181" y="1790"/>
                    </a:lnTo>
                    <a:cubicBezTo>
                      <a:pt x="1144" y="1734"/>
                      <a:pt x="886" y="628"/>
                      <a:pt x="167"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84"/>
            <p:cNvGrpSpPr/>
            <p:nvPr/>
          </p:nvGrpSpPr>
          <p:grpSpPr>
            <a:xfrm rot="-360252">
              <a:off x="7026846" y="1473952"/>
              <a:ext cx="302997" cy="108112"/>
              <a:chOff x="1519640" y="1716399"/>
              <a:chExt cx="303002" cy="108113"/>
            </a:xfrm>
          </p:grpSpPr>
          <p:sp>
            <p:nvSpPr>
              <p:cNvPr id="4272" name="Google Shape;4272;p84"/>
              <p:cNvSpPr/>
              <p:nvPr/>
            </p:nvSpPr>
            <p:spPr>
              <a:xfrm rot="637013">
                <a:off x="1523069" y="1720043"/>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4"/>
              <p:cNvSpPr/>
              <p:nvPr/>
            </p:nvSpPr>
            <p:spPr>
              <a:xfrm rot="637013">
                <a:off x="1775821" y="1779582"/>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4" name="Google Shape;4274;p8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Principles of  </a:t>
            </a:r>
            <a:r>
              <a:rPr lang="en" sz="4400" b="1" dirty="0"/>
              <a:t>Data Ethics</a:t>
            </a:r>
            <a:endParaRPr b="1" dirty="0"/>
          </a:p>
        </p:txBody>
      </p:sp>
      <p:sp>
        <p:nvSpPr>
          <p:cNvPr id="4275" name="Google Shape;4275;p84"/>
          <p:cNvSpPr txBox="1">
            <a:spLocks noGrp="1"/>
          </p:cNvSpPr>
          <p:nvPr>
            <p:ph type="subTitle" idx="1"/>
          </p:nvPr>
        </p:nvSpPr>
        <p:spPr>
          <a:xfrm>
            <a:off x="1405500" y="3833475"/>
            <a:ext cx="4199400" cy="53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Working with data ethically involves adhering to certain principles as ;</a:t>
            </a:r>
          </a:p>
        </p:txBody>
      </p:sp>
      <p:sp>
        <p:nvSpPr>
          <p:cNvPr id="4276" name="Google Shape;4276;p84"/>
          <p:cNvSpPr txBox="1">
            <a:spLocks noGrp="1"/>
          </p:cNvSpPr>
          <p:nvPr>
            <p:ph type="title" idx="2"/>
          </p:nvPr>
        </p:nvSpPr>
        <p:spPr>
          <a:xfrm>
            <a:off x="2424450" y="6943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9"/>
        <p:cNvGrpSpPr/>
        <p:nvPr/>
      </p:nvGrpSpPr>
      <p:grpSpPr>
        <a:xfrm>
          <a:off x="0" y="0"/>
          <a:ext cx="0" cy="0"/>
          <a:chOff x="0" y="0"/>
          <a:chExt cx="0" cy="0"/>
        </a:xfrm>
      </p:grpSpPr>
      <p:sp>
        <p:nvSpPr>
          <p:cNvPr id="4080" name="Google Shape;4080;p79"/>
          <p:cNvSpPr/>
          <p:nvPr/>
        </p:nvSpPr>
        <p:spPr>
          <a:xfrm>
            <a:off x="3347125" y="1697825"/>
            <a:ext cx="2468400" cy="2297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79"/>
          <p:cNvSpPr txBox="1">
            <a:spLocks noGrp="1"/>
          </p:cNvSpPr>
          <p:nvPr>
            <p:ph type="subTitle" idx="5"/>
          </p:nvPr>
        </p:nvSpPr>
        <p:spPr>
          <a:xfrm>
            <a:off x="256032" y="4020638"/>
            <a:ext cx="2795244" cy="4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Ensuring fairness </a:t>
            </a:r>
            <a:r>
              <a:rPr lang="en-US" dirty="0"/>
              <a:t>in data-driven processes and addressing biases that may arise  &amp; preventing discrimination .</a:t>
            </a:r>
            <a:endParaRPr dirty="0"/>
          </a:p>
        </p:txBody>
      </p:sp>
      <p:sp>
        <p:nvSpPr>
          <p:cNvPr id="4082" name="Google Shape;4082;p79"/>
          <p:cNvSpPr txBox="1">
            <a:spLocks noGrp="1"/>
          </p:cNvSpPr>
          <p:nvPr>
            <p:ph type="title" idx="4"/>
          </p:nvPr>
        </p:nvSpPr>
        <p:spPr>
          <a:xfrm>
            <a:off x="883176" y="3577196"/>
            <a:ext cx="21681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t>Fairness and Bias</a:t>
            </a:r>
            <a:endParaRPr b="1" dirty="0"/>
          </a:p>
        </p:txBody>
      </p:sp>
      <p:sp>
        <p:nvSpPr>
          <p:cNvPr id="4083" name="Google Shape;4083;p79"/>
          <p:cNvSpPr txBox="1">
            <a:spLocks noGrp="1"/>
          </p:cNvSpPr>
          <p:nvPr>
            <p:ph type="title" idx="2"/>
          </p:nvPr>
        </p:nvSpPr>
        <p:spPr>
          <a:xfrm>
            <a:off x="883201" y="2445568"/>
            <a:ext cx="21681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t>Transparency</a:t>
            </a:r>
            <a:endParaRPr b="1" dirty="0"/>
          </a:p>
        </p:txBody>
      </p:sp>
      <p:sp>
        <p:nvSpPr>
          <p:cNvPr id="4084" name="Google Shape;4084;p79"/>
          <p:cNvSpPr txBox="1">
            <a:spLocks noGrp="1"/>
          </p:cNvSpPr>
          <p:nvPr>
            <p:ph type="subTitle" idx="3"/>
          </p:nvPr>
        </p:nvSpPr>
        <p:spPr>
          <a:xfrm>
            <a:off x="256032" y="2884841"/>
            <a:ext cx="2795269" cy="4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Communicating how data is collected, processed and used.</a:t>
            </a:r>
            <a:endParaRPr dirty="0"/>
          </a:p>
        </p:txBody>
      </p:sp>
      <p:sp>
        <p:nvSpPr>
          <p:cNvPr id="4085" name="Google Shape;4085;p79"/>
          <p:cNvSpPr txBox="1">
            <a:spLocks noGrp="1"/>
          </p:cNvSpPr>
          <p:nvPr>
            <p:ph type="subTitle" idx="1"/>
          </p:nvPr>
        </p:nvSpPr>
        <p:spPr>
          <a:xfrm>
            <a:off x="582901" y="1731875"/>
            <a:ext cx="2468400" cy="484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 dirty="0"/>
              <a:t>Respecting an individual’s data with confidentiality and consent.</a:t>
            </a:r>
            <a:endParaRPr dirty="0"/>
          </a:p>
        </p:txBody>
      </p:sp>
      <p:sp>
        <p:nvSpPr>
          <p:cNvPr id="4086" name="Google Shape;4086;p79"/>
          <p:cNvSpPr txBox="1">
            <a:spLocks noGrp="1"/>
          </p:cNvSpPr>
          <p:nvPr>
            <p:ph type="title"/>
          </p:nvPr>
        </p:nvSpPr>
        <p:spPr>
          <a:xfrm>
            <a:off x="883200" y="1287888"/>
            <a:ext cx="21681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t>Privacy</a:t>
            </a:r>
            <a:endParaRPr b="1" dirty="0"/>
          </a:p>
        </p:txBody>
      </p:sp>
      <p:sp>
        <p:nvSpPr>
          <p:cNvPr id="4087" name="Google Shape;4087;p79"/>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Principles of </a:t>
            </a:r>
            <a:r>
              <a:rPr lang="en" b="1" dirty="0"/>
              <a:t>Data Ethics</a:t>
            </a:r>
            <a:endParaRPr b="1" dirty="0"/>
          </a:p>
        </p:txBody>
      </p:sp>
      <p:sp>
        <p:nvSpPr>
          <p:cNvPr id="4088" name="Google Shape;4088;p79"/>
          <p:cNvSpPr txBox="1"/>
          <p:nvPr/>
        </p:nvSpPr>
        <p:spPr>
          <a:xfrm>
            <a:off x="31087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a:solidFill>
                  <a:schemeClr val="lt1"/>
                </a:solidFill>
                <a:latin typeface="Space Grotesk Medium"/>
                <a:ea typeface="Space Grotesk Medium"/>
                <a:cs typeface="Space Grotesk Medium"/>
                <a:sym typeface="Space Grotesk Medium"/>
              </a:rPr>
              <a:t>P</a:t>
            </a:r>
            <a:endParaRPr sz="3300">
              <a:solidFill>
                <a:schemeClr val="lt1"/>
              </a:solidFill>
              <a:latin typeface="Space Grotesk Medium"/>
              <a:ea typeface="Space Grotesk Medium"/>
              <a:cs typeface="Space Grotesk Medium"/>
              <a:sym typeface="Space Grotesk Medium"/>
            </a:endParaRPr>
          </a:p>
        </p:txBody>
      </p:sp>
      <p:sp>
        <p:nvSpPr>
          <p:cNvPr id="4089" name="Google Shape;4089;p79"/>
          <p:cNvSpPr txBox="1"/>
          <p:nvPr/>
        </p:nvSpPr>
        <p:spPr>
          <a:xfrm>
            <a:off x="55373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A</a:t>
            </a:r>
            <a:endParaRPr sz="3300" dirty="0">
              <a:solidFill>
                <a:schemeClr val="lt1"/>
              </a:solidFill>
              <a:latin typeface="Space Grotesk Medium"/>
              <a:ea typeface="Space Grotesk Medium"/>
              <a:cs typeface="Space Grotesk Medium"/>
              <a:sym typeface="Space Grotesk Medium"/>
            </a:endParaRPr>
          </a:p>
        </p:txBody>
      </p:sp>
      <p:sp>
        <p:nvSpPr>
          <p:cNvPr id="4090" name="Google Shape;4090;p79"/>
          <p:cNvSpPr txBox="1"/>
          <p:nvPr/>
        </p:nvSpPr>
        <p:spPr>
          <a:xfrm>
            <a:off x="3111638" y="259836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T</a:t>
            </a:r>
            <a:endParaRPr sz="3300" dirty="0">
              <a:solidFill>
                <a:schemeClr val="lt1"/>
              </a:solidFill>
              <a:latin typeface="Space Grotesk Medium"/>
              <a:ea typeface="Space Grotesk Medium"/>
              <a:cs typeface="Space Grotesk Medium"/>
              <a:sym typeface="Space Grotesk Medium"/>
            </a:endParaRPr>
          </a:p>
        </p:txBody>
      </p:sp>
      <p:sp>
        <p:nvSpPr>
          <p:cNvPr id="4091" name="Google Shape;4091;p79"/>
          <p:cNvSpPr txBox="1"/>
          <p:nvPr/>
        </p:nvSpPr>
        <p:spPr>
          <a:xfrm>
            <a:off x="5540238" y="259836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S</a:t>
            </a:r>
            <a:endParaRPr sz="3300" dirty="0">
              <a:solidFill>
                <a:schemeClr val="lt1"/>
              </a:solidFill>
              <a:latin typeface="Space Grotesk Medium"/>
              <a:ea typeface="Space Grotesk Medium"/>
              <a:cs typeface="Space Grotesk Medium"/>
              <a:sym typeface="Space Grotesk Medium"/>
            </a:endParaRPr>
          </a:p>
        </p:txBody>
      </p:sp>
      <p:sp>
        <p:nvSpPr>
          <p:cNvPr id="4092" name="Google Shape;4092;p79"/>
          <p:cNvSpPr txBox="1"/>
          <p:nvPr/>
        </p:nvSpPr>
        <p:spPr>
          <a:xfrm>
            <a:off x="3111638" y="374588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F</a:t>
            </a:r>
            <a:endParaRPr sz="3300" dirty="0">
              <a:solidFill>
                <a:schemeClr val="lt1"/>
              </a:solidFill>
              <a:latin typeface="Space Grotesk Medium"/>
              <a:ea typeface="Space Grotesk Medium"/>
              <a:cs typeface="Space Grotesk Medium"/>
              <a:sym typeface="Space Grotesk Medium"/>
            </a:endParaRPr>
          </a:p>
        </p:txBody>
      </p:sp>
      <p:sp>
        <p:nvSpPr>
          <p:cNvPr id="4093" name="Google Shape;4093;p79"/>
          <p:cNvSpPr txBox="1"/>
          <p:nvPr/>
        </p:nvSpPr>
        <p:spPr>
          <a:xfrm>
            <a:off x="5540238" y="374588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D</a:t>
            </a:r>
            <a:endParaRPr sz="3300" dirty="0">
              <a:solidFill>
                <a:schemeClr val="lt1"/>
              </a:solidFill>
              <a:latin typeface="Space Grotesk Medium"/>
              <a:ea typeface="Space Grotesk Medium"/>
              <a:cs typeface="Space Grotesk Medium"/>
              <a:sym typeface="Space Grotesk Medium"/>
            </a:endParaRPr>
          </a:p>
        </p:txBody>
      </p:sp>
      <p:sp>
        <p:nvSpPr>
          <p:cNvPr id="4094" name="Google Shape;4094;p79"/>
          <p:cNvSpPr txBox="1">
            <a:spLocks noGrp="1"/>
          </p:cNvSpPr>
          <p:nvPr>
            <p:ph type="title" idx="7"/>
          </p:nvPr>
        </p:nvSpPr>
        <p:spPr>
          <a:xfrm>
            <a:off x="6092700" y="1287888"/>
            <a:ext cx="2168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Accountability</a:t>
            </a:r>
            <a:endParaRPr b="1" dirty="0"/>
          </a:p>
        </p:txBody>
      </p:sp>
      <p:sp>
        <p:nvSpPr>
          <p:cNvPr id="4095" name="Google Shape;4095;p79"/>
          <p:cNvSpPr txBox="1">
            <a:spLocks noGrp="1"/>
          </p:cNvSpPr>
          <p:nvPr>
            <p:ph type="subTitle" idx="8"/>
          </p:nvPr>
        </p:nvSpPr>
        <p:spPr>
          <a:xfrm>
            <a:off x="6092700" y="1731875"/>
            <a:ext cx="2795267"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Hold individuals and organizations accountable for th</a:t>
            </a:r>
            <a:r>
              <a:rPr lang="en-US" dirty="0" err="1"/>
              <a:t>ei</a:t>
            </a:r>
            <a:r>
              <a:rPr lang="en" dirty="0"/>
              <a:t>r actions and decisions.</a:t>
            </a:r>
            <a:endParaRPr dirty="0"/>
          </a:p>
        </p:txBody>
      </p:sp>
      <p:sp>
        <p:nvSpPr>
          <p:cNvPr id="4096" name="Google Shape;4096;p79"/>
          <p:cNvSpPr txBox="1">
            <a:spLocks noGrp="1"/>
          </p:cNvSpPr>
          <p:nvPr>
            <p:ph type="title" idx="9"/>
          </p:nvPr>
        </p:nvSpPr>
        <p:spPr>
          <a:xfrm>
            <a:off x="6092701" y="2445568"/>
            <a:ext cx="2168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Security</a:t>
            </a:r>
            <a:endParaRPr b="1" dirty="0"/>
          </a:p>
        </p:txBody>
      </p:sp>
      <p:sp>
        <p:nvSpPr>
          <p:cNvPr id="4097" name="Google Shape;4097;p79"/>
          <p:cNvSpPr txBox="1">
            <a:spLocks noGrp="1"/>
          </p:cNvSpPr>
          <p:nvPr>
            <p:ph type="subTitle" idx="13"/>
          </p:nvPr>
        </p:nvSpPr>
        <p:spPr>
          <a:xfrm>
            <a:off x="6092700" y="2884841"/>
            <a:ext cx="266115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Implementing robust security measures that protects data collected from unauthorized access.</a:t>
            </a:r>
          </a:p>
        </p:txBody>
      </p:sp>
      <p:sp>
        <p:nvSpPr>
          <p:cNvPr id="4098" name="Google Shape;4098;p79"/>
          <p:cNvSpPr txBox="1">
            <a:spLocks noGrp="1"/>
          </p:cNvSpPr>
          <p:nvPr>
            <p:ph type="title" idx="14"/>
          </p:nvPr>
        </p:nvSpPr>
        <p:spPr>
          <a:xfrm>
            <a:off x="6092676" y="3577196"/>
            <a:ext cx="2168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Quality</a:t>
            </a:r>
            <a:endParaRPr b="1" dirty="0"/>
          </a:p>
        </p:txBody>
      </p:sp>
      <p:sp>
        <p:nvSpPr>
          <p:cNvPr id="4099" name="Google Shape;4099;p79"/>
          <p:cNvSpPr txBox="1">
            <a:spLocks noGrp="1"/>
          </p:cNvSpPr>
          <p:nvPr>
            <p:ph type="subTitle" idx="15"/>
          </p:nvPr>
        </p:nvSpPr>
        <p:spPr>
          <a:xfrm>
            <a:off x="6092676" y="4020638"/>
            <a:ext cx="2539260" cy="484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 dirty="0"/>
              <a:t>Ensures the accuracy of data, completeness and the reliablity of the data to preventmisinformation.</a:t>
            </a:r>
            <a:endParaRPr dirty="0"/>
          </a:p>
        </p:txBody>
      </p:sp>
      <p:sp>
        <p:nvSpPr>
          <p:cNvPr id="4100" name="Google Shape;4100;p79"/>
          <p:cNvSpPr txBox="1"/>
          <p:nvPr/>
        </p:nvSpPr>
        <p:spPr>
          <a:xfrm>
            <a:off x="3799900" y="2598375"/>
            <a:ext cx="1539600" cy="52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Space Grotesk Medium"/>
                <a:ea typeface="Space Grotesk Medium"/>
                <a:cs typeface="Space Grotesk Medium"/>
                <a:sym typeface="Space Grotesk Medium"/>
              </a:rPr>
              <a:t>PTFASD</a:t>
            </a:r>
            <a:endParaRPr sz="1800" dirty="0">
              <a:solidFill>
                <a:schemeClr val="dk1"/>
              </a:solidFill>
              <a:latin typeface="Space Grotesk Medium"/>
              <a:ea typeface="Space Grotesk Medium"/>
              <a:cs typeface="Space Grotesk Medium"/>
              <a:sym typeface="Space Grotesk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1"/>
        <p:cNvGrpSpPr/>
        <p:nvPr/>
      </p:nvGrpSpPr>
      <p:grpSpPr>
        <a:xfrm>
          <a:off x="0" y="0"/>
          <a:ext cx="0" cy="0"/>
          <a:chOff x="0" y="0"/>
          <a:chExt cx="0" cy="0"/>
        </a:xfrm>
      </p:grpSpPr>
      <p:grpSp>
        <p:nvGrpSpPr>
          <p:cNvPr id="4422" name="Google Shape;4422;p90"/>
          <p:cNvGrpSpPr/>
          <p:nvPr/>
        </p:nvGrpSpPr>
        <p:grpSpPr>
          <a:xfrm>
            <a:off x="713230" y="1676858"/>
            <a:ext cx="2523152" cy="3466651"/>
            <a:chOff x="713230" y="1676858"/>
            <a:chExt cx="2523152" cy="3466651"/>
          </a:xfrm>
        </p:grpSpPr>
        <p:grpSp>
          <p:nvGrpSpPr>
            <p:cNvPr id="4423" name="Google Shape;4423;p90"/>
            <p:cNvGrpSpPr/>
            <p:nvPr/>
          </p:nvGrpSpPr>
          <p:grpSpPr>
            <a:xfrm>
              <a:off x="713230" y="1676858"/>
              <a:ext cx="2523152" cy="3466651"/>
              <a:chOff x="5084200" y="3800700"/>
              <a:chExt cx="417250" cy="573275"/>
            </a:xfrm>
          </p:grpSpPr>
          <p:sp>
            <p:nvSpPr>
              <p:cNvPr id="4424" name="Google Shape;4424;p90"/>
              <p:cNvSpPr/>
              <p:nvPr/>
            </p:nvSpPr>
            <p:spPr>
              <a:xfrm>
                <a:off x="5394000" y="4148525"/>
                <a:ext cx="76550" cy="53500"/>
              </a:xfrm>
              <a:custGeom>
                <a:avLst/>
                <a:gdLst/>
                <a:ahLst/>
                <a:cxnLst/>
                <a:rect l="l" t="t" r="r" b="b"/>
                <a:pathLst>
                  <a:path w="3062" h="2140" extrusionOk="0">
                    <a:moveTo>
                      <a:pt x="2914" y="1"/>
                    </a:moveTo>
                    <a:cubicBezTo>
                      <a:pt x="2896" y="1"/>
                      <a:pt x="2877" y="19"/>
                      <a:pt x="2877" y="56"/>
                    </a:cubicBezTo>
                    <a:lnTo>
                      <a:pt x="2988" y="1826"/>
                    </a:lnTo>
                    <a:cubicBezTo>
                      <a:pt x="2988" y="1882"/>
                      <a:pt x="2970" y="1937"/>
                      <a:pt x="2914" y="1992"/>
                    </a:cubicBezTo>
                    <a:cubicBezTo>
                      <a:pt x="2877" y="2029"/>
                      <a:pt x="2804" y="2047"/>
                      <a:pt x="2748" y="2047"/>
                    </a:cubicBezTo>
                    <a:lnTo>
                      <a:pt x="56" y="1845"/>
                    </a:lnTo>
                    <a:cubicBezTo>
                      <a:pt x="51" y="1840"/>
                      <a:pt x="45" y="1837"/>
                      <a:pt x="38" y="1837"/>
                    </a:cubicBezTo>
                    <a:cubicBezTo>
                      <a:pt x="20" y="1837"/>
                      <a:pt x="1" y="1855"/>
                      <a:pt x="1" y="1882"/>
                    </a:cubicBezTo>
                    <a:cubicBezTo>
                      <a:pt x="1" y="1900"/>
                      <a:pt x="19" y="1918"/>
                      <a:pt x="38" y="1918"/>
                    </a:cubicBezTo>
                    <a:lnTo>
                      <a:pt x="2730" y="2121"/>
                    </a:lnTo>
                    <a:cubicBezTo>
                      <a:pt x="2748" y="2140"/>
                      <a:pt x="2748" y="2140"/>
                      <a:pt x="2767" y="2140"/>
                    </a:cubicBezTo>
                    <a:cubicBezTo>
                      <a:pt x="2840" y="2140"/>
                      <a:pt x="2914" y="2103"/>
                      <a:pt x="2970" y="2047"/>
                    </a:cubicBezTo>
                    <a:cubicBezTo>
                      <a:pt x="3043" y="1992"/>
                      <a:pt x="3062" y="1900"/>
                      <a:pt x="3062" y="1808"/>
                    </a:cubicBezTo>
                    <a:lnTo>
                      <a:pt x="2970" y="37"/>
                    </a:lnTo>
                    <a:cubicBezTo>
                      <a:pt x="2951" y="19"/>
                      <a:pt x="2951" y="1"/>
                      <a:pt x="291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0"/>
              <p:cNvSpPr/>
              <p:nvPr/>
            </p:nvSpPr>
            <p:spPr>
              <a:xfrm>
                <a:off x="5241400" y="3962275"/>
                <a:ext cx="104225" cy="118500"/>
              </a:xfrm>
              <a:custGeom>
                <a:avLst/>
                <a:gdLst/>
                <a:ahLst/>
                <a:cxnLst/>
                <a:rect l="l" t="t" r="r" b="b"/>
                <a:pathLst>
                  <a:path w="4169" h="4740" extrusionOk="0">
                    <a:moveTo>
                      <a:pt x="775" y="1"/>
                    </a:moveTo>
                    <a:lnTo>
                      <a:pt x="1" y="3486"/>
                    </a:lnTo>
                    <a:cubicBezTo>
                      <a:pt x="1" y="3486"/>
                      <a:pt x="1034" y="4740"/>
                      <a:pt x="2251" y="4740"/>
                    </a:cubicBezTo>
                    <a:cubicBezTo>
                      <a:pt x="3468" y="4740"/>
                      <a:pt x="4168" y="4021"/>
                      <a:pt x="4168" y="4021"/>
                    </a:cubicBezTo>
                    <a:lnTo>
                      <a:pt x="391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0"/>
              <p:cNvSpPr/>
              <p:nvPr/>
            </p:nvSpPr>
            <p:spPr>
              <a:xfrm>
                <a:off x="5253400" y="3962275"/>
                <a:ext cx="88525" cy="53950"/>
              </a:xfrm>
              <a:custGeom>
                <a:avLst/>
                <a:gdLst/>
                <a:ahLst/>
                <a:cxnLst/>
                <a:rect l="l" t="t" r="r" b="b"/>
                <a:pathLst>
                  <a:path w="3541" h="2158" extrusionOk="0">
                    <a:moveTo>
                      <a:pt x="295" y="1"/>
                    </a:moveTo>
                    <a:lnTo>
                      <a:pt x="0" y="1310"/>
                    </a:lnTo>
                    <a:cubicBezTo>
                      <a:pt x="517" y="1605"/>
                      <a:pt x="1328" y="2029"/>
                      <a:pt x="1974" y="2140"/>
                    </a:cubicBezTo>
                    <a:cubicBezTo>
                      <a:pt x="2050" y="2152"/>
                      <a:pt x="2127" y="2158"/>
                      <a:pt x="2204" y="2158"/>
                    </a:cubicBezTo>
                    <a:cubicBezTo>
                      <a:pt x="2700" y="2158"/>
                      <a:pt x="3190" y="1918"/>
                      <a:pt x="3541" y="1679"/>
                    </a:cubicBezTo>
                    <a:lnTo>
                      <a:pt x="3430" y="1"/>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0"/>
              <p:cNvSpPr/>
              <p:nvPr/>
            </p:nvSpPr>
            <p:spPr>
              <a:xfrm>
                <a:off x="5358050" y="3903625"/>
                <a:ext cx="31825" cy="53725"/>
              </a:xfrm>
              <a:custGeom>
                <a:avLst/>
                <a:gdLst/>
                <a:ahLst/>
                <a:cxnLst/>
                <a:rect l="l" t="t" r="r" b="b"/>
                <a:pathLst>
                  <a:path w="1273" h="2149" extrusionOk="0">
                    <a:moveTo>
                      <a:pt x="743" y="0"/>
                    </a:moveTo>
                    <a:cubicBezTo>
                      <a:pt x="463" y="0"/>
                      <a:pt x="180" y="427"/>
                      <a:pt x="93" y="1001"/>
                    </a:cubicBezTo>
                    <a:cubicBezTo>
                      <a:pt x="0" y="1591"/>
                      <a:pt x="185" y="2107"/>
                      <a:pt x="480" y="2144"/>
                    </a:cubicBezTo>
                    <a:cubicBezTo>
                      <a:pt x="496" y="2147"/>
                      <a:pt x="513" y="2149"/>
                      <a:pt x="530" y="2149"/>
                    </a:cubicBezTo>
                    <a:cubicBezTo>
                      <a:pt x="810" y="2149"/>
                      <a:pt x="1094" y="1722"/>
                      <a:pt x="1181" y="1148"/>
                    </a:cubicBezTo>
                    <a:cubicBezTo>
                      <a:pt x="1273" y="558"/>
                      <a:pt x="1107" y="42"/>
                      <a:pt x="793" y="5"/>
                    </a:cubicBezTo>
                    <a:cubicBezTo>
                      <a:pt x="777" y="2"/>
                      <a:pt x="760" y="0"/>
                      <a:pt x="743"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0"/>
              <p:cNvSpPr/>
              <p:nvPr/>
            </p:nvSpPr>
            <p:spPr>
              <a:xfrm>
                <a:off x="5369575" y="3919275"/>
                <a:ext cx="12000" cy="32425"/>
              </a:xfrm>
              <a:custGeom>
                <a:avLst/>
                <a:gdLst/>
                <a:ahLst/>
                <a:cxnLst/>
                <a:rect l="l" t="t" r="r" b="b"/>
                <a:pathLst>
                  <a:path w="480" h="1297" extrusionOk="0">
                    <a:moveTo>
                      <a:pt x="211" y="1"/>
                    </a:moveTo>
                    <a:cubicBezTo>
                      <a:pt x="171" y="1"/>
                      <a:pt x="141" y="31"/>
                      <a:pt x="111" y="61"/>
                    </a:cubicBezTo>
                    <a:cubicBezTo>
                      <a:pt x="56" y="135"/>
                      <a:pt x="0" y="209"/>
                      <a:pt x="0" y="301"/>
                    </a:cubicBezTo>
                    <a:cubicBezTo>
                      <a:pt x="19" y="448"/>
                      <a:pt x="129" y="522"/>
                      <a:pt x="203" y="541"/>
                    </a:cubicBezTo>
                    <a:cubicBezTo>
                      <a:pt x="277" y="559"/>
                      <a:pt x="19" y="1260"/>
                      <a:pt x="148" y="1297"/>
                    </a:cubicBezTo>
                    <a:cubicBezTo>
                      <a:pt x="149" y="1297"/>
                      <a:pt x="150" y="1297"/>
                      <a:pt x="151" y="1297"/>
                    </a:cubicBezTo>
                    <a:cubicBezTo>
                      <a:pt x="281" y="1297"/>
                      <a:pt x="480" y="282"/>
                      <a:pt x="480" y="209"/>
                    </a:cubicBezTo>
                    <a:cubicBezTo>
                      <a:pt x="461" y="153"/>
                      <a:pt x="406" y="6"/>
                      <a:pt x="240" y="6"/>
                    </a:cubicBezTo>
                    <a:cubicBezTo>
                      <a:pt x="230" y="2"/>
                      <a:pt x="220"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0"/>
              <p:cNvSpPr/>
              <p:nvPr/>
            </p:nvSpPr>
            <p:spPr>
              <a:xfrm>
                <a:off x="5218000" y="3826275"/>
                <a:ext cx="164500" cy="176425"/>
              </a:xfrm>
              <a:custGeom>
                <a:avLst/>
                <a:gdLst/>
                <a:ahLst/>
                <a:cxnLst/>
                <a:rect l="l" t="t" r="r" b="b"/>
                <a:pathLst>
                  <a:path w="6580" h="7057" extrusionOk="0">
                    <a:moveTo>
                      <a:pt x="3205" y="1"/>
                    </a:moveTo>
                    <a:cubicBezTo>
                      <a:pt x="1066" y="1"/>
                      <a:pt x="919" y="2140"/>
                      <a:pt x="919" y="2140"/>
                    </a:cubicBezTo>
                    <a:cubicBezTo>
                      <a:pt x="866" y="2131"/>
                      <a:pt x="815" y="2126"/>
                      <a:pt x="765" y="2126"/>
                    </a:cubicBezTo>
                    <a:cubicBezTo>
                      <a:pt x="324" y="2126"/>
                      <a:pt x="0" y="2501"/>
                      <a:pt x="33" y="3412"/>
                    </a:cubicBezTo>
                    <a:cubicBezTo>
                      <a:pt x="52" y="4445"/>
                      <a:pt x="531" y="4021"/>
                      <a:pt x="900" y="4943"/>
                    </a:cubicBezTo>
                    <a:cubicBezTo>
                      <a:pt x="1269" y="5883"/>
                      <a:pt x="2560" y="6916"/>
                      <a:pt x="3445" y="7045"/>
                    </a:cubicBezTo>
                    <a:cubicBezTo>
                      <a:pt x="3495" y="7053"/>
                      <a:pt x="3547" y="7056"/>
                      <a:pt x="3602" y="7056"/>
                    </a:cubicBezTo>
                    <a:cubicBezTo>
                      <a:pt x="4487" y="7056"/>
                      <a:pt x="5881" y="6092"/>
                      <a:pt x="6211" y="4980"/>
                    </a:cubicBezTo>
                    <a:cubicBezTo>
                      <a:pt x="6580" y="3781"/>
                      <a:pt x="6211" y="1531"/>
                      <a:pt x="6211" y="1531"/>
                    </a:cubicBezTo>
                    <a:cubicBezTo>
                      <a:pt x="6137" y="997"/>
                      <a:pt x="5344" y="1"/>
                      <a:pt x="32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0"/>
              <p:cNvSpPr/>
              <p:nvPr/>
            </p:nvSpPr>
            <p:spPr>
              <a:xfrm>
                <a:off x="5345600" y="3917475"/>
                <a:ext cx="14325" cy="5175"/>
              </a:xfrm>
              <a:custGeom>
                <a:avLst/>
                <a:gdLst/>
                <a:ahLst/>
                <a:cxnLst/>
                <a:rect l="l" t="t" r="r" b="b"/>
                <a:pathLst>
                  <a:path w="573" h="207" extrusionOk="0">
                    <a:moveTo>
                      <a:pt x="282" y="1"/>
                    </a:moveTo>
                    <a:cubicBezTo>
                      <a:pt x="134" y="1"/>
                      <a:pt x="0" y="96"/>
                      <a:pt x="0" y="96"/>
                    </a:cubicBezTo>
                    <a:lnTo>
                      <a:pt x="572" y="207"/>
                    </a:lnTo>
                    <a:cubicBezTo>
                      <a:pt x="496" y="47"/>
                      <a:pt x="386" y="1"/>
                      <a:pt x="282" y="1"/>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0"/>
              <p:cNvSpPr/>
              <p:nvPr/>
            </p:nvSpPr>
            <p:spPr>
              <a:xfrm>
                <a:off x="5283375" y="3915575"/>
                <a:ext cx="14775" cy="4775"/>
              </a:xfrm>
              <a:custGeom>
                <a:avLst/>
                <a:gdLst/>
                <a:ahLst/>
                <a:cxnLst/>
                <a:rect l="l" t="t" r="r" b="b"/>
                <a:pathLst>
                  <a:path w="591" h="191" extrusionOk="0">
                    <a:moveTo>
                      <a:pt x="336" y="0"/>
                    </a:moveTo>
                    <a:cubicBezTo>
                      <a:pt x="317" y="0"/>
                      <a:pt x="297" y="2"/>
                      <a:pt x="277" y="6"/>
                    </a:cubicBezTo>
                    <a:cubicBezTo>
                      <a:pt x="74" y="25"/>
                      <a:pt x="0" y="191"/>
                      <a:pt x="0" y="191"/>
                    </a:cubicBezTo>
                    <a:lnTo>
                      <a:pt x="590" y="117"/>
                    </a:lnTo>
                    <a:cubicBezTo>
                      <a:pt x="590" y="117"/>
                      <a:pt x="488" y="0"/>
                      <a:pt x="336"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0"/>
              <p:cNvSpPr/>
              <p:nvPr/>
            </p:nvSpPr>
            <p:spPr>
              <a:xfrm>
                <a:off x="5205925" y="3800700"/>
                <a:ext cx="190600" cy="149150"/>
              </a:xfrm>
              <a:custGeom>
                <a:avLst/>
                <a:gdLst/>
                <a:ahLst/>
                <a:cxnLst/>
                <a:rect l="l" t="t" r="r" b="b"/>
                <a:pathLst>
                  <a:path w="7624" h="5966" extrusionOk="0">
                    <a:moveTo>
                      <a:pt x="3884" y="0"/>
                    </a:moveTo>
                    <a:cubicBezTo>
                      <a:pt x="2180" y="0"/>
                      <a:pt x="1383" y="1264"/>
                      <a:pt x="1383" y="1264"/>
                    </a:cubicBezTo>
                    <a:cubicBezTo>
                      <a:pt x="572" y="1264"/>
                      <a:pt x="0" y="3089"/>
                      <a:pt x="148" y="4546"/>
                    </a:cubicBezTo>
                    <a:cubicBezTo>
                      <a:pt x="306" y="5933"/>
                      <a:pt x="1282" y="5966"/>
                      <a:pt x="1376" y="5966"/>
                    </a:cubicBezTo>
                    <a:cubicBezTo>
                      <a:pt x="1381" y="5966"/>
                      <a:pt x="1383" y="5966"/>
                      <a:pt x="1383" y="5966"/>
                    </a:cubicBezTo>
                    <a:cubicBezTo>
                      <a:pt x="1254" y="5616"/>
                      <a:pt x="1143" y="5505"/>
                      <a:pt x="1143" y="5505"/>
                    </a:cubicBezTo>
                    <a:cubicBezTo>
                      <a:pt x="775" y="5210"/>
                      <a:pt x="258" y="3642"/>
                      <a:pt x="959" y="3513"/>
                    </a:cubicBezTo>
                    <a:cubicBezTo>
                      <a:pt x="991" y="3508"/>
                      <a:pt x="1021" y="3505"/>
                      <a:pt x="1050" y="3505"/>
                    </a:cubicBezTo>
                    <a:cubicBezTo>
                      <a:pt x="1675" y="3505"/>
                      <a:pt x="1641" y="4786"/>
                      <a:pt x="1641" y="4786"/>
                    </a:cubicBezTo>
                    <a:lnTo>
                      <a:pt x="1936" y="4878"/>
                    </a:lnTo>
                    <a:cubicBezTo>
                      <a:pt x="2194" y="4306"/>
                      <a:pt x="2305" y="3034"/>
                      <a:pt x="2305" y="3034"/>
                    </a:cubicBezTo>
                    <a:cubicBezTo>
                      <a:pt x="2305" y="3034"/>
                      <a:pt x="2877" y="4159"/>
                      <a:pt x="3688" y="4177"/>
                    </a:cubicBezTo>
                    <a:cubicBezTo>
                      <a:pt x="3695" y="4177"/>
                      <a:pt x="3703" y="4177"/>
                      <a:pt x="3710" y="4177"/>
                    </a:cubicBezTo>
                    <a:cubicBezTo>
                      <a:pt x="4496" y="4177"/>
                      <a:pt x="4334" y="3182"/>
                      <a:pt x="4334" y="3181"/>
                    </a:cubicBezTo>
                    <a:lnTo>
                      <a:pt x="4334" y="3181"/>
                    </a:lnTo>
                    <a:cubicBezTo>
                      <a:pt x="4334" y="3182"/>
                      <a:pt x="4721" y="4233"/>
                      <a:pt x="5348" y="4288"/>
                    </a:cubicBezTo>
                    <a:cubicBezTo>
                      <a:pt x="5369" y="4290"/>
                      <a:pt x="5389" y="4291"/>
                      <a:pt x="5408" y="4291"/>
                    </a:cubicBezTo>
                    <a:cubicBezTo>
                      <a:pt x="5986" y="4291"/>
                      <a:pt x="5883" y="3256"/>
                      <a:pt x="5882" y="3255"/>
                    </a:cubicBezTo>
                    <a:lnTo>
                      <a:pt x="5882" y="3255"/>
                    </a:lnTo>
                    <a:cubicBezTo>
                      <a:pt x="5883" y="3256"/>
                      <a:pt x="6086" y="4362"/>
                      <a:pt x="6860" y="4435"/>
                    </a:cubicBezTo>
                    <a:cubicBezTo>
                      <a:pt x="6884" y="4438"/>
                      <a:pt x="6907" y="4440"/>
                      <a:pt x="6930" y="4440"/>
                    </a:cubicBezTo>
                    <a:cubicBezTo>
                      <a:pt x="7624" y="4440"/>
                      <a:pt x="7465" y="3089"/>
                      <a:pt x="7358" y="2499"/>
                    </a:cubicBezTo>
                    <a:cubicBezTo>
                      <a:pt x="7247" y="1872"/>
                      <a:pt x="6546" y="360"/>
                      <a:pt x="4463" y="47"/>
                    </a:cubicBezTo>
                    <a:cubicBezTo>
                      <a:pt x="4259" y="15"/>
                      <a:pt x="4066" y="0"/>
                      <a:pt x="388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0"/>
              <p:cNvSpPr/>
              <p:nvPr/>
            </p:nvSpPr>
            <p:spPr>
              <a:xfrm>
                <a:off x="5313325" y="3936925"/>
                <a:ext cx="14325" cy="29075"/>
              </a:xfrm>
              <a:custGeom>
                <a:avLst/>
                <a:gdLst/>
                <a:ahLst/>
                <a:cxnLst/>
                <a:rect l="l" t="t" r="r" b="b"/>
                <a:pathLst>
                  <a:path w="573" h="1163" extrusionOk="0">
                    <a:moveTo>
                      <a:pt x="277" y="1"/>
                    </a:moveTo>
                    <a:cubicBezTo>
                      <a:pt x="259" y="74"/>
                      <a:pt x="222" y="167"/>
                      <a:pt x="222" y="259"/>
                    </a:cubicBezTo>
                    <a:cubicBezTo>
                      <a:pt x="203" y="333"/>
                      <a:pt x="185" y="425"/>
                      <a:pt x="167" y="517"/>
                    </a:cubicBezTo>
                    <a:lnTo>
                      <a:pt x="167" y="554"/>
                    </a:lnTo>
                    <a:lnTo>
                      <a:pt x="203" y="572"/>
                    </a:lnTo>
                    <a:cubicBezTo>
                      <a:pt x="351" y="646"/>
                      <a:pt x="480" y="794"/>
                      <a:pt x="425" y="941"/>
                    </a:cubicBezTo>
                    <a:cubicBezTo>
                      <a:pt x="406" y="1015"/>
                      <a:pt x="351" y="1070"/>
                      <a:pt x="277" y="1070"/>
                    </a:cubicBezTo>
                    <a:cubicBezTo>
                      <a:pt x="231" y="1079"/>
                      <a:pt x="185" y="1084"/>
                      <a:pt x="139" y="1084"/>
                    </a:cubicBezTo>
                    <a:cubicBezTo>
                      <a:pt x="93" y="1084"/>
                      <a:pt x="47" y="1079"/>
                      <a:pt x="1" y="1070"/>
                    </a:cubicBezTo>
                    <a:lnTo>
                      <a:pt x="1" y="1070"/>
                    </a:lnTo>
                    <a:cubicBezTo>
                      <a:pt x="74" y="1125"/>
                      <a:pt x="167" y="1162"/>
                      <a:pt x="277" y="1162"/>
                    </a:cubicBezTo>
                    <a:cubicBezTo>
                      <a:pt x="369" y="1162"/>
                      <a:pt x="499" y="1089"/>
                      <a:pt x="535" y="978"/>
                    </a:cubicBezTo>
                    <a:cubicBezTo>
                      <a:pt x="572" y="867"/>
                      <a:pt x="572" y="738"/>
                      <a:pt x="499" y="646"/>
                    </a:cubicBezTo>
                    <a:cubicBezTo>
                      <a:pt x="451" y="566"/>
                      <a:pt x="375" y="514"/>
                      <a:pt x="296" y="477"/>
                    </a:cubicBezTo>
                    <a:lnTo>
                      <a:pt x="296" y="477"/>
                    </a:lnTo>
                    <a:cubicBezTo>
                      <a:pt x="296" y="412"/>
                      <a:pt x="296" y="335"/>
                      <a:pt x="296" y="259"/>
                    </a:cubicBezTo>
                    <a:cubicBezTo>
                      <a:pt x="296" y="167"/>
                      <a:pt x="277" y="93"/>
                      <a:pt x="277"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0"/>
              <p:cNvSpPr/>
              <p:nvPr/>
            </p:nvSpPr>
            <p:spPr>
              <a:xfrm>
                <a:off x="5288900" y="3969650"/>
                <a:ext cx="34600" cy="20725"/>
              </a:xfrm>
              <a:custGeom>
                <a:avLst/>
                <a:gdLst/>
                <a:ahLst/>
                <a:cxnLst/>
                <a:rect l="l" t="t" r="r" b="b"/>
                <a:pathLst>
                  <a:path w="1384" h="829" extrusionOk="0">
                    <a:moveTo>
                      <a:pt x="56" y="1"/>
                    </a:moveTo>
                    <a:cubicBezTo>
                      <a:pt x="56" y="1"/>
                      <a:pt x="0" y="665"/>
                      <a:pt x="554" y="812"/>
                    </a:cubicBezTo>
                    <a:cubicBezTo>
                      <a:pt x="603" y="824"/>
                      <a:pt x="649" y="829"/>
                      <a:pt x="694" y="829"/>
                    </a:cubicBezTo>
                    <a:cubicBezTo>
                      <a:pt x="1154" y="829"/>
                      <a:pt x="1383" y="277"/>
                      <a:pt x="1383" y="277"/>
                    </a:cubicBezTo>
                    <a:lnTo>
                      <a:pt x="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0"/>
              <p:cNvSpPr/>
              <p:nvPr/>
            </p:nvSpPr>
            <p:spPr>
              <a:xfrm>
                <a:off x="5229875" y="3893975"/>
                <a:ext cx="12950" cy="30650"/>
              </a:xfrm>
              <a:custGeom>
                <a:avLst/>
                <a:gdLst/>
                <a:ahLst/>
                <a:cxnLst/>
                <a:rect l="l" t="t" r="r" b="b"/>
                <a:pathLst>
                  <a:path w="518" h="1226" extrusionOk="0">
                    <a:moveTo>
                      <a:pt x="44" y="0"/>
                    </a:moveTo>
                    <a:cubicBezTo>
                      <a:pt x="30" y="0"/>
                      <a:pt x="15" y="1"/>
                      <a:pt x="1" y="4"/>
                    </a:cubicBezTo>
                    <a:cubicBezTo>
                      <a:pt x="112" y="22"/>
                      <a:pt x="185" y="96"/>
                      <a:pt x="241" y="188"/>
                    </a:cubicBezTo>
                    <a:cubicBezTo>
                      <a:pt x="296" y="262"/>
                      <a:pt x="314" y="372"/>
                      <a:pt x="333" y="483"/>
                    </a:cubicBezTo>
                    <a:cubicBezTo>
                      <a:pt x="386" y="679"/>
                      <a:pt x="388" y="892"/>
                      <a:pt x="372" y="1089"/>
                    </a:cubicBezTo>
                    <a:lnTo>
                      <a:pt x="372" y="1089"/>
                    </a:lnTo>
                    <a:cubicBezTo>
                      <a:pt x="359" y="1101"/>
                      <a:pt x="346" y="1110"/>
                      <a:pt x="333" y="1110"/>
                    </a:cubicBezTo>
                    <a:cubicBezTo>
                      <a:pt x="333" y="1110"/>
                      <a:pt x="333" y="1110"/>
                      <a:pt x="314" y="1092"/>
                    </a:cubicBezTo>
                    <a:cubicBezTo>
                      <a:pt x="278" y="1055"/>
                      <a:pt x="259" y="999"/>
                      <a:pt x="241" y="926"/>
                    </a:cubicBezTo>
                    <a:cubicBezTo>
                      <a:pt x="204" y="797"/>
                      <a:pt x="167" y="668"/>
                      <a:pt x="148" y="538"/>
                    </a:cubicBezTo>
                    <a:lnTo>
                      <a:pt x="148" y="538"/>
                    </a:lnTo>
                    <a:cubicBezTo>
                      <a:pt x="130" y="668"/>
                      <a:pt x="148" y="815"/>
                      <a:pt x="167" y="944"/>
                    </a:cubicBezTo>
                    <a:cubicBezTo>
                      <a:pt x="167" y="1018"/>
                      <a:pt x="185" y="1092"/>
                      <a:pt x="222" y="1165"/>
                    </a:cubicBezTo>
                    <a:cubicBezTo>
                      <a:pt x="237" y="1196"/>
                      <a:pt x="277" y="1226"/>
                      <a:pt x="331" y="1226"/>
                    </a:cubicBezTo>
                    <a:cubicBezTo>
                      <a:pt x="343" y="1226"/>
                      <a:pt x="356" y="1224"/>
                      <a:pt x="370" y="1221"/>
                    </a:cubicBezTo>
                    <a:cubicBezTo>
                      <a:pt x="425" y="1221"/>
                      <a:pt x="444" y="1184"/>
                      <a:pt x="480" y="1147"/>
                    </a:cubicBezTo>
                    <a:cubicBezTo>
                      <a:pt x="499" y="1147"/>
                      <a:pt x="499" y="1129"/>
                      <a:pt x="499" y="1129"/>
                    </a:cubicBezTo>
                    <a:cubicBezTo>
                      <a:pt x="517" y="889"/>
                      <a:pt x="499" y="668"/>
                      <a:pt x="444" y="446"/>
                    </a:cubicBezTo>
                    <a:cubicBezTo>
                      <a:pt x="425" y="336"/>
                      <a:pt x="370" y="225"/>
                      <a:pt x="296" y="133"/>
                    </a:cubicBezTo>
                    <a:cubicBezTo>
                      <a:pt x="232" y="52"/>
                      <a:pt x="140" y="0"/>
                      <a:pt x="44"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0"/>
              <p:cNvSpPr/>
              <p:nvPr/>
            </p:nvSpPr>
            <p:spPr>
              <a:xfrm>
                <a:off x="5227575" y="3912025"/>
                <a:ext cx="12025" cy="32325"/>
              </a:xfrm>
              <a:custGeom>
                <a:avLst/>
                <a:gdLst/>
                <a:ahLst/>
                <a:cxnLst/>
                <a:rect l="l" t="t" r="r" b="b"/>
                <a:pathLst>
                  <a:path w="481" h="1293" extrusionOk="0">
                    <a:moveTo>
                      <a:pt x="240" y="1"/>
                    </a:moveTo>
                    <a:cubicBezTo>
                      <a:pt x="75" y="1"/>
                      <a:pt x="19" y="167"/>
                      <a:pt x="1" y="222"/>
                    </a:cubicBezTo>
                    <a:cubicBezTo>
                      <a:pt x="1" y="276"/>
                      <a:pt x="197" y="1293"/>
                      <a:pt x="326" y="1293"/>
                    </a:cubicBezTo>
                    <a:cubicBezTo>
                      <a:pt x="328" y="1293"/>
                      <a:pt x="330" y="1292"/>
                      <a:pt x="333" y="1292"/>
                    </a:cubicBezTo>
                    <a:cubicBezTo>
                      <a:pt x="462" y="1273"/>
                      <a:pt x="204" y="572"/>
                      <a:pt x="277" y="554"/>
                    </a:cubicBezTo>
                    <a:cubicBezTo>
                      <a:pt x="351" y="536"/>
                      <a:pt x="462" y="462"/>
                      <a:pt x="480" y="314"/>
                    </a:cubicBezTo>
                    <a:cubicBezTo>
                      <a:pt x="480" y="222"/>
                      <a:pt x="425" y="130"/>
                      <a:pt x="388" y="75"/>
                    </a:cubicBezTo>
                    <a:cubicBezTo>
                      <a:pt x="351" y="38"/>
                      <a:pt x="296"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0"/>
              <p:cNvSpPr/>
              <p:nvPr/>
            </p:nvSpPr>
            <p:spPr>
              <a:xfrm>
                <a:off x="5084200" y="4036975"/>
                <a:ext cx="417250" cy="337000"/>
              </a:xfrm>
              <a:custGeom>
                <a:avLst/>
                <a:gdLst/>
                <a:ahLst/>
                <a:cxnLst/>
                <a:rect l="l" t="t" r="r" b="b"/>
                <a:pathLst>
                  <a:path w="16690" h="13480" extrusionOk="0">
                    <a:moveTo>
                      <a:pt x="11065" y="0"/>
                    </a:moveTo>
                    <a:cubicBezTo>
                      <a:pt x="11065" y="0"/>
                      <a:pt x="11065" y="0"/>
                      <a:pt x="11065" y="19"/>
                    </a:cubicBezTo>
                    <a:cubicBezTo>
                      <a:pt x="11047" y="37"/>
                      <a:pt x="10825" y="332"/>
                      <a:pt x="10438" y="664"/>
                    </a:cubicBezTo>
                    <a:cubicBezTo>
                      <a:pt x="9959" y="1070"/>
                      <a:pt x="9258" y="1494"/>
                      <a:pt x="8354" y="1494"/>
                    </a:cubicBezTo>
                    <a:cubicBezTo>
                      <a:pt x="7856" y="1494"/>
                      <a:pt x="7414" y="1365"/>
                      <a:pt x="7027" y="1180"/>
                    </a:cubicBezTo>
                    <a:cubicBezTo>
                      <a:pt x="6178" y="775"/>
                      <a:pt x="5680" y="92"/>
                      <a:pt x="5644" y="55"/>
                    </a:cubicBezTo>
                    <a:cubicBezTo>
                      <a:pt x="388" y="941"/>
                      <a:pt x="1" y="9589"/>
                      <a:pt x="683" y="11009"/>
                    </a:cubicBezTo>
                    <a:cubicBezTo>
                      <a:pt x="911" y="11476"/>
                      <a:pt x="1304" y="11632"/>
                      <a:pt x="1727" y="11632"/>
                    </a:cubicBezTo>
                    <a:cubicBezTo>
                      <a:pt x="2574" y="11632"/>
                      <a:pt x="3541" y="11009"/>
                      <a:pt x="3541" y="11009"/>
                    </a:cubicBezTo>
                    <a:lnTo>
                      <a:pt x="3541" y="11009"/>
                    </a:lnTo>
                    <a:lnTo>
                      <a:pt x="3080" y="13480"/>
                    </a:lnTo>
                    <a:lnTo>
                      <a:pt x="13186" y="13480"/>
                    </a:lnTo>
                    <a:lnTo>
                      <a:pt x="12872" y="10419"/>
                    </a:lnTo>
                    <a:lnTo>
                      <a:pt x="12872" y="10419"/>
                    </a:lnTo>
                    <a:cubicBezTo>
                      <a:pt x="12872" y="10419"/>
                      <a:pt x="14229" y="11015"/>
                      <a:pt x="15344" y="11015"/>
                    </a:cubicBezTo>
                    <a:cubicBezTo>
                      <a:pt x="15406" y="11015"/>
                      <a:pt x="15467" y="11013"/>
                      <a:pt x="15528" y="11009"/>
                    </a:cubicBezTo>
                    <a:cubicBezTo>
                      <a:pt x="16689" y="10935"/>
                      <a:pt x="16413" y="6159"/>
                      <a:pt x="15343" y="3375"/>
                    </a:cubicBezTo>
                    <a:cubicBezTo>
                      <a:pt x="14255" y="590"/>
                      <a:pt x="11065" y="0"/>
                      <a:pt x="1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0"/>
              <p:cNvSpPr/>
              <p:nvPr/>
            </p:nvSpPr>
            <p:spPr>
              <a:xfrm>
                <a:off x="5225275" y="4027275"/>
                <a:ext cx="135550" cy="59050"/>
              </a:xfrm>
              <a:custGeom>
                <a:avLst/>
                <a:gdLst/>
                <a:ahLst/>
                <a:cxnLst/>
                <a:rect l="l" t="t" r="r" b="b"/>
                <a:pathLst>
                  <a:path w="5422" h="2362" extrusionOk="0">
                    <a:moveTo>
                      <a:pt x="830" y="1"/>
                    </a:moveTo>
                    <a:lnTo>
                      <a:pt x="1" y="443"/>
                    </a:lnTo>
                    <a:cubicBezTo>
                      <a:pt x="1" y="443"/>
                      <a:pt x="757" y="2361"/>
                      <a:pt x="2711" y="2361"/>
                    </a:cubicBezTo>
                    <a:cubicBezTo>
                      <a:pt x="4666" y="2361"/>
                      <a:pt x="5422" y="388"/>
                      <a:pt x="5422" y="388"/>
                    </a:cubicBezTo>
                    <a:lnTo>
                      <a:pt x="4721" y="1"/>
                    </a:lnTo>
                    <a:cubicBezTo>
                      <a:pt x="4721" y="1"/>
                      <a:pt x="4223" y="1402"/>
                      <a:pt x="2748" y="1402"/>
                    </a:cubicBezTo>
                    <a:cubicBezTo>
                      <a:pt x="1273" y="140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0"/>
              <p:cNvSpPr/>
              <p:nvPr/>
            </p:nvSpPr>
            <p:spPr>
              <a:xfrm>
                <a:off x="5264450" y="4123175"/>
                <a:ext cx="63650" cy="110200"/>
              </a:xfrm>
              <a:custGeom>
                <a:avLst/>
                <a:gdLst/>
                <a:ahLst/>
                <a:cxnLst/>
                <a:rect l="l" t="t" r="r" b="b"/>
                <a:pathLst>
                  <a:path w="2546" h="4408" extrusionOk="0">
                    <a:moveTo>
                      <a:pt x="185" y="0"/>
                    </a:moveTo>
                    <a:cubicBezTo>
                      <a:pt x="130" y="0"/>
                      <a:pt x="75" y="74"/>
                      <a:pt x="75" y="148"/>
                    </a:cubicBezTo>
                    <a:lnTo>
                      <a:pt x="1" y="4242"/>
                    </a:lnTo>
                    <a:cubicBezTo>
                      <a:pt x="1" y="4334"/>
                      <a:pt x="56" y="4408"/>
                      <a:pt x="130" y="4408"/>
                    </a:cubicBezTo>
                    <a:lnTo>
                      <a:pt x="2140" y="4408"/>
                    </a:lnTo>
                    <a:cubicBezTo>
                      <a:pt x="2214" y="4408"/>
                      <a:pt x="2269" y="4352"/>
                      <a:pt x="2269" y="4260"/>
                    </a:cubicBezTo>
                    <a:lnTo>
                      <a:pt x="2546" y="166"/>
                    </a:lnTo>
                    <a:cubicBezTo>
                      <a:pt x="2546" y="74"/>
                      <a:pt x="2490" y="0"/>
                      <a:pt x="241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0"/>
              <p:cNvSpPr/>
              <p:nvPr/>
            </p:nvSpPr>
            <p:spPr>
              <a:xfrm>
                <a:off x="5264450" y="4172225"/>
                <a:ext cx="89000" cy="80525"/>
              </a:xfrm>
              <a:custGeom>
                <a:avLst/>
                <a:gdLst/>
                <a:ahLst/>
                <a:cxnLst/>
                <a:rect l="l" t="t" r="r" b="b"/>
                <a:pathLst>
                  <a:path w="3560" h="3221" extrusionOk="0">
                    <a:moveTo>
                      <a:pt x="1188" y="0"/>
                    </a:moveTo>
                    <a:cubicBezTo>
                      <a:pt x="1089" y="0"/>
                      <a:pt x="1022" y="53"/>
                      <a:pt x="978" y="141"/>
                    </a:cubicBezTo>
                    <a:cubicBezTo>
                      <a:pt x="923" y="251"/>
                      <a:pt x="923" y="399"/>
                      <a:pt x="1218" y="509"/>
                    </a:cubicBezTo>
                    <a:lnTo>
                      <a:pt x="1771" y="675"/>
                    </a:lnTo>
                    <a:cubicBezTo>
                      <a:pt x="1956" y="731"/>
                      <a:pt x="2103" y="860"/>
                      <a:pt x="2177" y="1044"/>
                    </a:cubicBezTo>
                    <a:lnTo>
                      <a:pt x="2324" y="1376"/>
                    </a:lnTo>
                    <a:lnTo>
                      <a:pt x="2324" y="1376"/>
                    </a:lnTo>
                    <a:lnTo>
                      <a:pt x="1052" y="1118"/>
                    </a:lnTo>
                    <a:cubicBezTo>
                      <a:pt x="997" y="1118"/>
                      <a:pt x="941" y="1099"/>
                      <a:pt x="886" y="1081"/>
                    </a:cubicBezTo>
                    <a:lnTo>
                      <a:pt x="278" y="934"/>
                    </a:lnTo>
                    <a:cubicBezTo>
                      <a:pt x="258" y="927"/>
                      <a:pt x="238" y="924"/>
                      <a:pt x="219" y="924"/>
                    </a:cubicBezTo>
                    <a:cubicBezTo>
                      <a:pt x="130" y="924"/>
                      <a:pt x="50" y="990"/>
                      <a:pt x="19" y="1081"/>
                    </a:cubicBezTo>
                    <a:cubicBezTo>
                      <a:pt x="1" y="1192"/>
                      <a:pt x="56" y="1302"/>
                      <a:pt x="167" y="1321"/>
                    </a:cubicBezTo>
                    <a:lnTo>
                      <a:pt x="1034" y="1634"/>
                    </a:lnTo>
                    <a:cubicBezTo>
                      <a:pt x="1089" y="1653"/>
                      <a:pt x="1144" y="1671"/>
                      <a:pt x="1200" y="1690"/>
                    </a:cubicBezTo>
                    <a:lnTo>
                      <a:pt x="2103" y="1948"/>
                    </a:lnTo>
                    <a:lnTo>
                      <a:pt x="2103" y="1948"/>
                    </a:lnTo>
                    <a:lnTo>
                      <a:pt x="1236" y="1837"/>
                    </a:lnTo>
                    <a:cubicBezTo>
                      <a:pt x="1107" y="1819"/>
                      <a:pt x="978" y="1782"/>
                      <a:pt x="868" y="1745"/>
                    </a:cubicBezTo>
                    <a:lnTo>
                      <a:pt x="259" y="1524"/>
                    </a:lnTo>
                    <a:cubicBezTo>
                      <a:pt x="236" y="1516"/>
                      <a:pt x="213" y="1512"/>
                      <a:pt x="191" y="1512"/>
                    </a:cubicBezTo>
                    <a:cubicBezTo>
                      <a:pt x="106" y="1512"/>
                      <a:pt x="34" y="1565"/>
                      <a:pt x="19" y="1653"/>
                    </a:cubicBezTo>
                    <a:cubicBezTo>
                      <a:pt x="1" y="1745"/>
                      <a:pt x="38" y="1837"/>
                      <a:pt x="130" y="1874"/>
                    </a:cubicBezTo>
                    <a:lnTo>
                      <a:pt x="683" y="2095"/>
                    </a:lnTo>
                    <a:cubicBezTo>
                      <a:pt x="849" y="2169"/>
                      <a:pt x="1015" y="2224"/>
                      <a:pt x="1181" y="2261"/>
                    </a:cubicBezTo>
                    <a:lnTo>
                      <a:pt x="1697" y="2409"/>
                    </a:lnTo>
                    <a:lnTo>
                      <a:pt x="591" y="2409"/>
                    </a:lnTo>
                    <a:lnTo>
                      <a:pt x="1624" y="2943"/>
                    </a:lnTo>
                    <a:cubicBezTo>
                      <a:pt x="1974" y="3128"/>
                      <a:pt x="2380" y="3220"/>
                      <a:pt x="2785" y="3220"/>
                    </a:cubicBezTo>
                    <a:lnTo>
                      <a:pt x="3560" y="1911"/>
                    </a:lnTo>
                    <a:lnTo>
                      <a:pt x="3228" y="1265"/>
                    </a:lnTo>
                    <a:cubicBezTo>
                      <a:pt x="3154" y="1099"/>
                      <a:pt x="3062" y="952"/>
                      <a:pt x="2933" y="823"/>
                    </a:cubicBezTo>
                    <a:lnTo>
                      <a:pt x="2804" y="675"/>
                    </a:lnTo>
                    <a:cubicBezTo>
                      <a:pt x="2619" y="454"/>
                      <a:pt x="2380" y="325"/>
                      <a:pt x="2122" y="251"/>
                    </a:cubicBezTo>
                    <a:lnTo>
                      <a:pt x="1273" y="12"/>
                    </a:lnTo>
                    <a:cubicBezTo>
                      <a:pt x="1243" y="4"/>
                      <a:pt x="1214" y="0"/>
                      <a:pt x="1188" y="0"/>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0"/>
              <p:cNvSpPr/>
              <p:nvPr/>
            </p:nvSpPr>
            <p:spPr>
              <a:xfrm>
                <a:off x="5230800" y="4161550"/>
                <a:ext cx="82100" cy="93100"/>
              </a:xfrm>
              <a:custGeom>
                <a:avLst/>
                <a:gdLst/>
                <a:ahLst/>
                <a:cxnLst/>
                <a:rect l="l" t="t" r="r" b="b"/>
                <a:pathLst>
                  <a:path w="3284" h="3724" extrusionOk="0">
                    <a:moveTo>
                      <a:pt x="2283" y="1"/>
                    </a:moveTo>
                    <a:cubicBezTo>
                      <a:pt x="2253" y="1"/>
                      <a:pt x="2223" y="5"/>
                      <a:pt x="2195" y="14"/>
                    </a:cubicBezTo>
                    <a:lnTo>
                      <a:pt x="1513" y="328"/>
                    </a:lnTo>
                    <a:cubicBezTo>
                      <a:pt x="1255" y="457"/>
                      <a:pt x="1015" y="623"/>
                      <a:pt x="831" y="844"/>
                    </a:cubicBezTo>
                    <a:lnTo>
                      <a:pt x="812" y="863"/>
                    </a:lnTo>
                    <a:cubicBezTo>
                      <a:pt x="702" y="992"/>
                      <a:pt x="628" y="1139"/>
                      <a:pt x="591" y="1305"/>
                    </a:cubicBezTo>
                    <a:lnTo>
                      <a:pt x="499" y="1766"/>
                    </a:lnTo>
                    <a:lnTo>
                      <a:pt x="1" y="2283"/>
                    </a:lnTo>
                    <a:lnTo>
                      <a:pt x="683" y="3721"/>
                    </a:lnTo>
                    <a:cubicBezTo>
                      <a:pt x="700" y="3722"/>
                      <a:pt x="717" y="3723"/>
                      <a:pt x="734" y="3723"/>
                    </a:cubicBezTo>
                    <a:cubicBezTo>
                      <a:pt x="1142" y="3723"/>
                      <a:pt x="1553" y="3309"/>
                      <a:pt x="1642" y="3149"/>
                    </a:cubicBezTo>
                    <a:cubicBezTo>
                      <a:pt x="1734" y="3002"/>
                      <a:pt x="1863" y="2891"/>
                      <a:pt x="2011" y="2799"/>
                    </a:cubicBezTo>
                    <a:lnTo>
                      <a:pt x="2472" y="2522"/>
                    </a:lnTo>
                    <a:lnTo>
                      <a:pt x="3099" y="2135"/>
                    </a:lnTo>
                    <a:cubicBezTo>
                      <a:pt x="3191" y="2080"/>
                      <a:pt x="3209" y="1969"/>
                      <a:pt x="3154" y="1877"/>
                    </a:cubicBezTo>
                    <a:cubicBezTo>
                      <a:pt x="3117" y="1828"/>
                      <a:pt x="3064" y="1803"/>
                      <a:pt x="3005" y="1803"/>
                    </a:cubicBezTo>
                    <a:cubicBezTo>
                      <a:pt x="2976" y="1803"/>
                      <a:pt x="2945" y="1809"/>
                      <a:pt x="2914" y="1822"/>
                    </a:cubicBezTo>
                    <a:lnTo>
                      <a:pt x="2343" y="2153"/>
                    </a:lnTo>
                    <a:lnTo>
                      <a:pt x="1587" y="2448"/>
                    </a:lnTo>
                    <a:lnTo>
                      <a:pt x="1587" y="2448"/>
                    </a:lnTo>
                    <a:lnTo>
                      <a:pt x="2472" y="1858"/>
                    </a:lnTo>
                    <a:lnTo>
                      <a:pt x="3191" y="1287"/>
                    </a:lnTo>
                    <a:cubicBezTo>
                      <a:pt x="3265" y="1231"/>
                      <a:pt x="3283" y="1121"/>
                      <a:pt x="3228" y="1047"/>
                    </a:cubicBezTo>
                    <a:cubicBezTo>
                      <a:pt x="3190" y="984"/>
                      <a:pt x="3127" y="947"/>
                      <a:pt x="3062" y="947"/>
                    </a:cubicBezTo>
                    <a:cubicBezTo>
                      <a:pt x="3031" y="947"/>
                      <a:pt x="2999" y="956"/>
                      <a:pt x="2970" y="973"/>
                    </a:cubicBezTo>
                    <a:lnTo>
                      <a:pt x="2398" y="1324"/>
                    </a:lnTo>
                    <a:lnTo>
                      <a:pt x="1310" y="1969"/>
                    </a:lnTo>
                    <a:lnTo>
                      <a:pt x="1863" y="1434"/>
                    </a:lnTo>
                    <a:lnTo>
                      <a:pt x="2804" y="789"/>
                    </a:lnTo>
                    <a:cubicBezTo>
                      <a:pt x="2896" y="715"/>
                      <a:pt x="2914" y="586"/>
                      <a:pt x="2859" y="494"/>
                    </a:cubicBezTo>
                    <a:cubicBezTo>
                      <a:pt x="2808" y="417"/>
                      <a:pt x="2731" y="376"/>
                      <a:pt x="2658" y="376"/>
                    </a:cubicBezTo>
                    <a:cubicBezTo>
                      <a:pt x="2625" y="376"/>
                      <a:pt x="2593" y="384"/>
                      <a:pt x="2564" y="402"/>
                    </a:cubicBezTo>
                    <a:lnTo>
                      <a:pt x="1605" y="955"/>
                    </a:lnTo>
                    <a:lnTo>
                      <a:pt x="1033" y="1397"/>
                    </a:lnTo>
                    <a:lnTo>
                      <a:pt x="1476" y="992"/>
                    </a:lnTo>
                    <a:lnTo>
                      <a:pt x="2417" y="439"/>
                    </a:lnTo>
                    <a:cubicBezTo>
                      <a:pt x="2527" y="383"/>
                      <a:pt x="2564" y="236"/>
                      <a:pt x="2509" y="125"/>
                    </a:cubicBezTo>
                    <a:cubicBezTo>
                      <a:pt x="2467" y="42"/>
                      <a:pt x="2374" y="1"/>
                      <a:pt x="2283"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0"/>
              <p:cNvSpPr/>
              <p:nvPr/>
            </p:nvSpPr>
            <p:spPr>
              <a:xfrm>
                <a:off x="5325325" y="4200150"/>
                <a:ext cx="35500" cy="63200"/>
              </a:xfrm>
              <a:custGeom>
                <a:avLst/>
                <a:gdLst/>
                <a:ahLst/>
                <a:cxnLst/>
                <a:rect l="l" t="t" r="r" b="b"/>
                <a:pathLst>
                  <a:path w="1420" h="2528" extrusionOk="0">
                    <a:moveTo>
                      <a:pt x="811" y="1"/>
                    </a:moveTo>
                    <a:cubicBezTo>
                      <a:pt x="811" y="1"/>
                      <a:pt x="701" y="1218"/>
                      <a:pt x="0" y="2066"/>
                    </a:cubicBezTo>
                    <a:lnTo>
                      <a:pt x="498" y="2527"/>
                    </a:lnTo>
                    <a:cubicBezTo>
                      <a:pt x="1309" y="1531"/>
                      <a:pt x="1420" y="130"/>
                      <a:pt x="1420" y="130"/>
                    </a:cubicBezTo>
                    <a:lnTo>
                      <a:pt x="8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0"/>
              <p:cNvSpPr/>
              <p:nvPr/>
            </p:nvSpPr>
            <p:spPr>
              <a:xfrm>
                <a:off x="5340525" y="4259625"/>
                <a:ext cx="65500" cy="37825"/>
              </a:xfrm>
              <a:custGeom>
                <a:avLst/>
                <a:gdLst/>
                <a:ahLst/>
                <a:cxnLst/>
                <a:rect l="l" t="t" r="r" b="b"/>
                <a:pathLst>
                  <a:path w="2620" h="1513" extrusionOk="0">
                    <a:moveTo>
                      <a:pt x="1" y="1"/>
                    </a:moveTo>
                    <a:cubicBezTo>
                      <a:pt x="167" y="204"/>
                      <a:pt x="369" y="369"/>
                      <a:pt x="572" y="535"/>
                    </a:cubicBezTo>
                    <a:cubicBezTo>
                      <a:pt x="757" y="683"/>
                      <a:pt x="978" y="830"/>
                      <a:pt x="1199" y="960"/>
                    </a:cubicBezTo>
                    <a:cubicBezTo>
                      <a:pt x="1421" y="1089"/>
                      <a:pt x="1660" y="1199"/>
                      <a:pt x="1882" y="1291"/>
                    </a:cubicBezTo>
                    <a:cubicBezTo>
                      <a:pt x="2121" y="1384"/>
                      <a:pt x="2379" y="1476"/>
                      <a:pt x="2619" y="1513"/>
                    </a:cubicBezTo>
                    <a:cubicBezTo>
                      <a:pt x="2379" y="1421"/>
                      <a:pt x="2158" y="1310"/>
                      <a:pt x="1937" y="1199"/>
                    </a:cubicBezTo>
                    <a:cubicBezTo>
                      <a:pt x="1697" y="1089"/>
                      <a:pt x="1476" y="978"/>
                      <a:pt x="1273" y="849"/>
                    </a:cubicBezTo>
                    <a:cubicBezTo>
                      <a:pt x="830" y="609"/>
                      <a:pt x="425" y="31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0"/>
              <p:cNvSpPr/>
              <p:nvPr/>
            </p:nvSpPr>
            <p:spPr>
              <a:xfrm>
                <a:off x="5359900" y="4208000"/>
                <a:ext cx="89900" cy="13400"/>
              </a:xfrm>
              <a:custGeom>
                <a:avLst/>
                <a:gdLst/>
                <a:ahLst/>
                <a:cxnLst/>
                <a:rect l="l" t="t" r="r" b="b"/>
                <a:pathLst>
                  <a:path w="3596" h="536" extrusionOk="0">
                    <a:moveTo>
                      <a:pt x="0" y="0"/>
                    </a:moveTo>
                    <a:lnTo>
                      <a:pt x="0" y="0"/>
                    </a:lnTo>
                    <a:cubicBezTo>
                      <a:pt x="590" y="148"/>
                      <a:pt x="1180" y="240"/>
                      <a:pt x="1789" y="332"/>
                    </a:cubicBezTo>
                    <a:cubicBezTo>
                      <a:pt x="2397" y="406"/>
                      <a:pt x="2987" y="498"/>
                      <a:pt x="3596" y="535"/>
                    </a:cubicBezTo>
                    <a:cubicBezTo>
                      <a:pt x="3006" y="388"/>
                      <a:pt x="2416" y="295"/>
                      <a:pt x="1807" y="203"/>
                    </a:cubicBezTo>
                    <a:cubicBezTo>
                      <a:pt x="1199" y="129"/>
                      <a:pt x="609"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0"/>
              <p:cNvSpPr/>
              <p:nvPr/>
            </p:nvSpPr>
            <p:spPr>
              <a:xfrm>
                <a:off x="5400450" y="4146675"/>
                <a:ext cx="6475" cy="68250"/>
              </a:xfrm>
              <a:custGeom>
                <a:avLst/>
                <a:gdLst/>
                <a:ahLst/>
                <a:cxnLst/>
                <a:rect l="l" t="t" r="r" b="b"/>
                <a:pathLst>
                  <a:path w="259" h="2730" extrusionOk="0">
                    <a:moveTo>
                      <a:pt x="1" y="1"/>
                    </a:moveTo>
                    <a:lnTo>
                      <a:pt x="130" y="2730"/>
                    </a:lnTo>
                    <a:lnTo>
                      <a:pt x="259" y="2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0"/>
              <p:cNvSpPr/>
              <p:nvPr/>
            </p:nvSpPr>
            <p:spPr>
              <a:xfrm>
                <a:off x="5227125" y="4200150"/>
                <a:ext cx="38750" cy="65950"/>
              </a:xfrm>
              <a:custGeom>
                <a:avLst/>
                <a:gdLst/>
                <a:ahLst/>
                <a:cxnLst/>
                <a:rect l="l" t="t" r="r" b="b"/>
                <a:pathLst>
                  <a:path w="1550" h="2638" extrusionOk="0">
                    <a:moveTo>
                      <a:pt x="664" y="1"/>
                    </a:moveTo>
                    <a:lnTo>
                      <a:pt x="0" y="148"/>
                    </a:lnTo>
                    <a:cubicBezTo>
                      <a:pt x="0" y="148"/>
                      <a:pt x="129" y="1587"/>
                      <a:pt x="1015" y="2638"/>
                    </a:cubicBezTo>
                    <a:lnTo>
                      <a:pt x="1549" y="2158"/>
                    </a:lnTo>
                    <a:cubicBezTo>
                      <a:pt x="793" y="1273"/>
                      <a:pt x="664"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0"/>
              <p:cNvSpPr/>
              <p:nvPr/>
            </p:nvSpPr>
            <p:spPr>
              <a:xfrm>
                <a:off x="5172725" y="4263325"/>
                <a:ext cx="77475" cy="48875"/>
              </a:xfrm>
              <a:custGeom>
                <a:avLst/>
                <a:gdLst/>
                <a:ahLst/>
                <a:cxnLst/>
                <a:rect l="l" t="t" r="r" b="b"/>
                <a:pathLst>
                  <a:path w="3099" h="1955" extrusionOk="0">
                    <a:moveTo>
                      <a:pt x="3098" y="0"/>
                    </a:moveTo>
                    <a:cubicBezTo>
                      <a:pt x="2600" y="369"/>
                      <a:pt x="2103" y="719"/>
                      <a:pt x="1586" y="1051"/>
                    </a:cubicBezTo>
                    <a:cubicBezTo>
                      <a:pt x="1347" y="1217"/>
                      <a:pt x="1070" y="1365"/>
                      <a:pt x="812" y="1531"/>
                    </a:cubicBezTo>
                    <a:cubicBezTo>
                      <a:pt x="535" y="1678"/>
                      <a:pt x="277" y="1807"/>
                      <a:pt x="0" y="1955"/>
                    </a:cubicBezTo>
                    <a:cubicBezTo>
                      <a:pt x="590" y="1770"/>
                      <a:pt x="1144" y="1494"/>
                      <a:pt x="1660" y="1162"/>
                    </a:cubicBezTo>
                    <a:cubicBezTo>
                      <a:pt x="2176" y="812"/>
                      <a:pt x="2674" y="443"/>
                      <a:pt x="3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0"/>
              <p:cNvSpPr/>
              <p:nvPr/>
            </p:nvSpPr>
            <p:spPr>
              <a:xfrm>
                <a:off x="5136775" y="4208000"/>
                <a:ext cx="90825" cy="36450"/>
              </a:xfrm>
              <a:custGeom>
                <a:avLst/>
                <a:gdLst/>
                <a:ahLst/>
                <a:cxnLst/>
                <a:rect l="l" t="t" r="r" b="b"/>
                <a:pathLst>
                  <a:path w="3633" h="1458" extrusionOk="0">
                    <a:moveTo>
                      <a:pt x="3633" y="0"/>
                    </a:moveTo>
                    <a:cubicBezTo>
                      <a:pt x="3043" y="277"/>
                      <a:pt x="2453" y="554"/>
                      <a:pt x="1844" y="793"/>
                    </a:cubicBezTo>
                    <a:cubicBezTo>
                      <a:pt x="1236" y="1051"/>
                      <a:pt x="627" y="1273"/>
                      <a:pt x="0" y="1457"/>
                    </a:cubicBezTo>
                    <a:cubicBezTo>
                      <a:pt x="664" y="1365"/>
                      <a:pt x="1291" y="1162"/>
                      <a:pt x="1899" y="904"/>
                    </a:cubicBezTo>
                    <a:cubicBezTo>
                      <a:pt x="2489" y="646"/>
                      <a:pt x="3098" y="369"/>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0"/>
              <p:cNvSpPr/>
              <p:nvPr/>
            </p:nvSpPr>
            <p:spPr>
              <a:xfrm>
                <a:off x="5183775" y="4154525"/>
                <a:ext cx="12025" cy="74250"/>
              </a:xfrm>
              <a:custGeom>
                <a:avLst/>
                <a:gdLst/>
                <a:ahLst/>
                <a:cxnLst/>
                <a:rect l="l" t="t" r="r" b="b"/>
                <a:pathLst>
                  <a:path w="481" h="2970" extrusionOk="0">
                    <a:moveTo>
                      <a:pt x="480" y="0"/>
                    </a:moveTo>
                    <a:lnTo>
                      <a:pt x="1" y="2951"/>
                    </a:lnTo>
                    <a:lnTo>
                      <a:pt x="130" y="2969"/>
                    </a:lnTo>
                    <a:lnTo>
                      <a:pt x="480" y="0"/>
                    </a:lnTo>
                    <a:close/>
                  </a:path>
                </a:pathLst>
              </a:custGeom>
              <a:solidFill>
                <a:srgbClr val="00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0" name="Google Shape;4450;p90"/>
            <p:cNvSpPr/>
            <p:nvPr/>
          </p:nvSpPr>
          <p:spPr>
            <a:xfrm rot="637017">
              <a:off x="1935341" y="2468358"/>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0"/>
            <p:cNvSpPr/>
            <p:nvPr/>
          </p:nvSpPr>
          <p:spPr>
            <a:xfrm rot="637017">
              <a:off x="2286006" y="2478833"/>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2" name="Google Shape;4452;p90"/>
          <p:cNvSpPr txBox="1">
            <a:spLocks noGrp="1"/>
          </p:cNvSpPr>
          <p:nvPr>
            <p:ph type="title"/>
          </p:nvPr>
        </p:nvSpPr>
        <p:spPr>
          <a:xfrm>
            <a:off x="3277956" y="2252400"/>
            <a:ext cx="4390819"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Importance of</a:t>
            </a:r>
            <a:br>
              <a:rPr lang="en" sz="4400" dirty="0"/>
            </a:br>
            <a:r>
              <a:rPr lang="en" sz="4400" b="1" dirty="0"/>
              <a:t>Ethical usage</a:t>
            </a:r>
            <a:endParaRPr b="1" dirty="0"/>
          </a:p>
        </p:txBody>
      </p:sp>
      <p:sp>
        <p:nvSpPr>
          <p:cNvPr id="4453" name="Google Shape;4453;p90"/>
          <p:cNvSpPr txBox="1">
            <a:spLocks noGrp="1"/>
          </p:cNvSpPr>
          <p:nvPr>
            <p:ph type="subTitle" idx="1"/>
          </p:nvPr>
        </p:nvSpPr>
        <p:spPr>
          <a:xfrm>
            <a:off x="3939475" y="3837050"/>
            <a:ext cx="3729300" cy="536700"/>
          </a:xfrm>
          <a:prstGeom prst="rect">
            <a:avLst/>
          </a:prstGeom>
        </p:spPr>
        <p:txBody>
          <a:bodyPr spcFirstLastPara="1" wrap="square" lIns="91425" tIns="91425" rIns="91425" bIns="91425" anchor="ctr" anchorCtr="0">
            <a:noAutofit/>
          </a:bodyPr>
          <a:lstStyle/>
          <a:p>
            <a:pPr marL="0" lvl="0" indent="0"/>
            <a:r>
              <a:rPr lang="en-US" sz="1600" dirty="0"/>
              <a:t>Benefits associated with ethical usage of data</a:t>
            </a:r>
          </a:p>
        </p:txBody>
      </p:sp>
      <p:sp>
        <p:nvSpPr>
          <p:cNvPr id="4454" name="Google Shape;4454;p90"/>
          <p:cNvSpPr txBox="1">
            <a:spLocks noGrp="1"/>
          </p:cNvSpPr>
          <p:nvPr>
            <p:ph type="title" idx="2"/>
          </p:nvPr>
        </p:nvSpPr>
        <p:spPr>
          <a:xfrm>
            <a:off x="5507275" y="69430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233089"/>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dirty="0">
                <a:latin typeface="Montserrat"/>
                <a:ea typeface="Montserrat"/>
                <a:cs typeface="Montserrat"/>
                <a:sym typeface="Montserrat"/>
              </a:rPr>
              <a:t>Importance of Ethical</a:t>
            </a:r>
            <a:br>
              <a:rPr lang="en" sz="3200" b="1" dirty="0">
                <a:latin typeface="Montserrat"/>
                <a:ea typeface="Montserrat"/>
                <a:cs typeface="Montserrat"/>
                <a:sym typeface="Montserrat"/>
              </a:rPr>
            </a:br>
            <a:r>
              <a:rPr lang="en-US" sz="3200" b="1" dirty="0"/>
              <a:t>Usage of Data</a:t>
            </a:r>
            <a:endParaRPr sz="3200" b="1" dirty="0"/>
          </a:p>
        </p:txBody>
      </p:sp>
      <p:sp>
        <p:nvSpPr>
          <p:cNvPr id="3824" name="Google Shape;3824;p67"/>
          <p:cNvSpPr txBox="1">
            <a:spLocks noGrp="1"/>
          </p:cNvSpPr>
          <p:nvPr>
            <p:ph type="subTitle" idx="1"/>
          </p:nvPr>
        </p:nvSpPr>
        <p:spPr>
          <a:xfrm>
            <a:off x="713225" y="1531489"/>
            <a:ext cx="5106000" cy="3378922"/>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kern="100" dirty="0">
                <a:effectLst/>
                <a:latin typeface="Dosis" pitchFamily="2" charset="0"/>
                <a:ea typeface="Calibri" panose="020F0502020204030204" pitchFamily="34" charset="0"/>
                <a:cs typeface="Times New Roman" panose="02020603050405020304" pitchFamily="18" charset="0"/>
              </a:rPr>
              <a:t>Certain business advantages of adhering to ethical principles also exist. For example, businesses that follow ethical principles can: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Dosis" pitchFamily="2" charset="0"/>
                <a:ea typeface="Calibri" panose="020F0502020204030204" pitchFamily="34" charset="0"/>
                <a:cs typeface="Times New Roman" panose="02020603050405020304" pitchFamily="18" charset="0"/>
              </a:rPr>
              <a:t>Build trust and goodwill with their customers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Dosis" pitchFamily="2" charset="0"/>
                <a:ea typeface="Calibri" panose="020F0502020204030204" pitchFamily="34" charset="0"/>
                <a:cs typeface="Times New Roman" panose="02020603050405020304" pitchFamily="18" charset="0"/>
              </a:rPr>
              <a:t>Reduce the risk of unintended bias and show that their decision-making is fair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Dosis" pitchFamily="2" charset="0"/>
                <a:ea typeface="Calibri" panose="020F0502020204030204" pitchFamily="34" charset="0"/>
                <a:cs typeface="Times New Roman" panose="02020603050405020304" pitchFamily="18" charset="0"/>
              </a:rPr>
              <a:t>Ensure that they comply with legal requirements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Dosis" pitchFamily="2" charset="0"/>
                <a:ea typeface="Calibri" panose="020F0502020204030204" pitchFamily="34" charset="0"/>
                <a:cs typeface="Times New Roman" panose="02020603050405020304" pitchFamily="18" charset="0"/>
              </a:rPr>
              <a:t>Attract high-quality employees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Dosis" pitchFamily="2" charset="0"/>
                <a:ea typeface="Calibri" panose="020F0502020204030204" pitchFamily="34" charset="0"/>
                <a:cs typeface="Times New Roman" panose="02020603050405020304" pitchFamily="18" charset="0"/>
              </a:rPr>
              <a:t>Boost customer loyalty and profitability</a:t>
            </a:r>
          </a:p>
          <a:p>
            <a:pPr marL="0" marR="0" algn="just">
              <a:lnSpc>
                <a:spcPct val="107000"/>
              </a:lnSpc>
              <a:spcBef>
                <a:spcPts val="0"/>
              </a:spcBef>
              <a:spcAft>
                <a:spcPts val="800"/>
              </a:spcAft>
            </a:pPr>
            <a:endParaRPr lang="en-US" kern="100" dirty="0">
              <a:latin typeface="Dosis"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grpSp>
        <p:nvGrpSpPr>
          <p:cNvPr id="4601" name="Google Shape;4601;p97"/>
          <p:cNvGrpSpPr/>
          <p:nvPr/>
        </p:nvGrpSpPr>
        <p:grpSpPr>
          <a:xfrm>
            <a:off x="5077117" y="694298"/>
            <a:ext cx="3198366" cy="4556595"/>
            <a:chOff x="5077117" y="694298"/>
            <a:chExt cx="3198366" cy="4556595"/>
          </a:xfrm>
        </p:grpSpPr>
        <p:grpSp>
          <p:nvGrpSpPr>
            <p:cNvPr id="4602" name="Google Shape;4602;p97"/>
            <p:cNvGrpSpPr/>
            <p:nvPr/>
          </p:nvGrpSpPr>
          <p:grpSpPr>
            <a:xfrm flipH="1">
              <a:off x="5077117" y="694298"/>
              <a:ext cx="3198366" cy="4556595"/>
              <a:chOff x="1576575" y="1216150"/>
              <a:chExt cx="2944275" cy="4243825"/>
            </a:xfrm>
          </p:grpSpPr>
          <p:sp>
            <p:nvSpPr>
              <p:cNvPr id="4603" name="Google Shape;4603;p97"/>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7"/>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7"/>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7"/>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7"/>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7"/>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7"/>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7"/>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7"/>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7"/>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7"/>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7"/>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7"/>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7"/>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7"/>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7"/>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7"/>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7"/>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7"/>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7"/>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7"/>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7"/>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7"/>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7"/>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7"/>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7"/>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7"/>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7"/>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7"/>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7"/>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7"/>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7"/>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7"/>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7"/>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7"/>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7"/>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7"/>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7"/>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7"/>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7"/>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7"/>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7"/>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7"/>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7"/>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7"/>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7"/>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7"/>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7"/>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7"/>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7"/>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7"/>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7"/>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7"/>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7"/>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7"/>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7"/>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7"/>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7"/>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7"/>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7"/>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7"/>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97"/>
            <p:cNvSpPr/>
            <p:nvPr/>
          </p:nvSpPr>
          <p:spPr>
            <a:xfrm rot="637013">
              <a:off x="5834981" y="112544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7"/>
            <p:cNvSpPr/>
            <p:nvPr/>
          </p:nvSpPr>
          <p:spPr>
            <a:xfrm rot="637013">
              <a:off x="6054431" y="115981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7"/>
            <p:cNvSpPr/>
            <p:nvPr/>
          </p:nvSpPr>
          <p:spPr>
            <a:xfrm rot="637013">
              <a:off x="7413731" y="13749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7"/>
            <p:cNvSpPr/>
            <p:nvPr/>
          </p:nvSpPr>
          <p:spPr>
            <a:xfrm rot="637013">
              <a:off x="7622831" y="131358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8" name="Google Shape;4668;p97"/>
          <p:cNvSpPr txBox="1">
            <a:spLocks noGrp="1"/>
          </p:cNvSpPr>
          <p:nvPr>
            <p:ph type="title"/>
          </p:nvPr>
        </p:nvSpPr>
        <p:spPr>
          <a:xfrm>
            <a:off x="751625" y="2252400"/>
            <a:ext cx="4192122"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t>
            </a:r>
            <a:br>
              <a:rPr lang="en" dirty="0"/>
            </a:br>
            <a:r>
              <a:rPr lang="en" b="1" dirty="0"/>
              <a:t>Privacy &amp; Laws</a:t>
            </a:r>
            <a:endParaRPr b="1" dirty="0"/>
          </a:p>
        </p:txBody>
      </p:sp>
      <p:sp>
        <p:nvSpPr>
          <p:cNvPr id="4669" name="Google Shape;4669;p97"/>
          <p:cNvSpPr txBox="1">
            <a:spLocks noGrp="1"/>
          </p:cNvSpPr>
          <p:nvPr>
            <p:ph type="subTitle" idx="1"/>
          </p:nvPr>
        </p:nvSpPr>
        <p:spPr>
          <a:xfrm>
            <a:off x="751500" y="3833475"/>
            <a:ext cx="3820500" cy="53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Legal and Regulatory Frameworks</a:t>
            </a:r>
            <a:endParaRPr dirty="0"/>
          </a:p>
        </p:txBody>
      </p:sp>
      <p:sp>
        <p:nvSpPr>
          <p:cNvPr id="4670" name="Google Shape;4670;p97"/>
          <p:cNvSpPr txBox="1">
            <a:spLocks noGrp="1"/>
          </p:cNvSpPr>
          <p:nvPr>
            <p:ph type="title" idx="2"/>
          </p:nvPr>
        </p:nvSpPr>
        <p:spPr>
          <a:xfrm>
            <a:off x="751500" y="694300"/>
            <a:ext cx="22416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675</Words>
  <Application>Microsoft Office PowerPoint</Application>
  <PresentationFormat>On-screen Show (16:9)</PresentationFormat>
  <Paragraphs>85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Symbol</vt:lpstr>
      <vt:lpstr>Space Grotesk Light</vt:lpstr>
      <vt:lpstr>Dosis</vt:lpstr>
      <vt:lpstr>Space Grotesk Medium</vt:lpstr>
      <vt:lpstr>Montserrat</vt:lpstr>
      <vt:lpstr>Space Grotesk</vt:lpstr>
      <vt:lpstr>Big Data Science Consulting Toolkit by Slidesgo</vt:lpstr>
      <vt:lpstr>Ethics in Data Science </vt:lpstr>
      <vt:lpstr>Table of contents</vt:lpstr>
      <vt:lpstr>Ethics in  Data Science</vt:lpstr>
      <vt:lpstr>What is Ethics in Data Science?</vt:lpstr>
      <vt:lpstr>Principles of  Data Ethics</vt:lpstr>
      <vt:lpstr>Fairness and Bias</vt:lpstr>
      <vt:lpstr>Importance of Ethical usage</vt:lpstr>
      <vt:lpstr>Importance of Ethical Usage of Data</vt:lpstr>
      <vt:lpstr>Data  Privacy &amp; Laws</vt:lpstr>
      <vt:lpstr>Data Privacy and Laws</vt:lpstr>
      <vt:lpstr>PowerPoint Presentation</vt:lpstr>
      <vt:lpstr>Responsible Data Usage</vt:lpstr>
      <vt:lpstr>Key Practices for Responsible Data Usage</vt:lpstr>
      <vt:lpstr>Key Practices for Responsible Data Usage – cont’d</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Mr. Romeo</dc:creator>
  <cp:lastModifiedBy>ROMEO</cp:lastModifiedBy>
  <cp:revision>5</cp:revision>
  <dcterms:modified xsi:type="dcterms:W3CDTF">2024-08-14T16:28:41Z</dcterms:modified>
</cp:coreProperties>
</file>