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BF8FF-BDFB-4F63-8028-F380228AED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DDE1B8-863C-400C-94B9-833D9BE6FD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159CA-4D2B-4200-A48C-BADBD15E7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CEF07-F300-41B7-A901-74F428D29B7A}" type="datetimeFigureOut">
              <a:rPr lang="en-GB" smtClean="0"/>
              <a:t>2022-04-29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090FB8-0297-4B6A-B9DC-CC6A42B2F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63421-6DFD-4EBA-859E-F7347C47A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5394D-89DC-4F62-AF1F-C8A747D2A4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5881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DDAF3-2E65-4A78-8DD6-8CEBBFAB3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9882EC-4BD6-4FB6-927B-1DF197CED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CD2ED-6411-4E4C-A20F-3CC5090A6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CEF07-F300-41B7-A901-74F428D29B7A}" type="datetimeFigureOut">
              <a:rPr lang="en-GB" smtClean="0"/>
              <a:t>2022-04-29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28B38-01F6-43B5-9527-C5CCE9E0B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A6C50-EF19-4876-9C4F-B7452E24F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5394D-89DC-4F62-AF1F-C8A747D2A4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0478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4B28FB-35B1-4911-AF71-84A39FF0FC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D53A8F-5313-4E37-B892-FEF903E418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230AC-82EF-42EB-BCAA-A75982DE4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CEF07-F300-41B7-A901-74F428D29B7A}" type="datetimeFigureOut">
              <a:rPr lang="en-GB" smtClean="0"/>
              <a:t>2022-04-29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3E6A5-A1F2-4933-A268-D719D44A3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70F9F6-4C00-4858-B452-61061FDEA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5394D-89DC-4F62-AF1F-C8A747D2A4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7415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FACFD-AB7A-4F03-A63D-73FD9593C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17362-1315-4228-9C61-6159CD381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DDEC1-67A4-4D7E-93A4-34C0333F5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CEF07-F300-41B7-A901-74F428D29B7A}" type="datetimeFigureOut">
              <a:rPr lang="en-GB" smtClean="0"/>
              <a:t>2022-04-29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5BBE3-DD98-45F3-8193-D1C8B49F4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447D7-D78B-4480-BDB3-C1F241973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5394D-89DC-4F62-AF1F-C8A747D2A4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2120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176FE-B9D7-4CF0-AE5B-7C9009ACB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C86110-947A-4B30-AADE-9BA285E70E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112E3-E5A6-4249-9B8F-69F20C152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CEF07-F300-41B7-A901-74F428D29B7A}" type="datetimeFigureOut">
              <a:rPr lang="en-GB" smtClean="0"/>
              <a:t>2022-04-29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386FAB-EBA4-462A-946A-975B52676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11267F-A39F-4AB5-BD08-E1D05CCD6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5394D-89DC-4F62-AF1F-C8A747D2A4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5404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46DB1-3A4C-41F7-AB47-6AF8B43E2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E05F1-2E64-464C-A7FF-CD18E668F1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D97B70-483E-4CD4-AF74-268DA8FBF3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96FA93-E0AF-4F81-A613-8D9677781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CEF07-F300-41B7-A901-74F428D29B7A}" type="datetimeFigureOut">
              <a:rPr lang="en-GB" smtClean="0"/>
              <a:t>2022-04-29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FE3AD3-31F1-4132-ADFC-EA8D6DA99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564337-4006-4DBB-9955-F60BBCA08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5394D-89DC-4F62-AF1F-C8A747D2A4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8127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0D900-12D7-4D94-BFA7-9E66F6735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A32905-1053-4AC0-BF1E-93C0CF95B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9786FB-C89D-4974-8F38-AC02706E00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1E3CB0-F08E-4866-92BD-A26FF7665B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8FC598-5028-4FD5-848F-79A37AA4C8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391AE0-E3F0-4AEE-B7D6-920F9E1E2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CEF07-F300-41B7-A901-74F428D29B7A}" type="datetimeFigureOut">
              <a:rPr lang="en-GB" smtClean="0"/>
              <a:t>2022-04-29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1D230D-F622-4378-82F7-EE8327C4A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77BC4A-00E2-46FE-BFBB-6CE0B0FCC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5394D-89DC-4F62-AF1F-C8A747D2A4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1288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F823B-747D-4513-9BBA-863C4A9C9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34D7E1-2D9F-4FBF-982C-B8FD91DE1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CEF07-F300-41B7-A901-74F428D29B7A}" type="datetimeFigureOut">
              <a:rPr lang="en-GB" smtClean="0"/>
              <a:t>2022-04-29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5281C4-117E-498E-8CDC-2E1137CDA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09A297-7CF3-48C3-93EC-CB19AA706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5394D-89DC-4F62-AF1F-C8A747D2A4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5323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1CEB04-E449-4CCF-93F4-E9E075488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CEF07-F300-41B7-A901-74F428D29B7A}" type="datetimeFigureOut">
              <a:rPr lang="en-GB" smtClean="0"/>
              <a:t>2022-04-29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AE8A2E-0C52-4CBA-97B1-BBD8CD85F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FEA79E-D813-4F78-8F51-6222CD16D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5394D-89DC-4F62-AF1F-C8A747D2A4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6841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1415C-F184-4ECD-8C54-25A4B122E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D89FB-2F01-4B51-9401-B18A3AE53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3A434C-7CEE-4EC1-8452-A42D140ADC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85184D-C3F3-4DD8-9EBD-09FFC4A8E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CEF07-F300-41B7-A901-74F428D29B7A}" type="datetimeFigureOut">
              <a:rPr lang="en-GB" smtClean="0"/>
              <a:t>2022-04-29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1D758D-D2BD-42C7-A208-6200F45E3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091CF3-AD8C-4142-8D44-D3A1E1CF6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5394D-89DC-4F62-AF1F-C8A747D2A4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8813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044BB-B3D8-4AFF-AE7D-A78111979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20ABC9-F570-47C4-823C-8574A35414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71C843-C341-4D7B-B2DB-94B923A11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312153-03AC-422B-9A88-C75E483B1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CEF07-F300-41B7-A901-74F428D29B7A}" type="datetimeFigureOut">
              <a:rPr lang="en-GB" smtClean="0"/>
              <a:t>2022-04-29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7DBE43-861F-44BD-8906-9CB0CE6DA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5C5529-F48B-44F2-B45B-EEEDFBF97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5394D-89DC-4F62-AF1F-C8A747D2A4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9657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1C95F4-7BD5-4E71-B065-72519A7EF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FF0F0D-1545-4817-9D94-E972AE8B20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C63CB-57C8-43E2-BDFE-3F25535C6C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CEF07-F300-41B7-A901-74F428D29B7A}" type="datetimeFigureOut">
              <a:rPr lang="en-GB" smtClean="0"/>
              <a:t>2022-04-29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05C8CB-44CF-48C7-A35C-4873CA8A8F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9D9D9-0241-4A05-ADE9-BBDAC0B6FA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5394D-89DC-4F62-AF1F-C8A747D2A4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7169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FC90D-7C95-478E-95A9-82CE0D935E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4000" dirty="0">
                <a:solidFill>
                  <a:srgbClr val="666666"/>
                </a:solidFill>
                <a:effectLst/>
                <a:latin typeface="Tableau Book"/>
              </a:rPr>
              <a:t>Landing Page</a:t>
            </a:r>
            <a:br>
              <a:rPr lang="en-GB" sz="4000" dirty="0">
                <a:solidFill>
                  <a:srgbClr val="666666"/>
                </a:solidFill>
                <a:effectLst/>
                <a:latin typeface="Tableau Book"/>
              </a:rPr>
            </a:br>
            <a:br>
              <a:rPr lang="en-GB" sz="4000" dirty="0">
                <a:solidFill>
                  <a:srgbClr val="666666"/>
                </a:solidFill>
                <a:effectLst/>
                <a:latin typeface="Tableau Book"/>
              </a:rPr>
            </a:br>
            <a:endParaRPr lang="en-GB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121D05-2B7E-44E8-BA80-6079D71AE5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9091" y="3027285"/>
            <a:ext cx="9948909" cy="288524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1" dirty="0">
                <a:effectLst/>
                <a:latin typeface="Tableau Book"/>
              </a:rPr>
              <a:t>2019 to Q1 2022 data of accidents and population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1" dirty="0">
                <a:effectLst/>
                <a:latin typeface="Tableau Book"/>
              </a:rPr>
              <a:t>The data used are sample data sets. We can assume that there are more accidents involving cyclists that have not been recorded by the Police.</a:t>
            </a:r>
            <a:endParaRPr lang="en-GB" sz="2800" b="1" dirty="0">
              <a:effectLst/>
            </a:endParaRPr>
          </a:p>
          <a:p>
            <a:br>
              <a:rPr lang="en-GB" sz="2000" b="1" dirty="0">
                <a:effectLst/>
                <a:latin typeface="Tableau Book"/>
              </a:rPr>
            </a:br>
            <a:endParaRPr lang="en-GB" sz="2000" b="1" dirty="0">
              <a:effectLst/>
              <a:latin typeface="Tableau Book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1" dirty="0">
                <a:effectLst/>
                <a:latin typeface="Tableau Book"/>
              </a:rPr>
              <a:t>Furthermore, we can also assume that the recording of number of cyclists can’t be 100% accurate due to human error and that not covering all streets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3524537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75137-D658-4027-B242-460EB5F02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AF82A-7A1C-4C34-BC3C-29F4D01C9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/>
              <a:t>Top 5 districts with the most cyclists != Top 5 districts with most accidents</a:t>
            </a:r>
          </a:p>
          <a:p>
            <a:pPr algn="ctr"/>
            <a:r>
              <a:rPr lang="en-US" dirty="0"/>
              <a:t>2 of Top 5 districts appear in Top 5 districts with most accidents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7712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15858-2086-4D00-BCCE-155F86ED7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Maps 4 years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CBA83-1246-410C-88FF-39A4B695F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Top 5 might vary slightly over the years</a:t>
            </a:r>
          </a:p>
          <a:p>
            <a:r>
              <a:rPr lang="en-US" dirty="0"/>
              <a:t>Consistently seeing districts near center being in top 5</a:t>
            </a:r>
          </a:p>
          <a:p>
            <a:r>
              <a:rPr lang="en-US" dirty="0"/>
              <a:t>But we do see that the </a:t>
            </a:r>
            <a:r>
              <a:rPr lang="en-US" dirty="0" err="1"/>
              <a:t>centro</a:t>
            </a:r>
            <a:r>
              <a:rPr lang="en-US" dirty="0"/>
              <a:t> out runs all the other districts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028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BF197-4F24-4D31-AE1D-323CC1ED9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 / Accidents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7F657-C291-426B-9822-13AB7C44F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2019 &amp; 2020 first 3Q</a:t>
            </a:r>
          </a:p>
          <a:p>
            <a:r>
              <a:rPr lang="en-US" dirty="0"/>
              <a:t>2021 last 3Q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2072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BFD1F-6696-48A2-B84F-3BDC0FA52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 2022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7BA4D-BCD4-4AA9-99B1-F34F6562F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Regression model based on the last 3 years data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3140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AB5FF-CE82-48A5-A5B8-0F1AC12F9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C592B-2466-43F7-A159-20C9A9B7E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of the day is a factor</a:t>
            </a:r>
          </a:p>
          <a:p>
            <a:r>
              <a:rPr lang="en-US" dirty="0"/>
              <a:t>Most accidents 9am – 10pm</a:t>
            </a:r>
          </a:p>
          <a:p>
            <a:r>
              <a:rPr lang="en-US" dirty="0"/>
              <a:t>Spikes at lunch and dinner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8512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9D668-CAA5-4BF8-A76A-0FE71D8A4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2FFFD-57B0-4CBE-82FC-D41BB4598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572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171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Tableau Book</vt:lpstr>
      <vt:lpstr>Office Theme</vt:lpstr>
      <vt:lpstr>Landing Page  </vt:lpstr>
      <vt:lpstr>Summary</vt:lpstr>
      <vt:lpstr>Maps 4 years</vt:lpstr>
      <vt:lpstr>Pop / Accidents</vt:lpstr>
      <vt:lpstr>Predict 2022</vt:lpstr>
      <vt:lpstr>Time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Landing Page  </dc:title>
  <dc:creator>Romeo Jabbour</dc:creator>
  <cp:lastModifiedBy>Romeo Jabbour</cp:lastModifiedBy>
  <cp:revision>3</cp:revision>
  <dcterms:created xsi:type="dcterms:W3CDTF">2022-04-29T10:33:51Z</dcterms:created>
  <dcterms:modified xsi:type="dcterms:W3CDTF">2022-04-29T11:52:00Z</dcterms:modified>
</cp:coreProperties>
</file>