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61230-BB97-4C56-B3AF-E143CAAA907A}" v="654" dt="2023-06-14T11:13:0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hyperlink" Target="https://www.google.com/search?q=today+nashville+weather&amp;source=lmns&amp;bih=552&amp;biw=1263&amp;rlz=1C1ONGR_enUS1050US1051&amp;hl=en-US&amp;sa=X&amp;ved=2ahUKEwi_kcnwxsL_AhUPBkQIHaMvBgsQ0pQJKAB6BAgBEAI"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5.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92A6A6-AFAA-9F71-6AC2-9E91AE7DD70C}"/>
              </a:ext>
            </a:extLst>
          </p:cNvPr>
          <p:cNvSpPr/>
          <p:nvPr/>
        </p:nvSpPr>
        <p:spPr>
          <a:xfrm>
            <a:off x="1441637" y="419099"/>
            <a:ext cx="3832412" cy="639855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rgbClr val="202124"/>
              </a:solidFill>
              <a:latin typeface="Google Sans"/>
              <a:ea typeface="Roboto"/>
              <a:cs typeface="Roboto"/>
            </a:endParaRPr>
          </a:p>
        </p:txBody>
      </p:sp>
      <p:sp>
        <p:nvSpPr>
          <p:cNvPr id="4" name="TextBox 3">
            <a:extLst>
              <a:ext uri="{FF2B5EF4-FFF2-40B4-BE49-F238E27FC236}">
                <a16:creationId xmlns:a16="http://schemas.microsoft.com/office/drawing/2014/main" id="{D0DE0C3B-ACAE-61AA-A259-CFC1F0D96D03}"/>
              </a:ext>
            </a:extLst>
          </p:cNvPr>
          <p:cNvSpPr txBox="1"/>
          <p:nvPr/>
        </p:nvSpPr>
        <p:spPr>
          <a:xfrm>
            <a:off x="1776692" y="576542"/>
            <a:ext cx="3170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Weather: Nashville Tennessee</a:t>
            </a:r>
            <a:endParaRPr lang="en-US" dirty="0"/>
          </a:p>
        </p:txBody>
      </p:sp>
      <p:pic>
        <p:nvPicPr>
          <p:cNvPr id="7" name="Picture 7" descr="A picture containing city, several&#10;&#10;Description automatically generated">
            <a:extLst>
              <a:ext uri="{FF2B5EF4-FFF2-40B4-BE49-F238E27FC236}">
                <a16:creationId xmlns:a16="http://schemas.microsoft.com/office/drawing/2014/main" id="{041F4EDA-ACAA-1A68-6620-7E1789B5A290}"/>
              </a:ext>
            </a:extLst>
          </p:cNvPr>
          <p:cNvPicPr>
            <a:picLocks noChangeAspect="1"/>
          </p:cNvPicPr>
          <p:nvPr/>
        </p:nvPicPr>
        <p:blipFill>
          <a:blip r:embed="rId2"/>
          <a:stretch>
            <a:fillRect/>
          </a:stretch>
        </p:blipFill>
        <p:spPr>
          <a:xfrm>
            <a:off x="1776132" y="1835523"/>
            <a:ext cx="3160059" cy="1349190"/>
          </a:xfrm>
          <a:prstGeom prst="rect">
            <a:avLst/>
          </a:prstGeom>
        </p:spPr>
      </p:pic>
      <p:pic>
        <p:nvPicPr>
          <p:cNvPr id="8" name="Picture 8" descr="A picture containing sky, outdoor, nature, sunset&#10;&#10;Description automatically generated">
            <a:extLst>
              <a:ext uri="{FF2B5EF4-FFF2-40B4-BE49-F238E27FC236}">
                <a16:creationId xmlns:a16="http://schemas.microsoft.com/office/drawing/2014/main" id="{7C96C34C-198B-0CD4-A278-0EF0161A2DCA}"/>
              </a:ext>
            </a:extLst>
          </p:cNvPr>
          <p:cNvPicPr>
            <a:picLocks noChangeAspect="1"/>
          </p:cNvPicPr>
          <p:nvPr/>
        </p:nvPicPr>
        <p:blipFill>
          <a:blip r:embed="rId3"/>
          <a:stretch>
            <a:fillRect/>
          </a:stretch>
        </p:blipFill>
        <p:spPr>
          <a:xfrm>
            <a:off x="1779212" y="3241301"/>
            <a:ext cx="3165100" cy="1439956"/>
          </a:xfrm>
          <a:prstGeom prst="rect">
            <a:avLst/>
          </a:prstGeom>
        </p:spPr>
      </p:pic>
      <p:pic>
        <p:nvPicPr>
          <p:cNvPr id="11" name="Picture 11" descr="A picture containing water, outdoor, nature, several&#10;&#10;Description automatically generated">
            <a:extLst>
              <a:ext uri="{FF2B5EF4-FFF2-40B4-BE49-F238E27FC236}">
                <a16:creationId xmlns:a16="http://schemas.microsoft.com/office/drawing/2014/main" id="{217F433A-D39E-5C62-731D-CB392B60714C}"/>
              </a:ext>
            </a:extLst>
          </p:cNvPr>
          <p:cNvPicPr>
            <a:picLocks noChangeAspect="1"/>
          </p:cNvPicPr>
          <p:nvPr/>
        </p:nvPicPr>
        <p:blipFill>
          <a:blip r:embed="rId4"/>
          <a:stretch>
            <a:fillRect/>
          </a:stretch>
        </p:blipFill>
        <p:spPr>
          <a:xfrm>
            <a:off x="1776414" y="4800320"/>
            <a:ext cx="3170704" cy="1280273"/>
          </a:xfrm>
          <a:prstGeom prst="rect">
            <a:avLst/>
          </a:prstGeom>
        </p:spPr>
      </p:pic>
      <p:sp>
        <p:nvSpPr>
          <p:cNvPr id="12" name="TextBox 11">
            <a:extLst>
              <a:ext uri="{FF2B5EF4-FFF2-40B4-BE49-F238E27FC236}">
                <a16:creationId xmlns:a16="http://schemas.microsoft.com/office/drawing/2014/main" id="{6DAA34C1-D3D3-1C6B-78B0-770361AA1673}"/>
              </a:ext>
            </a:extLst>
          </p:cNvPr>
          <p:cNvSpPr txBox="1"/>
          <p:nvPr/>
        </p:nvSpPr>
        <p:spPr>
          <a:xfrm>
            <a:off x="1780615" y="949138"/>
            <a:ext cx="339874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02124"/>
                </a:solidFill>
                <a:latin typeface="Segoe UI"/>
                <a:cs typeface="Segoe UI"/>
              </a:rPr>
              <a:t> 84°F</a:t>
            </a:r>
            <a:r>
              <a:rPr lang="en-US" dirty="0">
                <a:solidFill>
                  <a:srgbClr val="70757A"/>
                </a:solidFill>
                <a:latin typeface="Segoe UI"/>
                <a:cs typeface="Segoe UI"/>
                <a:hlinkClick r:id="rId5"/>
              </a:rPr>
              <a:t> </a:t>
            </a:r>
            <a:r>
              <a:rPr lang="en-US" dirty="0">
                <a:solidFill>
                  <a:srgbClr val="70757A"/>
                </a:solidFill>
                <a:latin typeface="Segoe UI"/>
                <a:cs typeface="Segoe UI"/>
              </a:rPr>
              <a:t>Humidity: 52%</a:t>
            </a:r>
            <a:endParaRPr lang="en-US" dirty="0">
              <a:ea typeface="Calibri" panose="020F0502020204030204"/>
              <a:cs typeface="Calibri" panose="020F0502020204030204"/>
            </a:endParaRPr>
          </a:p>
          <a:p>
            <a:r>
              <a:rPr lang="en-US" dirty="0">
                <a:solidFill>
                  <a:srgbClr val="70757A"/>
                </a:solidFill>
                <a:latin typeface="Segoe UI"/>
                <a:cs typeface="Segoe UI"/>
              </a:rPr>
              <a:t> </a:t>
            </a:r>
            <a:r>
              <a:rPr lang="en-US" dirty="0">
                <a:solidFill>
                  <a:srgbClr val="70757A"/>
                </a:solidFill>
                <a:ea typeface="+mn-lt"/>
                <a:cs typeface="+mn-lt"/>
              </a:rPr>
              <a:t>Wind: 9 mph</a:t>
            </a:r>
            <a:endParaRPr lang="en-US">
              <a:ea typeface="Calibri" panose="020F0502020204030204"/>
              <a:cs typeface="Calibri" panose="020F0502020204030204"/>
            </a:endParaRPr>
          </a:p>
          <a:p>
            <a:endParaRPr lang="en-US" dirty="0">
              <a:solidFill>
                <a:srgbClr val="70757A"/>
              </a:solidFill>
              <a:latin typeface="Segoe UI"/>
              <a:cs typeface="Segoe UI"/>
            </a:endParaRPr>
          </a:p>
          <a:p>
            <a:pPr algn="l"/>
            <a:endParaRPr lang="en-US" dirty="0">
              <a:solidFill>
                <a:srgbClr val="70757A"/>
              </a:solidFill>
              <a:latin typeface="Segoe UI"/>
              <a:cs typeface="Segoe UI"/>
            </a:endParaRPr>
          </a:p>
        </p:txBody>
      </p:sp>
      <p:sp>
        <p:nvSpPr>
          <p:cNvPr id="13" name="TextBox 12">
            <a:extLst>
              <a:ext uri="{FF2B5EF4-FFF2-40B4-BE49-F238E27FC236}">
                <a16:creationId xmlns:a16="http://schemas.microsoft.com/office/drawing/2014/main" id="{A90ABEC7-AD15-C86A-216C-8DF49A092EFE}"/>
              </a:ext>
            </a:extLst>
          </p:cNvPr>
          <p:cNvSpPr txBox="1"/>
          <p:nvPr/>
        </p:nvSpPr>
        <p:spPr>
          <a:xfrm>
            <a:off x="1767167" y="6187327"/>
            <a:ext cx="33006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Nashville Tennessee is widely  known as the music city!!</a:t>
            </a:r>
            <a:endParaRPr lang="en-US" dirty="0"/>
          </a:p>
        </p:txBody>
      </p:sp>
      <p:sp>
        <p:nvSpPr>
          <p:cNvPr id="15" name="Rectangle 14">
            <a:extLst>
              <a:ext uri="{FF2B5EF4-FFF2-40B4-BE49-F238E27FC236}">
                <a16:creationId xmlns:a16="http://schemas.microsoft.com/office/drawing/2014/main" id="{A54112F1-50C0-F1AD-0FC0-502F2F2F2958}"/>
              </a:ext>
            </a:extLst>
          </p:cNvPr>
          <p:cNvSpPr/>
          <p:nvPr/>
        </p:nvSpPr>
        <p:spPr>
          <a:xfrm>
            <a:off x="5597338" y="424702"/>
            <a:ext cx="6398558" cy="639855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EF04D7-2B0E-FFAA-2C8B-33993AC0842F}"/>
              </a:ext>
            </a:extLst>
          </p:cNvPr>
          <p:cNvSpPr txBox="1"/>
          <p:nvPr/>
        </p:nvSpPr>
        <p:spPr>
          <a:xfrm>
            <a:off x="5930152" y="665629"/>
            <a:ext cx="586964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onsolas"/>
                <a:ea typeface="+mn-lt"/>
                <a:cs typeface="+mn-lt"/>
              </a:rPr>
              <a:t>Nashville, Tennessee, known as the "Music City," is a vibrant and dynamic city with a rich cultural heritage. Located in the heart of the state, Nashville offers a unique blend of history, music, and southern charm. Renowned for its thriving music scene, the city is home to the Grand Ole Opry, the Country Music Hall of Fame, and countless live music venues.</a:t>
            </a:r>
            <a:endParaRPr lang="en-US" sz="1400">
              <a:latin typeface="Consolas"/>
            </a:endParaRPr>
          </a:p>
        </p:txBody>
      </p:sp>
      <p:pic>
        <p:nvPicPr>
          <p:cNvPr id="17" name="Picture 17" descr="A picture containing city, several&#10;&#10;Description automatically generated">
            <a:extLst>
              <a:ext uri="{FF2B5EF4-FFF2-40B4-BE49-F238E27FC236}">
                <a16:creationId xmlns:a16="http://schemas.microsoft.com/office/drawing/2014/main" id="{3016F73B-A103-B72F-F7E2-254C0769CC7C}"/>
              </a:ext>
            </a:extLst>
          </p:cNvPr>
          <p:cNvPicPr>
            <a:picLocks noChangeAspect="1"/>
          </p:cNvPicPr>
          <p:nvPr/>
        </p:nvPicPr>
        <p:blipFill>
          <a:blip r:embed="rId2"/>
          <a:stretch>
            <a:fillRect/>
          </a:stretch>
        </p:blipFill>
        <p:spPr>
          <a:xfrm>
            <a:off x="8992720" y="2362200"/>
            <a:ext cx="2711823" cy="1550895"/>
          </a:xfrm>
          <a:prstGeom prst="rect">
            <a:avLst/>
          </a:prstGeom>
        </p:spPr>
      </p:pic>
      <p:pic>
        <p:nvPicPr>
          <p:cNvPr id="18" name="Picture 18" descr="A picture containing sky, outdoor, city, river&#10;&#10;Description automatically generated">
            <a:extLst>
              <a:ext uri="{FF2B5EF4-FFF2-40B4-BE49-F238E27FC236}">
                <a16:creationId xmlns:a16="http://schemas.microsoft.com/office/drawing/2014/main" id="{4FA9B38B-1BD9-F9A0-F380-5C7C589D1CD4}"/>
              </a:ext>
            </a:extLst>
          </p:cNvPr>
          <p:cNvPicPr>
            <a:picLocks noChangeAspect="1"/>
          </p:cNvPicPr>
          <p:nvPr/>
        </p:nvPicPr>
        <p:blipFill>
          <a:blip r:embed="rId6"/>
          <a:stretch>
            <a:fillRect/>
          </a:stretch>
        </p:blipFill>
        <p:spPr>
          <a:xfrm>
            <a:off x="6100203" y="2365282"/>
            <a:ext cx="2692213" cy="1544731"/>
          </a:xfrm>
          <a:prstGeom prst="rect">
            <a:avLst/>
          </a:prstGeom>
        </p:spPr>
      </p:pic>
      <p:pic>
        <p:nvPicPr>
          <p:cNvPr id="19" name="Picture 19" descr="A picture containing sky, outdoor, nature, sunset&#10;&#10;Description automatically generated">
            <a:extLst>
              <a:ext uri="{FF2B5EF4-FFF2-40B4-BE49-F238E27FC236}">
                <a16:creationId xmlns:a16="http://schemas.microsoft.com/office/drawing/2014/main" id="{C26A2600-2361-ACC4-6C18-2072C6528DFC}"/>
              </a:ext>
            </a:extLst>
          </p:cNvPr>
          <p:cNvPicPr>
            <a:picLocks noChangeAspect="1"/>
          </p:cNvPicPr>
          <p:nvPr/>
        </p:nvPicPr>
        <p:blipFill>
          <a:blip r:embed="rId3"/>
          <a:stretch>
            <a:fillRect/>
          </a:stretch>
        </p:blipFill>
        <p:spPr>
          <a:xfrm>
            <a:off x="6104683" y="4967007"/>
            <a:ext cx="2716866" cy="1462369"/>
          </a:xfrm>
          <a:prstGeom prst="rect">
            <a:avLst/>
          </a:prstGeom>
        </p:spPr>
      </p:pic>
      <p:pic>
        <p:nvPicPr>
          <p:cNvPr id="20" name="Picture 20" descr="A picture containing text, plant, tree&#10;&#10;Description automatically generated">
            <a:extLst>
              <a:ext uri="{FF2B5EF4-FFF2-40B4-BE49-F238E27FC236}">
                <a16:creationId xmlns:a16="http://schemas.microsoft.com/office/drawing/2014/main" id="{CF2A0042-6022-90C0-DFDC-D263B0712C74}"/>
              </a:ext>
            </a:extLst>
          </p:cNvPr>
          <p:cNvPicPr>
            <a:picLocks noChangeAspect="1"/>
          </p:cNvPicPr>
          <p:nvPr/>
        </p:nvPicPr>
        <p:blipFill>
          <a:blip r:embed="rId7"/>
          <a:stretch>
            <a:fillRect/>
          </a:stretch>
        </p:blipFill>
        <p:spPr>
          <a:xfrm>
            <a:off x="8996363" y="4971771"/>
            <a:ext cx="2715745" cy="1475255"/>
          </a:xfrm>
          <a:prstGeom prst="rect">
            <a:avLst/>
          </a:prstGeom>
        </p:spPr>
      </p:pic>
      <p:sp>
        <p:nvSpPr>
          <p:cNvPr id="22" name="TextBox 21">
            <a:extLst>
              <a:ext uri="{FF2B5EF4-FFF2-40B4-BE49-F238E27FC236}">
                <a16:creationId xmlns:a16="http://schemas.microsoft.com/office/drawing/2014/main" id="{55F4B251-D8E7-90E3-5DFE-4385A7AE196A}"/>
              </a:ext>
            </a:extLst>
          </p:cNvPr>
          <p:cNvSpPr txBox="1"/>
          <p:nvPr/>
        </p:nvSpPr>
        <p:spPr>
          <a:xfrm>
            <a:off x="6105524" y="4143935"/>
            <a:ext cx="56063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02124"/>
                </a:solidFill>
                <a:latin typeface="Segoe UI"/>
                <a:cs typeface="Segoe UI"/>
              </a:rPr>
              <a:t>    </a:t>
            </a:r>
            <a:r>
              <a:rPr lang="en-US" dirty="0">
                <a:latin typeface="Segoe UI"/>
                <a:cs typeface="Segoe UI"/>
              </a:rPr>
              <a:t>Nashville Tennesse</a:t>
            </a:r>
            <a:r>
              <a:rPr lang="en-US" dirty="0">
                <a:solidFill>
                  <a:srgbClr val="202124"/>
                </a:solidFill>
                <a:latin typeface="Segoe UI"/>
                <a:cs typeface="Segoe UI"/>
              </a:rPr>
              <a:t>  84°F</a:t>
            </a:r>
            <a:r>
              <a:rPr lang="en-US" dirty="0">
                <a:solidFill>
                  <a:srgbClr val="70757A"/>
                </a:solidFill>
                <a:latin typeface="Segoe UI"/>
                <a:cs typeface="Segoe UI"/>
                <a:hlinkClick r:id="rId5"/>
              </a:rPr>
              <a:t> </a:t>
            </a:r>
            <a:r>
              <a:rPr lang="en-US" dirty="0">
                <a:solidFill>
                  <a:schemeClr val="bg1">
                    <a:lumMod val="65000"/>
                  </a:schemeClr>
                </a:solidFill>
                <a:latin typeface="Segoe UI"/>
                <a:cs typeface="Segoe UI"/>
              </a:rPr>
              <a:t>Humidity: 52%</a:t>
            </a:r>
          </a:p>
          <a:p>
            <a:r>
              <a:rPr lang="en-US" dirty="0">
                <a:solidFill>
                  <a:schemeClr val="bg1">
                    <a:lumMod val="65000"/>
                  </a:schemeClr>
                </a:solidFill>
                <a:latin typeface="Segoe UI"/>
                <a:cs typeface="Segoe UI"/>
              </a:rPr>
              <a:t> </a:t>
            </a:r>
            <a:r>
              <a:rPr lang="en-US" dirty="0">
                <a:solidFill>
                  <a:schemeClr val="bg1">
                    <a:lumMod val="65000"/>
                  </a:schemeClr>
                </a:solidFill>
                <a:ea typeface="Calibri"/>
                <a:cs typeface="Calibri"/>
              </a:rPr>
              <a:t>Wind: 9 mph</a:t>
            </a:r>
          </a:p>
          <a:p>
            <a:endParaRPr lang="en-US" dirty="0">
              <a:solidFill>
                <a:srgbClr val="70757A"/>
              </a:solidFill>
              <a:latin typeface="Segoe UI"/>
              <a:cs typeface="Segoe UI"/>
            </a:endParaRPr>
          </a:p>
          <a:p>
            <a:pPr algn="l"/>
            <a:endParaRPr lang="en-US" dirty="0">
              <a:ea typeface="Calibri"/>
              <a:cs typeface="Calibri"/>
            </a:endParaRPr>
          </a:p>
        </p:txBody>
      </p:sp>
    </p:spTree>
    <p:extLst>
      <p:ext uri="{BB962C8B-B14F-4D97-AF65-F5344CB8AC3E}">
        <p14:creationId xmlns:p14="http://schemas.microsoft.com/office/powerpoint/2010/main" val="97273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A80D36-6849-828E-865D-3474BF1E1923}"/>
              </a:ext>
            </a:extLst>
          </p:cNvPr>
          <p:cNvSpPr/>
          <p:nvPr/>
        </p:nvSpPr>
        <p:spPr>
          <a:xfrm>
            <a:off x="789455" y="309843"/>
            <a:ext cx="11217087" cy="635373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a:extLst>
              <a:ext uri="{FF2B5EF4-FFF2-40B4-BE49-F238E27FC236}">
                <a16:creationId xmlns:a16="http://schemas.microsoft.com/office/drawing/2014/main" id="{239FC21D-733E-00B1-CEF3-413F90088E80}"/>
              </a:ext>
            </a:extLst>
          </p:cNvPr>
          <p:cNvPicPr>
            <a:picLocks noChangeAspect="1"/>
          </p:cNvPicPr>
          <p:nvPr/>
        </p:nvPicPr>
        <p:blipFill>
          <a:blip r:embed="rId2"/>
          <a:stretch>
            <a:fillRect/>
          </a:stretch>
        </p:blipFill>
        <p:spPr>
          <a:xfrm>
            <a:off x="1247775" y="477369"/>
            <a:ext cx="10290361" cy="2238935"/>
          </a:xfrm>
          <a:prstGeom prst="rect">
            <a:avLst/>
          </a:prstGeom>
        </p:spPr>
      </p:pic>
      <p:sp>
        <p:nvSpPr>
          <p:cNvPr id="12" name="TextBox 11">
            <a:extLst>
              <a:ext uri="{FF2B5EF4-FFF2-40B4-BE49-F238E27FC236}">
                <a16:creationId xmlns:a16="http://schemas.microsoft.com/office/drawing/2014/main" id="{0544577A-CFA1-993A-B4EA-B180F2D4EFAD}"/>
              </a:ext>
            </a:extLst>
          </p:cNvPr>
          <p:cNvSpPr txBox="1"/>
          <p:nvPr/>
        </p:nvSpPr>
        <p:spPr>
          <a:xfrm>
            <a:off x="1245534" y="2940424"/>
            <a:ext cx="1030044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Segoe UI"/>
                <a:cs typeface="Segoe UI"/>
              </a:rPr>
              <a:t>Nashville Tennesse</a:t>
            </a:r>
            <a:r>
              <a:rPr lang="en-US" sz="2400" dirty="0">
                <a:solidFill>
                  <a:srgbClr val="202124"/>
                </a:solidFill>
                <a:latin typeface="Segoe UI"/>
                <a:cs typeface="Segoe UI"/>
              </a:rPr>
              <a:t>  84°F</a:t>
            </a:r>
            <a:r>
              <a:rPr lang="en-US" sz="2400" dirty="0">
                <a:solidFill>
                  <a:srgbClr val="70757A"/>
                </a:solidFill>
                <a:latin typeface="Segoe UI"/>
                <a:cs typeface="Segoe UI"/>
              </a:rPr>
              <a:t>             </a:t>
            </a:r>
            <a:r>
              <a:rPr lang="en-US" sz="2400" dirty="0">
                <a:solidFill>
                  <a:schemeClr val="bg1">
                    <a:lumMod val="65000"/>
                  </a:schemeClr>
                </a:solidFill>
                <a:latin typeface="Segoe UI"/>
                <a:cs typeface="Segoe UI"/>
              </a:rPr>
              <a:t>Humidity: 52%</a:t>
            </a:r>
            <a:r>
              <a:rPr lang="en-US" sz="2400" dirty="0">
                <a:solidFill>
                  <a:schemeClr val="bg1">
                    <a:lumMod val="65000"/>
                  </a:schemeClr>
                </a:solidFill>
                <a:latin typeface="Segoe UI"/>
                <a:ea typeface="Calibri"/>
                <a:cs typeface="Segoe UI"/>
              </a:rPr>
              <a:t>               </a:t>
            </a:r>
            <a:r>
              <a:rPr lang="en-US" sz="2400" dirty="0">
                <a:solidFill>
                  <a:schemeClr val="bg1">
                    <a:lumMod val="65000"/>
                  </a:schemeClr>
                </a:solidFill>
                <a:ea typeface="Calibri"/>
                <a:cs typeface="Calibri"/>
              </a:rPr>
              <a:t>Wind: 9 mph</a:t>
            </a:r>
            <a:endParaRPr lang="en-US" sz="2400" dirty="0">
              <a:solidFill>
                <a:schemeClr val="bg1">
                  <a:lumMod val="65000"/>
                </a:schemeClr>
              </a:solidFill>
              <a:latin typeface="Segoe UI"/>
              <a:ea typeface="Calibri"/>
              <a:cs typeface="Segoe UI"/>
            </a:endParaRPr>
          </a:p>
          <a:p>
            <a:pPr algn="l"/>
            <a:endParaRPr lang="en-US" dirty="0">
              <a:ea typeface="Calibri"/>
              <a:cs typeface="Calibri"/>
            </a:endParaRPr>
          </a:p>
        </p:txBody>
      </p:sp>
      <p:pic>
        <p:nvPicPr>
          <p:cNvPr id="13" name="Picture 13" descr="A picture containing sky, outdoor, city, river&#10;&#10;Description automatically generated">
            <a:extLst>
              <a:ext uri="{FF2B5EF4-FFF2-40B4-BE49-F238E27FC236}">
                <a16:creationId xmlns:a16="http://schemas.microsoft.com/office/drawing/2014/main" id="{E9690DB3-A0B6-C2E2-7EF2-27172ED79A59}"/>
              </a:ext>
            </a:extLst>
          </p:cNvPr>
          <p:cNvPicPr>
            <a:picLocks noChangeAspect="1"/>
          </p:cNvPicPr>
          <p:nvPr/>
        </p:nvPicPr>
        <p:blipFill>
          <a:blip r:embed="rId3"/>
          <a:stretch>
            <a:fillRect/>
          </a:stretch>
        </p:blipFill>
        <p:spPr>
          <a:xfrm>
            <a:off x="1337703" y="3553106"/>
            <a:ext cx="2266389" cy="1914525"/>
          </a:xfrm>
          <a:prstGeom prst="rect">
            <a:avLst/>
          </a:prstGeom>
        </p:spPr>
      </p:pic>
      <p:pic>
        <p:nvPicPr>
          <p:cNvPr id="14" name="Picture 14" descr="A picture containing city, several&#10;&#10;Description automatically generated">
            <a:extLst>
              <a:ext uri="{FF2B5EF4-FFF2-40B4-BE49-F238E27FC236}">
                <a16:creationId xmlns:a16="http://schemas.microsoft.com/office/drawing/2014/main" id="{90DCD77E-C8C7-2E85-DF3C-39FB9FF1F117}"/>
              </a:ext>
            </a:extLst>
          </p:cNvPr>
          <p:cNvPicPr>
            <a:picLocks noChangeAspect="1"/>
          </p:cNvPicPr>
          <p:nvPr/>
        </p:nvPicPr>
        <p:blipFill>
          <a:blip r:embed="rId4"/>
          <a:stretch>
            <a:fillRect/>
          </a:stretch>
        </p:blipFill>
        <p:spPr>
          <a:xfrm>
            <a:off x="3703544" y="3550023"/>
            <a:ext cx="1972235" cy="1931894"/>
          </a:xfrm>
          <a:prstGeom prst="rect">
            <a:avLst/>
          </a:prstGeom>
        </p:spPr>
      </p:pic>
      <p:pic>
        <p:nvPicPr>
          <p:cNvPr id="15" name="Picture 15" descr="A picture containing text, plant, tree&#10;&#10;Description automatically generated">
            <a:extLst>
              <a:ext uri="{FF2B5EF4-FFF2-40B4-BE49-F238E27FC236}">
                <a16:creationId xmlns:a16="http://schemas.microsoft.com/office/drawing/2014/main" id="{59F15225-5FE7-E9EE-1242-4338E8397A9D}"/>
              </a:ext>
            </a:extLst>
          </p:cNvPr>
          <p:cNvPicPr>
            <a:picLocks noChangeAspect="1"/>
          </p:cNvPicPr>
          <p:nvPr/>
        </p:nvPicPr>
        <p:blipFill>
          <a:blip r:embed="rId5"/>
          <a:stretch>
            <a:fillRect/>
          </a:stretch>
        </p:blipFill>
        <p:spPr>
          <a:xfrm>
            <a:off x="5769069" y="3548624"/>
            <a:ext cx="1908922" cy="1934695"/>
          </a:xfrm>
          <a:prstGeom prst="rect">
            <a:avLst/>
          </a:prstGeom>
        </p:spPr>
      </p:pic>
      <p:pic>
        <p:nvPicPr>
          <p:cNvPr id="16" name="Picture 16" descr="A picture containing sky, outdoor, nature, sunset&#10;&#10;Description automatically generated">
            <a:extLst>
              <a:ext uri="{FF2B5EF4-FFF2-40B4-BE49-F238E27FC236}">
                <a16:creationId xmlns:a16="http://schemas.microsoft.com/office/drawing/2014/main" id="{467D72CD-28AF-CB01-2B0B-D6DB13FE68BB}"/>
              </a:ext>
            </a:extLst>
          </p:cNvPr>
          <p:cNvPicPr>
            <a:picLocks noChangeAspect="1"/>
          </p:cNvPicPr>
          <p:nvPr/>
        </p:nvPicPr>
        <p:blipFill>
          <a:blip r:embed="rId6"/>
          <a:stretch>
            <a:fillRect/>
          </a:stretch>
        </p:blipFill>
        <p:spPr>
          <a:xfrm>
            <a:off x="7864008" y="3555067"/>
            <a:ext cx="1797984" cy="1921809"/>
          </a:xfrm>
          <a:prstGeom prst="rect">
            <a:avLst/>
          </a:prstGeom>
        </p:spPr>
      </p:pic>
      <p:pic>
        <p:nvPicPr>
          <p:cNvPr id="17" name="Picture 17">
            <a:extLst>
              <a:ext uri="{FF2B5EF4-FFF2-40B4-BE49-F238E27FC236}">
                <a16:creationId xmlns:a16="http://schemas.microsoft.com/office/drawing/2014/main" id="{3949252B-B3BF-9121-6315-F00167819C42}"/>
              </a:ext>
            </a:extLst>
          </p:cNvPr>
          <p:cNvPicPr>
            <a:picLocks noChangeAspect="1"/>
          </p:cNvPicPr>
          <p:nvPr/>
        </p:nvPicPr>
        <p:blipFill>
          <a:blip r:embed="rId7"/>
          <a:stretch>
            <a:fillRect/>
          </a:stretch>
        </p:blipFill>
        <p:spPr>
          <a:xfrm>
            <a:off x="9788899" y="3551427"/>
            <a:ext cx="1769409" cy="1929090"/>
          </a:xfrm>
          <a:prstGeom prst="rect">
            <a:avLst/>
          </a:prstGeom>
        </p:spPr>
      </p:pic>
      <p:sp>
        <p:nvSpPr>
          <p:cNvPr id="18" name="TextBox 17">
            <a:extLst>
              <a:ext uri="{FF2B5EF4-FFF2-40B4-BE49-F238E27FC236}">
                <a16:creationId xmlns:a16="http://schemas.microsoft.com/office/drawing/2014/main" id="{74D7CFD6-7AD4-5B70-A56C-347480066583}"/>
              </a:ext>
            </a:extLst>
          </p:cNvPr>
          <p:cNvSpPr txBox="1"/>
          <p:nvPr/>
        </p:nvSpPr>
        <p:spPr>
          <a:xfrm>
            <a:off x="1335181" y="5755341"/>
            <a:ext cx="102063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Consolas"/>
                <a:ea typeface="+mn-lt"/>
                <a:cs typeface="+mn-lt"/>
              </a:rPr>
              <a:t>Nashville, Tennessee, known as the "Music City," is a vibrant and dynamic city with a rich cultural heritage. Located in the heart of the state, Nashville offers a unique blend of history, music, and southern charm. Renowned for its thriving music scene, the city is home to the Grand Ole Opry, the Country Music Hall of Fame, and countless live music venues.</a:t>
            </a:r>
            <a:r>
              <a:rPr lang="en-US" sz="1200" dirty="0">
                <a:solidFill>
                  <a:srgbClr val="374151"/>
                </a:solidFill>
                <a:ea typeface="+mn-lt"/>
                <a:cs typeface="+mn-lt"/>
              </a:rPr>
              <a:t> </a:t>
            </a:r>
            <a:endParaRPr lang="en-US"/>
          </a:p>
        </p:txBody>
      </p:sp>
    </p:spTree>
    <p:extLst>
      <p:ext uri="{BB962C8B-B14F-4D97-AF65-F5344CB8AC3E}">
        <p14:creationId xmlns:p14="http://schemas.microsoft.com/office/powerpoint/2010/main" val="37055632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224</cp:revision>
  <dcterms:created xsi:type="dcterms:W3CDTF">2023-06-14T09:53:31Z</dcterms:created>
  <dcterms:modified xsi:type="dcterms:W3CDTF">2023-06-14T11:13:55Z</dcterms:modified>
</cp:coreProperties>
</file>