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-51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ามเหลี่ยมหน้าจั่ว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ามเหลี่ยมมุมฉาก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สามเหลี่ยมหน้าจั่ว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ามเหลี่ยมมุมฉาก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ED62D3F-56E8-47F0-A4D2-113FBCF95D41}" type="datetimeFigureOut">
              <a:rPr lang="th-TH" smtClean="0"/>
              <a:pPr/>
              <a:t>23/06/60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849"/>
            <a:ext cx="9144000" cy="3238114"/>
          </a:xfrm>
        </p:spPr>
        <p:txBody>
          <a:bodyPr>
            <a:normAutofit fontScale="90000"/>
          </a:bodyPr>
          <a:lstStyle/>
          <a:p>
            <a:r>
              <a:rPr lang="th-TH" sz="6700" dirty="0" smtClean="0">
                <a:latin typeface="Browallia New" pitchFamily="34" charset="-34"/>
                <a:cs typeface="Browallia New" pitchFamily="34" charset="-34"/>
              </a:rPr>
              <a:t>สถานการณ์ที่ </a:t>
            </a:r>
            <a:r>
              <a:rPr lang="th-TH" sz="6700" dirty="0" smtClean="0"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6700" dirty="0" smtClean="0">
                <a:latin typeface="Browallia New" pitchFamily="34" charset="-34"/>
                <a:cs typeface="Browallia New" pitchFamily="34" charset="-34"/>
              </a:rPr>
              <a:t> ต้องการซื้อคอมพิวเตอร์เพื่อเล่นเกมออนไลน์และมีกราฟิกเยอะ งบประมาณ </a:t>
            </a:r>
            <a:r>
              <a:rPr lang="th-TH" dirty="0" smtClean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25,000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 บาท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...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762" y="3503183"/>
            <a:ext cx="9144000" cy="24280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h-TH" sz="3200" dirty="0" smtClean="0">
                <a:solidFill>
                  <a:srgbClr val="FF0000"/>
                </a:solidFill>
              </a:rPr>
              <a:t>รายชื่อสมาชิกในกลุ่ม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ณรงค์ฤทธิ์ รังเสาร์ เลขที่6  ม.4/3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ประกายแก้ว แก้วคำ เลขที่ 7 ม.4/3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ปริญญา พรรคเสือ เลขที่ 8 ม.4/3</a:t>
            </a:r>
          </a:p>
          <a:p>
            <a:pPr marL="457200" indent="-457200">
              <a:buAutoNum type="arabicPeriod"/>
            </a:pPr>
            <a:r>
              <a:rPr lang="th-TH" dirty="0" smtClean="0"/>
              <a:t>นาย </a:t>
            </a:r>
            <a:r>
              <a:rPr lang="th-TH" dirty="0" err="1" smtClean="0"/>
              <a:t>ฟาร์ดิ</a:t>
            </a:r>
            <a:r>
              <a:rPr lang="th-TH" dirty="0" smtClean="0"/>
              <a:t>ลาน ดา</a:t>
            </a:r>
            <a:r>
              <a:rPr lang="th-TH" dirty="0" err="1" smtClean="0"/>
              <a:t>โอ๊ะ</a:t>
            </a:r>
            <a:r>
              <a:rPr lang="th-TH" dirty="0" smtClean="0"/>
              <a:t> เลขที่ 9 ม.4/3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pic>
        <p:nvPicPr>
          <p:cNvPr id="6" name="ตัวยึดเนื้อหา 5" descr="A0098700OK_BIG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4" y="1693819"/>
            <a:ext cx="4351338" cy="4351338"/>
          </a:xfrm>
        </p:spPr>
      </p:pic>
      <p:pic>
        <p:nvPicPr>
          <p:cNvPr id="7" name="รูปภาพ 6" descr="A0098700OK_BIG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54" y="2108887"/>
            <a:ext cx="4572000" cy="37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: AMD Quad Core FX-9830P </a:t>
            </a:r>
            <a:r>
              <a:rPr lang="en-US" dirty="0" smtClean="0">
                <a:solidFill>
                  <a:srgbClr val="FF0000"/>
                </a:solidFill>
              </a:rPr>
              <a:t>3.0 GHz</a:t>
            </a:r>
            <a:r>
              <a:rPr lang="en-US" dirty="0" smtClean="0"/>
              <a:t> </a:t>
            </a:r>
          </a:p>
          <a:p>
            <a:r>
              <a:rPr lang="en-US" dirty="0" smtClean="0"/>
              <a:t>RAM : </a:t>
            </a:r>
            <a:r>
              <a:rPr lang="en-US" dirty="0" smtClean="0">
                <a:solidFill>
                  <a:srgbClr val="FF0000"/>
                </a:solidFill>
              </a:rPr>
              <a:t>8GB DDR4</a:t>
            </a:r>
          </a:p>
          <a:p>
            <a:r>
              <a:rPr lang="en-US" dirty="0" smtClean="0"/>
              <a:t>HDD : 1TB</a:t>
            </a:r>
          </a:p>
          <a:p>
            <a:r>
              <a:rPr lang="en-US" dirty="0" smtClean="0"/>
              <a:t>Display : 15.6 inch </a:t>
            </a:r>
          </a:p>
          <a:p>
            <a:r>
              <a:rPr lang="en-US" dirty="0" smtClean="0"/>
              <a:t>Graphics : AMD RX 460 (Polaris 11) 4GB</a:t>
            </a:r>
          </a:p>
          <a:p>
            <a:r>
              <a:rPr lang="en-US" dirty="0" smtClean="0"/>
              <a:t>Optical Drive : DVD </a:t>
            </a:r>
          </a:p>
          <a:p>
            <a:r>
              <a:rPr lang="en-US" dirty="0" smtClean="0"/>
              <a:t>OS : DOS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r>
              <a:rPr lang="th-TH" dirty="0" smtClean="0"/>
              <a:t>คอมพิวเตอร์เครื่องนี้เน้น ที่</a:t>
            </a:r>
            <a:r>
              <a:rPr lang="en-US" dirty="0" smtClean="0"/>
              <a:t> </a:t>
            </a:r>
            <a:r>
              <a:rPr lang="en-US" dirty="0" smtClean="0"/>
              <a:t>CPU </a:t>
            </a:r>
            <a:r>
              <a:rPr lang="en-US" dirty="0" smtClean="0"/>
              <a:t>: AMD Quad Core FX-9830P 3.0 </a:t>
            </a:r>
            <a:r>
              <a:rPr lang="en-US" dirty="0" smtClean="0"/>
              <a:t>GHz </a:t>
            </a:r>
            <a:r>
              <a:rPr lang="th-TH" dirty="0" smtClean="0"/>
              <a:t>กับ</a:t>
            </a:r>
            <a:r>
              <a:rPr lang="en-US" dirty="0" smtClean="0"/>
              <a:t> </a:t>
            </a:r>
            <a:r>
              <a:rPr lang="en-US" dirty="0" smtClean="0"/>
              <a:t>RAM : 8GB </a:t>
            </a:r>
            <a:r>
              <a:rPr lang="en-US" dirty="0" smtClean="0"/>
              <a:t>DDR4 </a:t>
            </a:r>
            <a:r>
              <a:rPr lang="th-TH" dirty="0" smtClean="0"/>
              <a:t>เพื่อเพิ่มความลื่นไหลในการเล่น</a:t>
            </a:r>
            <a:r>
              <a:rPr lang="th-TH" dirty="0" err="1" smtClean="0"/>
              <a:t>เกมส์</a:t>
            </a:r>
            <a:r>
              <a:rPr lang="th-TH" dirty="0" smtClean="0"/>
              <a:t>กราฟิกเยอะ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803400" y="4809759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25,000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22,400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2,600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ิตชีวา">
  <a:themeElements>
    <a:clrScheme name="ชีวิตชีวา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ชีวิตชีวา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ชีวิตชีวา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</TotalTime>
  <Words>77</Words>
  <Application>Microsoft Office PowerPoint</Application>
  <PresentationFormat>กำหนดเอง</PresentationFormat>
  <Paragraphs>23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ชีวิตชีวา</vt:lpstr>
      <vt:lpstr>สถานการณ์ที่ 2  ต้องการซื้อคอมพิวเตอร์เพื่อเล่นเกมออนไลน์และมีกราฟิกเยอะ งบประมาณ 25,000 บาท ...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4</cp:revision>
  <dcterms:created xsi:type="dcterms:W3CDTF">2017-06-12T01:07:19Z</dcterms:created>
  <dcterms:modified xsi:type="dcterms:W3CDTF">2017-06-23T02:45:54Z</dcterms:modified>
</cp:coreProperties>
</file>