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สี่เหลี่ยมผืนผ้า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ตัวเชื่อมต่อตรง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ตัวเชื่อมต่อตรง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วงรี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วงรี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วงรี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ตัวเชื่อมต่อตรง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ตัวเชื่อมต่อตรง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สี่เหลี่ยมผืนผ้า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วงรี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วงรี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วงรี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ตัวเชื่อมต่อตรง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2" name="ตัวยึดข้อความ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ยึดข้อความ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วงรี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ตัวยึดเนื้อหา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ยึดวันที่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3" name="ตัวยึดท้ายกระดา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วงรี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ตัวเชื่อมต่อตรง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ตัวยึดวันที่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1" name="ตัวยึดท้ายกระดา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วงรี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615" y="550984"/>
            <a:ext cx="9144000" cy="2009409"/>
          </a:xfrm>
        </p:spPr>
        <p:txBody>
          <a:bodyPr>
            <a:normAutofit/>
          </a:bodyPr>
          <a:lstStyle/>
          <a:p>
            <a:r>
              <a:rPr lang="th-TH" sz="6000" dirty="0" smtClean="0"/>
              <a:t>สถานการณ์ที่ </a:t>
            </a:r>
            <a:r>
              <a:rPr lang="th-TH" sz="6000" dirty="0" smtClean="0"/>
              <a:t>4</a:t>
            </a:r>
            <a:endParaRPr lang="th-TH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137" y="2567355"/>
            <a:ext cx="9495693" cy="3481752"/>
          </a:xfrm>
        </p:spPr>
        <p:txBody>
          <a:bodyPr>
            <a:normAutofit/>
          </a:bodyPr>
          <a:lstStyle/>
          <a:p>
            <a:r>
              <a:rPr lang="th-TH" sz="2000" dirty="0" smtClean="0"/>
              <a:t>รายชื่อสมาชิกในกลุ่ม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นางสาว </a:t>
            </a:r>
            <a:r>
              <a:rPr lang="th-TH" sz="2000" dirty="0" err="1" smtClean="0"/>
              <a:t>กมลวรรณ</a:t>
            </a:r>
            <a:r>
              <a:rPr lang="th-TH" sz="2000" dirty="0" smtClean="0"/>
              <a:t>    มณีวงศ์      เลขที่ 14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นางสาว </a:t>
            </a:r>
            <a:r>
              <a:rPr lang="th-TH" sz="2000" dirty="0" err="1" smtClean="0"/>
              <a:t>ปุณณิศา</a:t>
            </a:r>
            <a:r>
              <a:rPr lang="th-TH" sz="2000" dirty="0" smtClean="0"/>
              <a:t>      กุลบุตรดี    เลขที่ 26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นางสาว ฟิตรียา        บุญให้      เลขที่ 27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นางสาว </a:t>
            </a:r>
            <a:r>
              <a:rPr lang="th-TH" sz="2000" dirty="0" err="1" smtClean="0"/>
              <a:t>แวอัลฮัสเวียร์</a:t>
            </a:r>
            <a:r>
              <a:rPr lang="th-TH" sz="2000" dirty="0" smtClean="0"/>
              <a:t> สะ</a:t>
            </a:r>
            <a:r>
              <a:rPr lang="th-TH" sz="2000" dirty="0" err="1" smtClean="0"/>
              <a:t>แลแม</a:t>
            </a:r>
            <a:r>
              <a:rPr lang="th-TH" sz="2000" dirty="0" smtClean="0"/>
              <a:t> เลขที่ 28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นางสาว ชิสา</a:t>
            </a:r>
            <a:r>
              <a:rPr lang="th-TH" sz="2000" dirty="0" err="1" smtClean="0"/>
              <a:t>พัชร์</a:t>
            </a:r>
            <a:r>
              <a:rPr lang="th-TH" sz="2000" dirty="0" smtClean="0"/>
              <a:t>         บุญช่วย เลขที่ 29</a:t>
            </a:r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แทรกรูปลงตำแหน่งนี้</a:t>
            </a:r>
            <a:endParaRPr lang="th-TH" dirty="0"/>
          </a:p>
        </p:txBody>
      </p:sp>
      <p:sp>
        <p:nvSpPr>
          <p:cNvPr id="3074" name="AutoShape 2" descr="LENOVO IdeaCentre AIO 310-20IAP(F0CL0017TA,White)"/>
          <p:cNvSpPr>
            <a:spLocks noChangeAspect="1" noChangeArrowheads="1"/>
          </p:cNvSpPr>
          <p:nvPr/>
        </p:nvSpPr>
        <p:spPr bwMode="auto">
          <a:xfrm>
            <a:off x="98425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76" name="Picture 4" descr="LENOVO IdeaCentre AIO 310-20IAP(F0CL0017TA,White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8101" y="1802056"/>
            <a:ext cx="4662854" cy="4662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รายละเอียดของเครื่องคอมพิวเตอร์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CPU : Intel Pentium J4205 1.50 </a:t>
            </a:r>
            <a:r>
              <a:rPr lang="en-US" dirty="0" smtClean="0"/>
              <a:t>GHz</a:t>
            </a:r>
          </a:p>
          <a:p>
            <a:r>
              <a:rPr lang="en-US" dirty="0" smtClean="0"/>
              <a:t>RAM </a:t>
            </a:r>
            <a:r>
              <a:rPr lang="en-US" dirty="0" smtClean="0"/>
              <a:t>: 4GB </a:t>
            </a:r>
            <a:r>
              <a:rPr lang="en-US" dirty="0" smtClean="0"/>
              <a:t>DDR3</a:t>
            </a:r>
          </a:p>
          <a:p>
            <a:r>
              <a:rPr lang="en-US" dirty="0" smtClean="0"/>
              <a:t>HDD </a:t>
            </a:r>
            <a:r>
              <a:rPr lang="en-US" dirty="0" smtClean="0"/>
              <a:t>: </a:t>
            </a:r>
            <a:r>
              <a:rPr lang="en-US" dirty="0" smtClean="0"/>
              <a:t>500GB</a:t>
            </a:r>
          </a:p>
          <a:p>
            <a:r>
              <a:rPr lang="en-US" dirty="0" smtClean="0"/>
              <a:t> Graphics : Integrated </a:t>
            </a:r>
            <a:endParaRPr lang="en-US" dirty="0" smtClean="0"/>
          </a:p>
          <a:p>
            <a:r>
              <a:rPr lang="en-US" dirty="0" smtClean="0"/>
              <a:t> Display : 19.5 </a:t>
            </a:r>
            <a:r>
              <a:rPr lang="en-US" dirty="0" smtClean="0"/>
              <a:t>inch</a:t>
            </a:r>
          </a:p>
          <a:p>
            <a:r>
              <a:rPr lang="en-US" dirty="0" smtClean="0"/>
              <a:t> </a:t>
            </a:r>
            <a:r>
              <a:rPr lang="en-US" dirty="0" smtClean="0"/>
              <a:t>IPSOS : DOS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สรุปการเลือกเครื่องคอมพิวเตอร์จากสถานการณ์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10515600" cy="1478684"/>
          </a:xfrm>
        </p:spPr>
        <p:txBody>
          <a:bodyPr/>
          <a:lstStyle/>
          <a:p>
            <a:r>
              <a:rPr lang="th-TH" dirty="0" smtClean="0"/>
              <a:t>พิมพ์สรุปประมาณว่าคอมพิวเตอร์ที่นักเรียนเลือกมานั้น  เน้นที่อุปกรณ์ใดเพื่อให้เหมาะสมกับสถานการณ์ที่ได้รับ และสรุปราคา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791677" y="3543667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9,900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5,010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ฉลียง">
  <a:themeElements>
    <a:clrScheme name="เฉลียง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เฉลียง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ฉลียง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103</Words>
  <Application>Microsoft Office PowerPoint</Application>
  <PresentationFormat>กำหนดเอง</PresentationFormat>
  <Paragraphs>24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เฉลียง</vt:lpstr>
      <vt:lpstr>สถานการณ์ที่ 4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3</cp:revision>
  <dcterms:created xsi:type="dcterms:W3CDTF">2017-06-12T01:07:19Z</dcterms:created>
  <dcterms:modified xsi:type="dcterms:W3CDTF">2017-07-03T04:16:24Z</dcterms:modified>
</cp:coreProperties>
</file>