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2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8" y="-6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ชื่อเรื่อง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2" name="ชื่อเรื่องรอง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20" name="ตัวยึดท้ายกระดา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วงรี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วงรี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วงรี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วงรี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9" name="แผนผังลำดับงาน: กระบวนการ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วงกลม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วงรี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โดนัท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ตัวยึดชื่อเรื่อง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ข้อความ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24" name="ตัวยึดวันที่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h-TH"/>
          </a:p>
        </p:txBody>
      </p:sp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3600" b="1" dirty="0" smtClean="0"/>
              <a:t>สถานการณ์ที่ </a:t>
            </a:r>
            <a:r>
              <a:rPr lang="th-TH" sz="3600" b="1" dirty="0" smtClean="0"/>
              <a:t>1</a:t>
            </a:r>
            <a:br>
              <a:rPr lang="th-TH" sz="3600" b="1" dirty="0" smtClean="0"/>
            </a:br>
            <a:r>
              <a:rPr lang="th-TH" sz="3600" b="1" dirty="0" smtClean="0"/>
              <a:t> ต้องการซื้อคอมพิวเตอร์เพื่อทำงานสำนักงาน งบประมาณ 15,000 </a:t>
            </a:r>
            <a:r>
              <a:rPr lang="th-TH" sz="3600" b="1" dirty="0" smtClean="0"/>
              <a:t>บาท</a:t>
            </a:r>
            <a:endParaRPr lang="th-TH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591" y="2276271"/>
            <a:ext cx="11221396" cy="2451372"/>
          </a:xfrm>
        </p:spPr>
        <p:txBody>
          <a:bodyPr>
            <a:noAutofit/>
          </a:bodyPr>
          <a:lstStyle/>
          <a:p>
            <a:pPr algn="ctr"/>
            <a:r>
              <a:rPr lang="th-TH" sz="2800" b="1" dirty="0" smtClean="0"/>
              <a:t>รายชื่อสมาชิกในกลุ่ม</a:t>
            </a:r>
          </a:p>
          <a:p>
            <a:pPr marL="457200" indent="-457200" algn="ctr">
              <a:buAutoNum type="arabicPeriod"/>
            </a:pPr>
            <a:r>
              <a:rPr lang="th-TH" sz="2800" dirty="0" smtClean="0"/>
              <a:t>นางสาว    นาดียา </a:t>
            </a:r>
            <a:r>
              <a:rPr lang="th-TH" sz="2800" dirty="0" err="1" smtClean="0"/>
              <a:t>อาแว</a:t>
            </a:r>
            <a:r>
              <a:rPr lang="th-TH" sz="2800" dirty="0" smtClean="0"/>
              <a:t> เลขที่19 ม.4/4</a:t>
            </a:r>
          </a:p>
          <a:p>
            <a:pPr marL="457200" indent="-457200" algn="ctr">
              <a:buAutoNum type="arabicPeriod"/>
            </a:pPr>
            <a:r>
              <a:rPr lang="th-TH" sz="2800" dirty="0" smtClean="0"/>
              <a:t>นางสาว    </a:t>
            </a:r>
            <a:r>
              <a:rPr lang="th-TH" sz="2800" dirty="0" err="1" smtClean="0"/>
              <a:t>ฟิรเดาว์</a:t>
            </a:r>
            <a:r>
              <a:rPr lang="th-TH" sz="2800" dirty="0" smtClean="0"/>
              <a:t> ดา</a:t>
            </a:r>
            <a:r>
              <a:rPr lang="th-TH" sz="2800" dirty="0" err="1" smtClean="0"/>
              <a:t>โอะ</a:t>
            </a:r>
            <a:r>
              <a:rPr lang="th-TH" sz="2800" dirty="0" smtClean="0"/>
              <a:t> เลขที่20 ม4/4</a:t>
            </a:r>
          </a:p>
          <a:p>
            <a:pPr marL="457200" indent="-457200" algn="ctr">
              <a:buAutoNum type="arabicPeriod"/>
            </a:pPr>
            <a:r>
              <a:rPr lang="th-TH" sz="2800" dirty="0" smtClean="0"/>
              <a:t>นางสาว    </a:t>
            </a:r>
            <a:r>
              <a:rPr lang="th-TH" sz="2800" dirty="0" err="1" smtClean="0"/>
              <a:t>เจ๊ะนูร</a:t>
            </a:r>
            <a:r>
              <a:rPr lang="th-TH" sz="2800" dirty="0" smtClean="0"/>
              <a:t>มี </a:t>
            </a:r>
            <a:r>
              <a:rPr lang="th-TH" sz="2800" dirty="0" err="1" smtClean="0"/>
              <a:t>เจะ</a:t>
            </a:r>
            <a:r>
              <a:rPr lang="th-TH" sz="2800" dirty="0" smtClean="0"/>
              <a:t>มะ เลขที่21 ม4/4</a:t>
            </a:r>
          </a:p>
          <a:p>
            <a:pPr marL="457200" indent="-457200" algn="ctr">
              <a:buAutoNum type="arabicPeriod"/>
            </a:pPr>
            <a:r>
              <a:rPr lang="th-TH" sz="2800" dirty="0" smtClean="0"/>
              <a:t>นางสาว  </a:t>
            </a:r>
            <a:r>
              <a:rPr lang="th-TH" sz="2800" dirty="0" err="1" smtClean="0"/>
              <a:t>นู</a:t>
            </a:r>
            <a:r>
              <a:rPr lang="th-TH" sz="2800" dirty="0" smtClean="0"/>
              <a:t>รินฮาซีกิน อาแซ เลขที่40 ม4/4</a:t>
            </a:r>
            <a:endParaRPr lang="th-TH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420078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เครื่องคอมพิวเตอร์ที่นักเรียนเลือก</a:t>
            </a:r>
            <a:endParaRPr lang="th-TH" dirty="0"/>
          </a:p>
        </p:txBody>
      </p:sp>
      <p:pic>
        <p:nvPicPr>
          <p:cNvPr id="4" name="ตัวยึดเนื้อหา 3" descr="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691" y="1813901"/>
            <a:ext cx="5709139" cy="4082807"/>
          </a:xfrm>
        </p:spPr>
      </p:pic>
    </p:spTree>
    <p:extLst>
      <p:ext uri="{BB962C8B-B14F-4D97-AF65-F5344CB8AC3E}">
        <p14:creationId xmlns:p14="http://schemas.microsoft.com/office/powerpoint/2010/main" xmlns="" val="17796773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7200" b="1" dirty="0" smtClean="0"/>
              <a:t>รายละเอียดของเครื่องคอมพิวเตอร์</a:t>
            </a:r>
            <a:endParaRPr lang="th-TH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CPU : Intel Pentium J3710 1.6 </a:t>
            </a:r>
            <a:r>
              <a:rPr lang="pt-BR" dirty="0" smtClean="0"/>
              <a:t>GHz</a:t>
            </a:r>
          </a:p>
          <a:p>
            <a:r>
              <a:rPr lang="en-US" dirty="0" smtClean="0"/>
              <a:t>RAM : 4GB DDR3L </a:t>
            </a:r>
            <a:r>
              <a:rPr lang="en-US" dirty="0" smtClean="0"/>
              <a:t>1600MHz</a:t>
            </a:r>
          </a:p>
          <a:p>
            <a:r>
              <a:rPr lang="en-US" dirty="0" smtClean="0"/>
              <a:t> HDD : </a:t>
            </a:r>
            <a:r>
              <a:rPr lang="en-US" dirty="0" smtClean="0"/>
              <a:t>1TB</a:t>
            </a:r>
          </a:p>
          <a:p>
            <a:r>
              <a:rPr lang="en-US" dirty="0" smtClean="0"/>
              <a:t>Graphics : </a:t>
            </a:r>
            <a:r>
              <a:rPr lang="en-US" dirty="0" smtClean="0"/>
              <a:t>Integrated</a:t>
            </a:r>
          </a:p>
          <a:p>
            <a:r>
              <a:rPr lang="en-US" dirty="0" smtClean="0"/>
              <a:t>Display : 19.5 inch </a:t>
            </a:r>
            <a:r>
              <a:rPr lang="en-US" dirty="0" smtClean="0"/>
              <a:t>FHD</a:t>
            </a:r>
          </a:p>
          <a:p>
            <a:r>
              <a:rPr lang="en-US" dirty="0" smtClean="0"/>
              <a:t>OS : DOS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6093896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5400" b="1" dirty="0" smtClean="0"/>
              <a:t>สรุปการเลือกเครื่องคอมพิวเตอร์จากสถานการณ์</a:t>
            </a:r>
            <a:endParaRPr lang="th-TH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78684"/>
          </a:xfrm>
        </p:spPr>
        <p:txBody>
          <a:bodyPr>
            <a:normAutofit/>
          </a:bodyPr>
          <a:lstStyle/>
          <a:p>
            <a:r>
              <a:rPr lang="th-TH" dirty="0" smtClean="0"/>
              <a:t>เน้นความจุ   </a:t>
            </a:r>
          </a:p>
          <a:p>
            <a:r>
              <a:rPr lang="th-TH" dirty="0" smtClean="0"/>
              <a:t>เน้นความเร็ว</a:t>
            </a:r>
          </a:p>
          <a:p>
            <a:endParaRPr lang="th-TH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2443939"/>
              </p:ext>
            </p:extLst>
          </p:nvPr>
        </p:nvGraphicFramePr>
        <p:xfrm>
          <a:off x="1803400" y="3326860"/>
          <a:ext cx="8127999" cy="168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696366">
                <a:tc>
                  <a:txBody>
                    <a:bodyPr/>
                    <a:lstStyle/>
                    <a:p>
                      <a:r>
                        <a:rPr lang="th-TH" dirty="0" smtClean="0"/>
                        <a:t>งบประมาณ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ราคาคอมพิวเตอร์ของนักเรียน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ส่วนต่าง</a:t>
                      </a:r>
                      <a:endParaRPr lang="th-TH" dirty="0"/>
                    </a:p>
                  </a:txBody>
                  <a:tcPr/>
                </a:tc>
              </a:tr>
              <a:tr h="986519"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th-TH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4,510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145950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จุดที่สุด">
  <a:themeElements>
    <a:clrScheme name="จุดที่สุด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จุดที่สุด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จุดที่สุด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</TotalTime>
  <Words>89</Words>
  <Application>Microsoft Office PowerPoint</Application>
  <PresentationFormat>กำหนดเอง</PresentationFormat>
  <Paragraphs>23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จุดที่สุด</vt:lpstr>
      <vt:lpstr>สถานการณ์ที่ 1  ต้องการซื้อคอมพิวเตอร์เพื่อทำงานสำนักงาน งบประมาณ 15,000 บาท</vt:lpstr>
      <vt:lpstr>เครื่องคอมพิวเตอร์ที่นักเรียนเลือก</vt:lpstr>
      <vt:lpstr>รายละเอียดของเครื่องคอมพิวเตอร์</vt:lpstr>
      <vt:lpstr>สรุปการเลือกเครื่องคอมพิวเตอร์จากสถานการณ์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สถานการณ์ที่ ......</dc:title>
  <dc:creator>MR.IMRON CHARRONG</dc:creator>
  <cp:lastModifiedBy>Acer</cp:lastModifiedBy>
  <cp:revision>6</cp:revision>
  <dcterms:created xsi:type="dcterms:W3CDTF">2017-06-12T01:07:19Z</dcterms:created>
  <dcterms:modified xsi:type="dcterms:W3CDTF">2017-07-03T04:36:56Z</dcterms:modified>
</cp:coreProperties>
</file>