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2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-78" y="-6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113231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315734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99396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156740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209302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6609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309617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252250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326449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314272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336799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62D3F-56E8-47F0-A4D2-113FBCF95D41}" type="datetimeFigureOut">
              <a:rPr lang="th-TH" smtClean="0"/>
              <a:pPr/>
              <a:t>03/07/60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1E36-A1F4-483F-B25C-5DC4994657BD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227930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7446" y="512763"/>
            <a:ext cx="9144000" cy="976068"/>
          </a:xfrm>
        </p:spPr>
        <p:txBody>
          <a:bodyPr/>
          <a:lstStyle/>
          <a:p>
            <a:r>
              <a:rPr lang="th-TH" dirty="0" smtClean="0"/>
              <a:t>สถานการณ์ที่ </a:t>
            </a:r>
            <a:r>
              <a:rPr lang="th-TH" dirty="0" smtClean="0"/>
              <a:t>2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169" y="1609114"/>
            <a:ext cx="9144000" cy="4252423"/>
          </a:xfrm>
        </p:spPr>
        <p:txBody>
          <a:bodyPr>
            <a:normAutofit/>
          </a:bodyPr>
          <a:lstStyle/>
          <a:p>
            <a:r>
              <a:rPr lang="th-TH" dirty="0" smtClean="0"/>
              <a:t>รายชื่อสมาชิกใน</a:t>
            </a:r>
            <a:r>
              <a:rPr lang="th-TH" dirty="0" smtClean="0"/>
              <a:t>กลุ่ม ม.4/4</a:t>
            </a:r>
          </a:p>
          <a:p>
            <a:pPr marL="457200" indent="-457200" algn="l"/>
            <a:r>
              <a:rPr lang="th-TH" dirty="0" smtClean="0"/>
              <a:t>                                                      </a:t>
            </a:r>
            <a:r>
              <a:rPr lang="en-US" dirty="0" smtClean="0"/>
              <a:t>1.</a:t>
            </a:r>
            <a:r>
              <a:rPr lang="th-TH" dirty="0" smtClean="0"/>
              <a:t>นาย ภู</a:t>
            </a:r>
            <a:r>
              <a:rPr lang="th-TH" dirty="0" err="1" smtClean="0"/>
              <a:t>ริทัต</a:t>
            </a:r>
            <a:r>
              <a:rPr lang="th-TH" dirty="0" smtClean="0"/>
              <a:t>  ไพรจิตรสุวรรณ  เลขที่ 11</a:t>
            </a:r>
          </a:p>
          <a:p>
            <a:pPr marL="457200" indent="-457200" algn="l"/>
            <a:r>
              <a:rPr lang="th-TH" dirty="0" smtClean="0"/>
              <a:t>                                                      </a:t>
            </a:r>
            <a:r>
              <a:rPr lang="en-US" dirty="0" smtClean="0"/>
              <a:t>2.</a:t>
            </a:r>
            <a:r>
              <a:rPr lang="th-TH" dirty="0" smtClean="0"/>
              <a:t>นาง ภา</a:t>
            </a:r>
            <a:r>
              <a:rPr lang="th-TH" dirty="0" err="1" smtClean="0"/>
              <a:t>วินี</a:t>
            </a:r>
            <a:r>
              <a:rPr lang="th-TH" dirty="0" smtClean="0"/>
              <a:t>  ศรีดำ เลขที่ 15</a:t>
            </a:r>
          </a:p>
          <a:p>
            <a:pPr marL="457200" indent="-457200" algn="l"/>
            <a:r>
              <a:rPr lang="th-TH" dirty="0" smtClean="0"/>
              <a:t>                                                      </a:t>
            </a:r>
            <a:r>
              <a:rPr lang="en-US" dirty="0" smtClean="0"/>
              <a:t>3.</a:t>
            </a:r>
            <a:r>
              <a:rPr lang="th-TH" dirty="0" smtClean="0"/>
              <a:t>นางสาว มนสิชา  ไกรวงศ์  เลขที่ 16</a:t>
            </a:r>
          </a:p>
          <a:p>
            <a:pPr marL="457200" indent="-457200" algn="l"/>
            <a:r>
              <a:rPr lang="th-TH" dirty="0" smtClean="0"/>
              <a:t>                                                      </a:t>
            </a:r>
            <a:r>
              <a:rPr lang="en-US" dirty="0" smtClean="0"/>
              <a:t>4.</a:t>
            </a:r>
            <a:r>
              <a:rPr lang="th-TH" dirty="0" smtClean="0"/>
              <a:t>นางสาว </a:t>
            </a:r>
            <a:r>
              <a:rPr lang="th-TH" dirty="0" err="1" smtClean="0"/>
              <a:t>ณัฐ</a:t>
            </a:r>
            <a:r>
              <a:rPr lang="th-TH" dirty="0" smtClean="0"/>
              <a:t>การณ์  ไข่มุก  เลขที่ 22</a:t>
            </a:r>
            <a:endParaRPr lang="th-TH" dirty="0" smtClean="0"/>
          </a:p>
          <a:p>
            <a:pPr marL="457200" indent="-457200" algn="l"/>
            <a:r>
              <a:rPr lang="th-TH" dirty="0" smtClean="0"/>
              <a:t>                                                      </a:t>
            </a:r>
            <a:r>
              <a:rPr lang="en-US" dirty="0" smtClean="0"/>
              <a:t>5.</a:t>
            </a:r>
            <a:r>
              <a:rPr lang="th-TH" dirty="0" smtClean="0"/>
              <a:t>นางสาว นริศรา  จันทร์แดง  เลขที่ 23</a:t>
            </a:r>
          </a:p>
        </p:txBody>
      </p:sp>
    </p:spTree>
    <p:extLst>
      <p:ext uri="{BB962C8B-B14F-4D97-AF65-F5344CB8AC3E}">
        <p14:creationId xmlns:p14="http://schemas.microsoft.com/office/powerpoint/2010/main" xmlns="" val="384200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เครื่องคอมพิวเตอร์ที่นักเรียนเลือก</a:t>
            </a:r>
            <a:endParaRPr lang="th-TH" dirty="0"/>
          </a:p>
        </p:txBody>
      </p:sp>
      <p:pic>
        <p:nvPicPr>
          <p:cNvPr id="6" name="ตัวยึดเนื้อหา 5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79977"/>
            <a:ext cx="3072585" cy="2304439"/>
          </a:xfrm>
        </p:spPr>
      </p:pic>
      <p:pic>
        <p:nvPicPr>
          <p:cNvPr id="7" name="รูปภาพ 6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954" y="1168521"/>
            <a:ext cx="3717354" cy="2788016"/>
          </a:xfrm>
          <a:prstGeom prst="rect">
            <a:avLst/>
          </a:prstGeom>
        </p:spPr>
      </p:pic>
      <p:pic>
        <p:nvPicPr>
          <p:cNvPr id="8" name="รูปภาพ 7" descr="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769" y="1242645"/>
            <a:ext cx="4126523" cy="3094894"/>
          </a:xfrm>
          <a:prstGeom prst="rect">
            <a:avLst/>
          </a:prstGeom>
        </p:spPr>
      </p:pic>
      <p:pic>
        <p:nvPicPr>
          <p:cNvPr id="9" name="รูปภาพ 8" descr="5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999" y="3612783"/>
            <a:ext cx="4326954" cy="3245217"/>
          </a:xfrm>
          <a:prstGeom prst="rect">
            <a:avLst/>
          </a:prstGeom>
        </p:spPr>
      </p:pic>
      <p:pic>
        <p:nvPicPr>
          <p:cNvPr id="10" name="รูปภาพ 9" descr="6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1017" y="4314092"/>
            <a:ext cx="3391876" cy="254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967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รายละเอียดของเครื่องคอมพิวเตอร์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- </a:t>
            </a:r>
            <a:r>
              <a:rPr lang="en-US" dirty="0" smtClean="0"/>
              <a:t>Intel Core i7-7500U (2.70 - 2.90 GHz) </a:t>
            </a:r>
            <a:br>
              <a:rPr lang="en-US" dirty="0" smtClean="0"/>
            </a:br>
            <a:r>
              <a:rPr lang="en-US" dirty="0" smtClean="0"/>
              <a:t>- NVIDIA </a:t>
            </a:r>
            <a:r>
              <a:rPr lang="en-US" dirty="0" err="1" smtClean="0"/>
              <a:t>GeForce</a:t>
            </a:r>
            <a:r>
              <a:rPr lang="en-US" dirty="0" smtClean="0"/>
              <a:t> GT 940MX (4GB GDDR5)</a:t>
            </a:r>
            <a:br>
              <a:rPr lang="en-US" dirty="0" smtClean="0"/>
            </a:br>
            <a:r>
              <a:rPr lang="en-US" dirty="0" smtClean="0"/>
              <a:t>- 4 GB DDR4</a:t>
            </a:r>
            <a:br>
              <a:rPr lang="en-US" dirty="0" smtClean="0"/>
            </a:br>
            <a:r>
              <a:rPr lang="en-US" dirty="0" smtClean="0"/>
              <a:t>- 1 TB 5400 RPM</a:t>
            </a:r>
            <a:br>
              <a:rPr lang="en-US" dirty="0" smtClean="0"/>
            </a:br>
            <a:r>
              <a:rPr lang="en-US" dirty="0" smtClean="0"/>
              <a:t>- 15.6 inch (1920x1080) Full HD IPS</a:t>
            </a:r>
            <a:br>
              <a:rPr lang="en-US" dirty="0" smtClean="0"/>
            </a:br>
            <a:r>
              <a:rPr lang="en-US" dirty="0" smtClean="0"/>
              <a:t>- DOS Operating System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xmlns="" val="60938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สรุปการเลือกเครื่องคอมพิวเตอร์จากสถานการณ์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78684"/>
          </a:xfrm>
        </p:spPr>
        <p:txBody>
          <a:bodyPr/>
          <a:lstStyle/>
          <a:p>
            <a:pPr>
              <a:buNone/>
            </a:pPr>
            <a:r>
              <a:rPr lang="th-TH" dirty="0" smtClean="0"/>
              <a:t>              ต้องการ</a:t>
            </a:r>
            <a:r>
              <a:rPr lang="th-TH" dirty="0" smtClean="0"/>
              <a:t>ซื้อคอมพิวเตอร์เพื่อเล่นเกมออนไลน์และมีกราฟิกเยอะ งบประมาณ 25,000 บาท</a:t>
            </a:r>
          </a:p>
          <a:p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2443939"/>
              </p:ext>
            </p:extLst>
          </p:nvPr>
        </p:nvGraphicFramePr>
        <p:xfrm>
          <a:off x="1522044" y="2558925"/>
          <a:ext cx="8899770" cy="1696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590"/>
                <a:gridCol w="2966590"/>
                <a:gridCol w="2966590"/>
              </a:tblGrid>
              <a:tr h="1095689"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งบประมาณ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ราคาคอมพิวเตอร์ของนักเรียน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ส่วนต่าง</a:t>
                      </a:r>
                      <a:endParaRPr lang="th-TH" dirty="0"/>
                    </a:p>
                  </a:txBody>
                  <a:tcPr/>
                </a:tc>
              </a:tr>
              <a:tr h="600862"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25,000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dirty="0" smtClean="0"/>
                        <a:t>             24,900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dirty="0" smtClean="0"/>
                        <a:t>                   100</a:t>
                      </a:r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71459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108</Words>
  <Application>Microsoft Office PowerPoint</Application>
  <PresentationFormat>กำหนดเอง</PresentationFormat>
  <Paragraphs>18</Paragraphs>
  <Slides>4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4</vt:i4>
      </vt:variant>
    </vt:vector>
  </HeadingPairs>
  <TitlesOfParts>
    <vt:vector size="5" baseType="lpstr">
      <vt:lpstr>Office Theme</vt:lpstr>
      <vt:lpstr>สถานการณ์ที่ 2</vt:lpstr>
      <vt:lpstr>เครื่องคอมพิวเตอร์ที่นักเรียนเลือก</vt:lpstr>
      <vt:lpstr>รายละเอียดของเครื่องคอมพิวเตอร์</vt:lpstr>
      <vt:lpstr>สรุปการเลือกเครื่องคอมพิวเตอร์จากสถานการณ์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สถานการณ์ที่ ......</dc:title>
  <dc:creator>MR.IMRON CHARRONG</dc:creator>
  <cp:lastModifiedBy>Acer</cp:lastModifiedBy>
  <cp:revision>4</cp:revision>
  <dcterms:created xsi:type="dcterms:W3CDTF">2017-06-12T01:07:19Z</dcterms:created>
  <dcterms:modified xsi:type="dcterms:W3CDTF">2017-07-03T04:20:34Z</dcterms:modified>
</cp:coreProperties>
</file>