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14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13231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15734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99396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56740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09302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6609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09617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52250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26449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14272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36799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27930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สถานการณ์ที่ </a:t>
            </a:r>
            <a:r>
              <a:rPr lang="th-TH" dirty="0" smtClean="0"/>
              <a:t>..3..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52497"/>
          </a:xfrm>
        </p:spPr>
        <p:txBody>
          <a:bodyPr>
            <a:normAutofit/>
          </a:bodyPr>
          <a:lstStyle/>
          <a:p>
            <a:r>
              <a:rPr lang="th-TH" dirty="0" smtClean="0"/>
              <a:t>รายชื่อสมาชิกในกลุ่ม</a:t>
            </a:r>
          </a:p>
          <a:p>
            <a:pPr marL="457200" indent="-457200">
              <a:buAutoNum type="arabicPeriod"/>
            </a:pPr>
            <a:r>
              <a:rPr lang="th-TH" dirty="0" smtClean="0"/>
              <a:t>นาย ดุล</a:t>
            </a:r>
            <a:r>
              <a:rPr lang="th-TH" dirty="0" err="1" smtClean="0"/>
              <a:t>อานีฟ</a:t>
            </a:r>
            <a:r>
              <a:rPr lang="th-TH" dirty="0" smtClean="0"/>
              <a:t>   มามะ  เลขที่  2   ม.4/4 </a:t>
            </a:r>
          </a:p>
          <a:p>
            <a:pPr marL="457200" indent="-457200">
              <a:buAutoNum type="arabicPeriod"/>
            </a:pPr>
            <a:r>
              <a:rPr lang="th-TH" dirty="0" smtClean="0"/>
              <a:t>นาย พลวัต   พรหมเทพ   เลขที่  7  ม.4/4 </a:t>
            </a:r>
          </a:p>
          <a:p>
            <a:pPr marL="457200" indent="-457200">
              <a:buAutoNum type="arabicPeriod"/>
            </a:pPr>
            <a:r>
              <a:rPr lang="th-TH" dirty="0" smtClean="0"/>
              <a:t>นาย </a:t>
            </a:r>
            <a:r>
              <a:rPr lang="th-TH" dirty="0" err="1" smtClean="0"/>
              <a:t>อัลฟาริส</a:t>
            </a:r>
            <a:r>
              <a:rPr lang="th-TH" dirty="0" smtClean="0"/>
              <a:t>   ดือ</a:t>
            </a:r>
            <a:r>
              <a:rPr lang="th-TH" dirty="0" err="1" smtClean="0"/>
              <a:t>เระ</a:t>
            </a:r>
            <a:r>
              <a:rPr lang="th-TH" dirty="0" smtClean="0"/>
              <a:t>  เลขที่   8  ม.4/4</a:t>
            </a:r>
          </a:p>
          <a:p>
            <a:pPr marL="457200" indent="-457200">
              <a:buAutoNum type="arabicPeriod"/>
            </a:pPr>
            <a:r>
              <a:rPr lang="th-TH" dirty="0" smtClean="0"/>
              <a:t>นาย ต่วนอามา</a:t>
            </a:r>
            <a:r>
              <a:rPr lang="th-TH" dirty="0" err="1" smtClean="0"/>
              <a:t>ลุดดีน</a:t>
            </a:r>
            <a:r>
              <a:rPr lang="th-TH" dirty="0" smtClean="0"/>
              <a:t>  </a:t>
            </a:r>
            <a:r>
              <a:rPr lang="th-TH" dirty="0" err="1" smtClean="0"/>
              <a:t>หนิสือแม</a:t>
            </a:r>
            <a:r>
              <a:rPr lang="th-TH" dirty="0" smtClean="0"/>
              <a:t>  เลขที่  10  ม.4/4</a:t>
            </a:r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xmlns="" val="384200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เครื่องคอมพิวเตอร์ที่นักเรียนเลือก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แทรกรูปลงตำแหน่งนี้         </a:t>
            </a:r>
            <a:endParaRPr lang="th-TH" dirty="0"/>
          </a:p>
        </p:txBody>
      </p:sp>
      <p:pic>
        <p:nvPicPr>
          <p:cNvPr id="4" name="รูปภาพ 3" descr="lenovo-ideapad-520-15-gallery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49" y="2422566"/>
            <a:ext cx="7956468" cy="384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967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รายละเอียดของเครื่องคอมพิวเตอร์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</a:t>
            </a:r>
          </a:p>
          <a:p>
            <a:r>
              <a:rPr lang="en-US" dirty="0" smtClean="0"/>
              <a:t>Intel Core i7-7500U (2.70 GHz, 4 MB L3 Cache, up to 2.90 GHz)</a:t>
            </a:r>
          </a:p>
          <a:p>
            <a:r>
              <a:rPr lang="en-US" dirty="0" smtClean="0"/>
              <a:t>Chipset</a:t>
            </a:r>
          </a:p>
          <a:p>
            <a:r>
              <a:rPr lang="en-US" dirty="0" smtClean="0"/>
              <a:t>Mobile Intel Express </a:t>
            </a:r>
            <a:r>
              <a:rPr lang="en-US" dirty="0" smtClean="0"/>
              <a:t>Chipset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NVIDIA </a:t>
            </a:r>
            <a:r>
              <a:rPr lang="en-US" dirty="0" err="1" smtClean="0"/>
              <a:t>GeForce</a:t>
            </a:r>
            <a:r>
              <a:rPr lang="en-US" dirty="0" smtClean="0"/>
              <a:t> GT 940MX (4GB GDDR5)</a:t>
            </a:r>
            <a:br>
              <a:rPr lang="en-US" dirty="0" smtClean="0"/>
            </a:br>
            <a:r>
              <a:rPr lang="en-US" dirty="0" smtClean="0"/>
              <a:t>- 4 GB DDR4</a:t>
            </a:r>
            <a:br>
              <a:rPr lang="en-US" dirty="0" smtClean="0"/>
            </a:br>
            <a:r>
              <a:rPr lang="en-US" dirty="0" smtClean="0"/>
              <a:t>- 1 TB 5400 RPM</a:t>
            </a:r>
            <a:br>
              <a:rPr lang="en-US" dirty="0" smtClean="0"/>
            </a:br>
            <a:r>
              <a:rPr lang="en-US" dirty="0" smtClean="0"/>
              <a:t>- 15.6 inch (1920x1080) Full HD IPS</a:t>
            </a:r>
            <a:br>
              <a:rPr lang="en-US" dirty="0" smtClean="0"/>
            </a:br>
            <a:r>
              <a:rPr lang="en-US" dirty="0" smtClean="0"/>
              <a:t>- DOS Operating System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60938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สรุปการเลือกเครื่องคอมพิวเตอร์จากสถานการณ์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78684"/>
          </a:xfrm>
        </p:spPr>
        <p:txBody>
          <a:bodyPr/>
          <a:lstStyle/>
          <a:p>
            <a:r>
              <a:rPr lang="th-TH" dirty="0" smtClean="0"/>
              <a:t>พิมพ์สรุปประมาณว่าคอมพิวเตอร์ที่นักเรียนเลือกมานั้น  เน้นที่อุปกรณ์ใดเพื่อให้เหมาะสมกับสถานการณ์ที่ได้รับ และสรุป</a:t>
            </a:r>
            <a:r>
              <a:rPr lang="th-TH" dirty="0" smtClean="0"/>
              <a:t>ราคา</a:t>
            </a:r>
          </a:p>
          <a:p>
            <a:r>
              <a:rPr lang="th-TH" dirty="0" smtClean="0"/>
              <a:t>เน้นที่ การ์ดจอภาพที่มีความละเอียด แ ละมีความคมชัด จะทำให้ภาพมีความสวยงามมากขึ้น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2443939"/>
              </p:ext>
            </p:extLst>
          </p:nvPr>
        </p:nvGraphicFramePr>
        <p:xfrm>
          <a:off x="1803400" y="4809759"/>
          <a:ext cx="812799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783645">
                <a:tc>
                  <a:txBody>
                    <a:bodyPr/>
                    <a:lstStyle/>
                    <a:p>
                      <a:r>
                        <a:rPr lang="th-TH" dirty="0" smtClean="0"/>
                        <a:t>งบประมาณ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ราคาคอมพิวเตอร์ของนักเรียน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ส่วนต่าง</a:t>
                      </a:r>
                      <a:endParaRPr lang="th-TH" dirty="0"/>
                    </a:p>
                  </a:txBody>
                  <a:tcPr/>
                </a:tc>
              </a:tr>
              <a:tr h="783645">
                <a:tc>
                  <a:txBody>
                    <a:bodyPr/>
                    <a:lstStyle/>
                    <a:p>
                      <a:r>
                        <a:rPr lang="th-TH" dirty="0" smtClean="0"/>
                        <a:t>25</a:t>
                      </a:r>
                      <a:r>
                        <a:rPr lang="en-US" dirty="0" smtClean="0"/>
                        <a:t>,</a:t>
                      </a:r>
                      <a:r>
                        <a:rPr lang="th-TH" dirty="0" smtClean="0"/>
                        <a:t>000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24</a:t>
                      </a:r>
                      <a:r>
                        <a:rPr lang="en-US" dirty="0" smtClean="0"/>
                        <a:t>,</a:t>
                      </a:r>
                      <a:r>
                        <a:rPr lang="th-TH" dirty="0" smtClean="0"/>
                        <a:t>990</a:t>
                      </a:r>
                    </a:p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10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7145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150</Words>
  <Application>Microsoft Office PowerPoint</Application>
  <PresentationFormat>กำหนดเอง</PresentationFormat>
  <Paragraphs>22</Paragraphs>
  <Slides>4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</vt:i4>
      </vt:variant>
    </vt:vector>
  </HeadingPairs>
  <TitlesOfParts>
    <vt:vector size="5" baseType="lpstr">
      <vt:lpstr>Office Theme</vt:lpstr>
      <vt:lpstr>สถานการณ์ที่ ..3..</vt:lpstr>
      <vt:lpstr>เครื่องคอมพิวเตอร์ที่นักเรียนเลือก</vt:lpstr>
      <vt:lpstr>รายละเอียดของเครื่องคอมพิวเตอร์</vt:lpstr>
      <vt:lpstr>สรุปการเลือกเครื่องคอมพิวเตอร์จากสถานการณ์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สถานการณ์ที่ ......</dc:title>
  <dc:creator>MR.IMRON CHARRONG</dc:creator>
  <cp:lastModifiedBy>Acer</cp:lastModifiedBy>
  <cp:revision>5</cp:revision>
  <dcterms:created xsi:type="dcterms:W3CDTF">2017-06-12T01:07:19Z</dcterms:created>
  <dcterms:modified xsi:type="dcterms:W3CDTF">2017-07-03T04:39:59Z</dcterms:modified>
</cp:coreProperties>
</file>