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ามเหลี่ยมมุมฉาก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รูปแบบอิสร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รูปแบบอิสร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รูปแบบอิสร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ตัวเชื่อมต่อตรง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เครื่องหมายบั้ง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เครื่องหมายบั้ง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รูปแบบอิสระ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สามเหลี่ยมมุมฉาก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เครื่องหมายบั้ง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แบบอิสระ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รูปแบบอิสระ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สามเหลี่ยมมุมฉาก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สถานการณ์ที่ </a:t>
            </a:r>
            <a:r>
              <a:rPr lang="th-TH" dirty="0" smtClean="0"/>
              <a:t>...5...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6363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รายชื่อสมาชิกในกลุ่ม</a:t>
            </a:r>
          </a:p>
          <a:p>
            <a:pPr marL="457200" indent="-457200"/>
            <a:r>
              <a:rPr lang="th-TH" dirty="0" smtClean="0"/>
              <a:t>1.นางสาว </a:t>
            </a:r>
            <a:r>
              <a:rPr lang="th-TH" dirty="0" err="1" smtClean="0"/>
              <a:t>นิสริน</a:t>
            </a:r>
            <a:r>
              <a:rPr lang="th-TH" dirty="0" smtClean="0"/>
              <a:t>ดา บริสุทธิ</a:t>
            </a:r>
            <a:r>
              <a:rPr lang="th-TH" dirty="0" smtClean="0"/>
              <a:t>์</a:t>
            </a:r>
          </a:p>
          <a:p>
            <a:pPr marL="457200" indent="-457200"/>
            <a:r>
              <a:rPr lang="th-TH" dirty="0" smtClean="0"/>
              <a:t>2.นางสาว ต่วนอาซี</a:t>
            </a:r>
            <a:r>
              <a:rPr lang="th-TH" dirty="0" err="1" smtClean="0"/>
              <a:t>ยะห์</a:t>
            </a:r>
            <a:r>
              <a:rPr lang="th-TH" dirty="0" smtClean="0"/>
              <a:t> ต่วนดือ</a:t>
            </a:r>
            <a:r>
              <a:rPr lang="th-TH" dirty="0" err="1" smtClean="0"/>
              <a:t>ราแม</a:t>
            </a:r>
            <a:endParaRPr lang="th-TH" dirty="0" smtClean="0"/>
          </a:p>
          <a:p>
            <a:pPr marL="457200" indent="-457200"/>
            <a:r>
              <a:rPr lang="th-TH" dirty="0" smtClean="0"/>
              <a:t>3.นางสาว </a:t>
            </a:r>
            <a:r>
              <a:rPr lang="th-TH" dirty="0" err="1" smtClean="0"/>
              <a:t>พิชามญชุ์</a:t>
            </a:r>
            <a:r>
              <a:rPr lang="th-TH" dirty="0" smtClean="0"/>
              <a:t>  </a:t>
            </a:r>
            <a:r>
              <a:rPr lang="th-TH" dirty="0" err="1" smtClean="0"/>
              <a:t>พิขะวรรณ์</a:t>
            </a:r>
            <a:endParaRPr lang="th-TH" dirty="0" smtClean="0"/>
          </a:p>
          <a:p>
            <a:pPr marL="457200" indent="-457200"/>
            <a:r>
              <a:rPr lang="th-TH" dirty="0" smtClean="0"/>
              <a:t>4.นางสาว  </a:t>
            </a:r>
            <a:r>
              <a:rPr lang="th-TH" dirty="0" err="1" smtClean="0"/>
              <a:t>อัส</a:t>
            </a:r>
            <a:r>
              <a:rPr lang="th-TH" dirty="0" smtClean="0"/>
              <a:t>มา สา</a:t>
            </a:r>
            <a:r>
              <a:rPr lang="th-TH" dirty="0" err="1" smtClean="0"/>
              <a:t>เฮาะ</a:t>
            </a:r>
            <a:r>
              <a:rPr lang="th-TH" dirty="0" smtClean="0"/>
              <a:t> </a:t>
            </a:r>
          </a:p>
          <a:p>
            <a:pPr marL="457200" indent="-457200"/>
            <a:r>
              <a:rPr lang="th-TH" dirty="0" smtClean="0"/>
              <a:t>5.นางสาว  </a:t>
            </a:r>
            <a:r>
              <a:rPr lang="th-TH" dirty="0" err="1" smtClean="0"/>
              <a:t>ซู</a:t>
            </a:r>
            <a:r>
              <a:rPr lang="th-TH" dirty="0" smtClean="0"/>
              <a:t>ไม</a:t>
            </a:r>
            <a:r>
              <a:rPr lang="th-TH" dirty="0" err="1" smtClean="0"/>
              <a:t>ยะห์</a:t>
            </a:r>
            <a:r>
              <a:rPr lang="th-TH" dirty="0" smtClean="0"/>
              <a:t> </a:t>
            </a:r>
            <a:r>
              <a:rPr lang="th-TH" dirty="0" err="1" smtClean="0"/>
              <a:t>สะมา</a:t>
            </a:r>
            <a:r>
              <a:rPr lang="th-TH" dirty="0" smtClean="0"/>
              <a:t>แอ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pic>
        <p:nvPicPr>
          <p:cNvPr id="4" name="รูปภาพ 3" descr="Dell Inspiron 3558-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8" y="2129742"/>
            <a:ext cx="5732585" cy="39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DELL </a:t>
            </a:r>
            <a:r>
              <a:rPr lang="en-US" dirty="0" err="1" smtClean="0"/>
              <a:t>Inspiron</a:t>
            </a:r>
            <a:r>
              <a:rPr lang="en-US" dirty="0" smtClean="0"/>
              <a:t> 3467</a:t>
            </a:r>
          </a:p>
          <a:p>
            <a:r>
              <a:rPr lang="en-US" dirty="0" smtClean="0"/>
              <a:t>W5641103RTHW10</a:t>
            </a:r>
          </a:p>
          <a:p>
            <a:r>
              <a:rPr lang="en-US" dirty="0" smtClean="0"/>
              <a:t>- </a:t>
            </a:r>
            <a:r>
              <a:rPr lang="en-US" dirty="0" smtClean="0"/>
              <a:t>Intel Core i3-6006U (2.0 GHz) </a:t>
            </a:r>
            <a:r>
              <a:rPr lang="th-TH" dirty="0" smtClean="0"/>
              <a:t>ซีพียู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AMD </a:t>
            </a:r>
            <a:r>
              <a:rPr lang="en-US" dirty="0" err="1" smtClean="0"/>
              <a:t>Radeon</a:t>
            </a:r>
            <a:r>
              <a:rPr lang="en-US" dirty="0" smtClean="0"/>
              <a:t> R5 M430 (2GB GDDR3</a:t>
            </a:r>
            <a:r>
              <a:rPr lang="en-US" dirty="0" smtClean="0"/>
              <a:t>) </a:t>
            </a:r>
            <a:r>
              <a:rPr lang="th-TH" dirty="0" smtClean="0"/>
              <a:t>การ์ดจอ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- 4 GB </a:t>
            </a:r>
            <a:r>
              <a:rPr lang="en-US" dirty="0" smtClean="0"/>
              <a:t>DDR4</a:t>
            </a:r>
            <a:r>
              <a:rPr lang="th-TH" dirty="0" smtClean="0"/>
              <a:t> แรม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- 500 GB 5400 </a:t>
            </a:r>
            <a:r>
              <a:rPr lang="en-US" dirty="0" smtClean="0"/>
              <a:t>RPM </a:t>
            </a:r>
            <a:r>
              <a:rPr lang="th-TH" dirty="0" err="1" smtClean="0"/>
              <a:t>ฮาร์ดดิกส์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- 14 inch (1366x768) </a:t>
            </a:r>
            <a:r>
              <a:rPr lang="th-TH" dirty="0" smtClean="0"/>
              <a:t>ขนาดจอ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Windows </a:t>
            </a:r>
            <a:r>
              <a:rPr lang="en-US" dirty="0" smtClean="0"/>
              <a:t>10 </a:t>
            </a:r>
            <a:r>
              <a:rPr lang="th-TH" dirty="0" smtClean="0"/>
              <a:t>ระบบปฏิบัติการวินโดว์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รายละเอียดของเครื่องคอมพิวเตอร์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78684"/>
          </a:xfrm>
        </p:spPr>
        <p:txBody>
          <a:bodyPr/>
          <a:lstStyle/>
          <a:p>
            <a:r>
              <a:rPr lang="th-TH" dirty="0" smtClean="0"/>
              <a:t>เน้น  ซีพียู และ แรม 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สรุปการเลือกเครื่องคอมพิวเตอร์จากสถานการณ์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803400" y="4809759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18000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17900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รวมกลุ่ม">
  <a:themeElements>
    <a:clrScheme name="รวมกลุ่ม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รวมกลุ่ม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รวมกลุ่ม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83</Words>
  <Application>Microsoft Office PowerPoint</Application>
  <PresentationFormat>กำหนดเอง</PresentationFormat>
  <Paragraphs>20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รวมกลุ่ม</vt:lpstr>
      <vt:lpstr>สถานการณ์ที่ ...5...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4</cp:revision>
  <dcterms:created xsi:type="dcterms:W3CDTF">2017-06-12T01:07:19Z</dcterms:created>
  <dcterms:modified xsi:type="dcterms:W3CDTF">2017-07-03T04:30:55Z</dcterms:modified>
</cp:coreProperties>
</file>