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ามเหลี่ยมหน้าจั่ว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ามเหลี่ยมมุมฉาก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สามเหลี่ยมหน้าจั่ว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ามเหลี่ยมมุมฉาก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ED62D3F-56E8-47F0-A4D2-113FBCF95D41}" type="datetimeFigureOut">
              <a:rPr lang="th-TH" smtClean="0"/>
              <a:pPr/>
              <a:t>28/06/60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สถานการณ์</a:t>
            </a:r>
            <a:r>
              <a:rPr lang="th-TH" dirty="0" smtClean="0"/>
              <a:t>ที่1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รายชื่อสมาชิกในกลุ่ม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นางสาว </a:t>
            </a:r>
            <a:r>
              <a:rPr lang="th-TH" dirty="0" err="1" smtClean="0"/>
              <a:t>จัสมิน</a:t>
            </a:r>
            <a:r>
              <a:rPr lang="th-TH" dirty="0" smtClean="0"/>
              <a:t> ปะจะรา เลขที่ 18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นางสาว </a:t>
            </a:r>
            <a:r>
              <a:rPr lang="th-TH" dirty="0" err="1" smtClean="0"/>
              <a:t>นูรอา</a:t>
            </a:r>
            <a:r>
              <a:rPr lang="th-TH" dirty="0" smtClean="0"/>
              <a:t>ดีลา เปาะมะ เลขที่ 38 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นางสาว </a:t>
            </a:r>
            <a:r>
              <a:rPr lang="th-TH" dirty="0" err="1" smtClean="0"/>
              <a:t>รุสนานี</a:t>
            </a:r>
            <a:r>
              <a:rPr lang="th-TH" dirty="0" smtClean="0"/>
              <a:t> มะตา</a:t>
            </a:r>
            <a:r>
              <a:rPr lang="th-TH" dirty="0" err="1" smtClean="0"/>
              <a:t>เยะ</a:t>
            </a:r>
            <a:r>
              <a:rPr lang="th-TH" dirty="0" smtClean="0"/>
              <a:t> เลขที่42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pic>
        <p:nvPicPr>
          <p:cNvPr id="4" name="ตัวยึดเนื้อหา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733" y="2011061"/>
            <a:ext cx="5258534" cy="4315428"/>
          </a:xfr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: Intel Pentium J3710 1.6 GHz</a:t>
            </a:r>
          </a:p>
          <a:p>
            <a:r>
              <a:rPr lang="en-US" dirty="0" smtClean="0"/>
              <a:t>RAM : 4GB DDR3L 1600MHz</a:t>
            </a:r>
          </a:p>
          <a:p>
            <a:r>
              <a:rPr lang="en-US" dirty="0" smtClean="0"/>
              <a:t> HDD : 1TB</a:t>
            </a:r>
          </a:p>
          <a:p>
            <a:r>
              <a:rPr lang="en-US" dirty="0" smtClean="0"/>
              <a:t>Graphics : Integrated</a:t>
            </a:r>
          </a:p>
          <a:p>
            <a:r>
              <a:rPr lang="en-US" dirty="0" smtClean="0"/>
              <a:t>Display : 19.5 inch FHD</a:t>
            </a:r>
          </a:p>
          <a:p>
            <a:r>
              <a:rPr lang="en-US" dirty="0" smtClean="0"/>
              <a:t>OS : DOS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0033"/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เน้นความเร็ว.ความสวยงามของตัวเครื่อง .มีการอุดมสมบูรณ์ในการทำงาน.เน้นการทำง</a:t>
            </a:r>
            <a:r>
              <a:rPr lang="th-TH" dirty="0" smtClean="0"/>
              <a:t>า</a:t>
            </a:r>
            <a:r>
              <a:rPr lang="th-TH" dirty="0" smtClean="0"/>
              <a:t>นอย่างมีคุณภาพ.ทำงานได้อย่างสะดวกโดยไม่ต้องรอเครื่องอื่น</a:t>
            </a:r>
            <a:endParaRPr lang="th-TH" dirty="0" smtClean="0"/>
          </a:p>
          <a:p>
            <a:pPr>
              <a:buNone/>
            </a:pP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803400" y="4809759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15000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10490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4510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ิตชีวา">
  <a:themeElements>
    <a:clrScheme name="ชีวิตชีวา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ชีวิตชีวา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ชีวิตชีวา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97</Words>
  <Application>Microsoft Office PowerPoint</Application>
  <PresentationFormat>กำหนดเอง</PresentationFormat>
  <Paragraphs>21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ชีวิตชีวา</vt:lpstr>
      <vt:lpstr>สถานการณ์ที่1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4</cp:revision>
  <dcterms:created xsi:type="dcterms:W3CDTF">2017-06-12T01:07:19Z</dcterms:created>
  <dcterms:modified xsi:type="dcterms:W3CDTF">2017-06-28T04:32:36Z</dcterms:modified>
</cp:coreProperties>
</file>