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1" r:id="rId2"/>
    <p:sldId id="262" r:id="rId3"/>
    <p:sldId id="263" r:id="rId4"/>
    <p:sldId id="264" r:id="rId5"/>
    <p:sldId id="265" r:id="rId6"/>
    <p:sldId id="257" r:id="rId7"/>
    <p:sldId id="258" r:id="rId8"/>
    <p:sldId id="266" r:id="rId9"/>
    <p:sldId id="267" r:id="rId10"/>
    <p:sldId id="260" r:id="rId11"/>
    <p:sldId id="259"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73" autoAdjust="0"/>
  </p:normalViewPr>
  <p:slideViewPr>
    <p:cSldViewPr>
      <p:cViewPr>
        <p:scale>
          <a:sx n="75" d="100"/>
          <a:sy n="75" d="100"/>
        </p:scale>
        <p:origin x="-684" y="6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DAC01-D802-47A3-9854-C6235EDD4944}" type="datetimeFigureOut">
              <a:rPr lang="es-ES" smtClean="0"/>
              <a:t>03/11/2018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0ACC9-F159-4D95-A1FF-1DACB3219122}" type="slidenum">
              <a:rPr lang="es-ES" smtClean="0"/>
              <a:t>‹Nº›</a:t>
            </a:fld>
            <a:endParaRPr lang="es-ES"/>
          </a:p>
        </p:txBody>
      </p:sp>
    </p:spTree>
    <p:extLst>
      <p:ext uri="{BB962C8B-B14F-4D97-AF65-F5344CB8AC3E}">
        <p14:creationId xmlns:p14="http://schemas.microsoft.com/office/powerpoint/2010/main" val="1018059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w3schools.com/jsref/prop_doc_url.asp" TargetMode="External"/><Relationship Id="rId13" Type="http://schemas.openxmlformats.org/officeDocument/2006/relationships/hyperlink" Target="https://www.w3schools.com/jsref/prop_doc_body.asp" TargetMode="External"/><Relationship Id="rId3" Type="http://schemas.openxmlformats.org/officeDocument/2006/relationships/hyperlink" Target="https://www.w3schools.com/jsref/met_document_getelementbyid.asp" TargetMode="External"/><Relationship Id="rId7" Type="http://schemas.openxmlformats.org/officeDocument/2006/relationships/hyperlink" Target="https://www.w3schools.com/jsref/prop_document_activeelement.asp" TargetMode="External"/><Relationship Id="rId12" Type="http://schemas.openxmlformats.org/officeDocument/2006/relationships/hyperlink" Target="https://www.w3schools.com/jsref/met_document_createelement.asp"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w3schools.com/jsref/met_document_getelementsbytagname.asp" TargetMode="External"/><Relationship Id="rId11" Type="http://schemas.openxmlformats.org/officeDocument/2006/relationships/hyperlink" Target="https://www.w3schools.com/jsref/prop_doc_readystate.asp" TargetMode="External"/><Relationship Id="rId5" Type="http://schemas.openxmlformats.org/officeDocument/2006/relationships/hyperlink" Target="https://www.w3schools.com/jsref/met_doc_getelementsbyname.asp" TargetMode="External"/><Relationship Id="rId10" Type="http://schemas.openxmlformats.org/officeDocument/2006/relationships/hyperlink" Target="https://www.w3schools.com/jsref/prop_doc_title.asp" TargetMode="External"/><Relationship Id="rId4" Type="http://schemas.openxmlformats.org/officeDocument/2006/relationships/hyperlink" Target="https://www.w3schools.com/jsref/met_document_getelementsbyclassname.asp" TargetMode="External"/><Relationship Id="rId9" Type="http://schemas.openxmlformats.org/officeDocument/2006/relationships/hyperlink" Target="https://www.w3schools.com/jsref/met_doc_writeln.as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DEMO: https://www.w3schools.com/js/js_json_stringify.asp</a:t>
            </a:r>
          </a:p>
          <a:p>
            <a:r>
              <a:rPr lang="es-ES" dirty="0" smtClean="0"/>
              <a:t>https://www.w3schools.com/js/tryit.asp?filename=tryjson_store</a:t>
            </a:r>
          </a:p>
          <a:p>
            <a:r>
              <a:rPr lang="es-ES" dirty="0" smtClean="0"/>
              <a:t>https://msdn.microsoft.com/es-es/library/cc836459(v=vs.94).aspx</a:t>
            </a:r>
            <a:endParaRPr lang="es-ES" dirty="0"/>
          </a:p>
        </p:txBody>
      </p:sp>
      <p:sp>
        <p:nvSpPr>
          <p:cNvPr id="4" name="3 Marcador de número de diapositiva"/>
          <p:cNvSpPr>
            <a:spLocks noGrp="1"/>
          </p:cNvSpPr>
          <p:nvPr>
            <p:ph type="sldNum" sz="quarter" idx="10"/>
          </p:nvPr>
        </p:nvSpPr>
        <p:spPr/>
        <p:txBody>
          <a:bodyPr/>
          <a:lstStyle/>
          <a:p>
            <a:fld id="{3B555329-25E8-4B8E-869F-C249D79D9FD4}" type="slidenum">
              <a:rPr lang="es-ES" smtClean="0"/>
              <a:t>1</a:t>
            </a:fld>
            <a:endParaRPr lang="es-ES"/>
          </a:p>
        </p:txBody>
      </p:sp>
    </p:spTree>
    <p:extLst>
      <p:ext uri="{BB962C8B-B14F-4D97-AF65-F5344CB8AC3E}">
        <p14:creationId xmlns:p14="http://schemas.microsoft.com/office/powerpoint/2010/main" val="237227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8A8D681-E8B3-4C7E-93D4-43074E4E50AD}" type="slidenum">
              <a:rPr lang="es-AR" smtClean="0"/>
              <a:pPr/>
              <a:t>6</a:t>
            </a:fld>
            <a:endParaRPr lang="es-AR"/>
          </a:p>
        </p:txBody>
      </p:sp>
    </p:spTree>
    <p:extLst>
      <p:ext uri="{BB962C8B-B14F-4D97-AF65-F5344CB8AC3E}">
        <p14:creationId xmlns:p14="http://schemas.microsoft.com/office/powerpoint/2010/main" val="356943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a:t>Mostrar</a:t>
            </a:r>
            <a:r>
              <a:rPr lang="en-US" dirty="0"/>
              <a:t> el </a:t>
            </a:r>
            <a:r>
              <a:rPr lang="en-US" dirty="0" err="1"/>
              <a:t>dom</a:t>
            </a:r>
            <a:r>
              <a:rPr lang="en-US" dirty="0"/>
              <a:t> con un document html </a:t>
            </a:r>
            <a:r>
              <a:rPr lang="en-US" dirty="0" err="1"/>
              <a:t>estandar</a:t>
            </a:r>
            <a:r>
              <a:rPr lang="en-US" dirty="0"/>
              <a:t>. Y </a:t>
            </a:r>
            <a:r>
              <a:rPr lang="en-US" dirty="0" err="1"/>
              <a:t>su</a:t>
            </a:r>
            <a:r>
              <a:rPr lang="en-US" dirty="0"/>
              <a:t> </a:t>
            </a:r>
            <a:r>
              <a:rPr lang="en-US" dirty="0" err="1"/>
              <a:t>interaccion</a:t>
            </a:r>
            <a:r>
              <a:rPr lang="en-US" dirty="0"/>
              <a:t> con JS </a:t>
            </a:r>
            <a:r>
              <a:rPr lang="en-US" dirty="0" err="1"/>
              <a:t>utilizando</a:t>
            </a:r>
            <a:r>
              <a:rPr lang="en-US" dirty="0"/>
              <a:t> los </a:t>
            </a:r>
            <a:r>
              <a:rPr lang="en-US" dirty="0" err="1"/>
              <a:t>siguientes</a:t>
            </a:r>
            <a:r>
              <a:rPr lang="en-US" dirty="0"/>
              <a:t>:</a:t>
            </a:r>
          </a:p>
          <a:p>
            <a:pPr>
              <a:spcBef>
                <a:spcPct val="0"/>
              </a:spcBef>
            </a:pPr>
            <a:r>
              <a:rPr lang="en-US" dirty="0"/>
              <a:t>DEMO: C:\Users\usrsis0146\Desktop\CoderHouse\Cursos\Programacion </a:t>
            </a:r>
            <a:r>
              <a:rPr lang="en-US" dirty="0" err="1"/>
              <a:t>WebOriginal</a:t>
            </a:r>
            <a:r>
              <a:rPr lang="en-US" dirty="0"/>
              <a:t>\ejemplosClase6y7\Demos\DomJS.html (document</a:t>
            </a:r>
            <a:r>
              <a:rPr lang="en-US" baseline="0" dirty="0"/>
              <a:t> get element…</a:t>
            </a:r>
            <a:endParaRPr lang="en-US" dirty="0"/>
          </a:p>
          <a:p>
            <a:pPr>
              <a:spcBef>
                <a:spcPct val="0"/>
              </a:spcBef>
            </a:pPr>
            <a:r>
              <a:rPr lang="en-US" dirty="0" err="1"/>
              <a:t>hacer</a:t>
            </a:r>
            <a:r>
              <a:rPr lang="en-US" dirty="0"/>
              <a:t> demo</a:t>
            </a:r>
            <a:r>
              <a:rPr lang="en-US" baseline="0" dirty="0"/>
              <a:t> con </a:t>
            </a:r>
            <a:r>
              <a:rPr lang="en-US" baseline="0" dirty="0" err="1"/>
              <a:t>las</a:t>
            </a:r>
            <a:r>
              <a:rPr lang="en-US" baseline="0" dirty="0"/>
              <a:t> </a:t>
            </a:r>
            <a:r>
              <a:rPr lang="en-US" baseline="0" dirty="0" err="1"/>
              <a:t>funciones</a:t>
            </a:r>
            <a:r>
              <a:rPr lang="en-US" baseline="0" dirty="0"/>
              <a:t> a </a:t>
            </a:r>
            <a:r>
              <a:rPr lang="en-US" baseline="0" dirty="0" err="1"/>
              <a:t>continuacion</a:t>
            </a:r>
            <a:r>
              <a:rPr lang="en-US" baseline="0" dirty="0"/>
              <a:t> (</a:t>
            </a:r>
            <a:r>
              <a:rPr lang="en-US" baseline="0" dirty="0" err="1"/>
              <a:t>listado</a:t>
            </a:r>
            <a:r>
              <a:rPr lang="en-US" baseline="0" dirty="0"/>
              <a:t>)</a:t>
            </a:r>
          </a:p>
          <a:p>
            <a:pPr>
              <a:spcBef>
                <a:spcPct val="0"/>
              </a:spcBef>
            </a:pPr>
            <a:r>
              <a:rPr lang="en-US" baseline="0" dirty="0"/>
              <a:t>DEMO2 (</a:t>
            </a:r>
            <a:r>
              <a:rPr lang="en-US" baseline="0" dirty="0" err="1"/>
              <a:t>explicar</a:t>
            </a:r>
            <a:r>
              <a:rPr lang="en-US" baseline="0" dirty="0"/>
              <a:t> </a:t>
            </a:r>
            <a:r>
              <a:rPr lang="en-US" baseline="0" dirty="0" err="1"/>
              <a:t>creacion</a:t>
            </a:r>
            <a:r>
              <a:rPr lang="en-US" baseline="0" dirty="0"/>
              <a:t> de </a:t>
            </a:r>
            <a:r>
              <a:rPr lang="en-US" baseline="0" dirty="0" err="1"/>
              <a:t>objetos</a:t>
            </a:r>
            <a:r>
              <a:rPr lang="en-US" baseline="0" dirty="0"/>
              <a:t> html): file:///C:/Users/usrsis0146/Desktop/CoderHouse/Cursos/Programacion%20WebOriginal/ejemplosClase6y7/Demos/CrearObjetoDinamicamente.html</a:t>
            </a:r>
            <a:endParaRPr lang="en-US" dirty="0"/>
          </a:p>
          <a:p>
            <a:pPr>
              <a:spcBef>
                <a:spcPct val="0"/>
              </a:spcBef>
            </a:pPr>
            <a:r>
              <a:rPr lang="en-US" dirty="0" err="1"/>
              <a:t>Examinar</a:t>
            </a:r>
            <a:r>
              <a:rPr lang="en-US" baseline="0" dirty="0"/>
              <a:t> el DOM en el console de windows.</a:t>
            </a:r>
            <a:endParaRPr lang="en-US" dirty="0"/>
          </a:p>
          <a:p>
            <a:pPr>
              <a:spcBef>
                <a:spcPct val="0"/>
              </a:spcBef>
            </a:pPr>
            <a:r>
              <a:rPr lang="es-AR" dirty="0" err="1">
                <a:hlinkClick r:id="rId3"/>
              </a:rPr>
              <a:t>document.getElementById</a:t>
            </a:r>
            <a:r>
              <a:rPr lang="es-AR" dirty="0">
                <a:hlinkClick r:id="rId3"/>
              </a:rPr>
              <a:t>()</a:t>
            </a:r>
            <a:endParaRPr lang="es-AR" dirty="0"/>
          </a:p>
          <a:p>
            <a:pPr>
              <a:spcBef>
                <a:spcPct val="0"/>
              </a:spcBef>
            </a:pPr>
            <a:r>
              <a:rPr lang="es-AR" dirty="0" err="1">
                <a:hlinkClick r:id="rId4"/>
              </a:rPr>
              <a:t>document.getElementsByClassName</a:t>
            </a:r>
            <a:r>
              <a:rPr lang="es-AR" dirty="0">
                <a:hlinkClick r:id="rId4"/>
              </a:rPr>
              <a:t>()</a:t>
            </a:r>
            <a:endParaRPr lang="es-AR" dirty="0"/>
          </a:p>
          <a:p>
            <a:pPr>
              <a:spcBef>
                <a:spcPct val="0"/>
              </a:spcBef>
            </a:pPr>
            <a:r>
              <a:rPr lang="es-AR" dirty="0" err="1">
                <a:hlinkClick r:id="rId5"/>
              </a:rPr>
              <a:t>document.getElementsByName</a:t>
            </a:r>
            <a:r>
              <a:rPr lang="es-AR" dirty="0">
                <a:hlinkClick r:id="rId5"/>
              </a:rPr>
              <a:t>()</a:t>
            </a:r>
            <a:endParaRPr lang="es-AR" dirty="0"/>
          </a:p>
          <a:p>
            <a:pPr>
              <a:spcBef>
                <a:spcPct val="0"/>
              </a:spcBef>
            </a:pPr>
            <a:r>
              <a:rPr lang="es-AR" dirty="0" err="1">
                <a:hlinkClick r:id="rId6"/>
              </a:rPr>
              <a:t>document.getElementsByTagName</a:t>
            </a:r>
            <a:r>
              <a:rPr lang="es-AR" dirty="0">
                <a:hlinkClick r:id="rId6"/>
              </a:rPr>
              <a:t>()</a:t>
            </a:r>
            <a:endParaRPr lang="es-AR" dirty="0"/>
          </a:p>
          <a:p>
            <a:pPr>
              <a:spcBef>
                <a:spcPct val="0"/>
              </a:spcBef>
            </a:pPr>
            <a:r>
              <a:rPr lang="es-AR" dirty="0" err="1">
                <a:hlinkClick r:id="rId7"/>
              </a:rPr>
              <a:t>document.activeElement</a:t>
            </a:r>
            <a:endParaRPr lang="es-AR" dirty="0"/>
          </a:p>
          <a:p>
            <a:pPr>
              <a:spcBef>
                <a:spcPct val="0"/>
              </a:spcBef>
            </a:pPr>
            <a:r>
              <a:rPr lang="es-AR" dirty="0">
                <a:hlinkClick r:id="rId8"/>
              </a:rPr>
              <a:t>document.URL</a:t>
            </a:r>
            <a:endParaRPr lang="es-AR" dirty="0"/>
          </a:p>
          <a:p>
            <a:pPr>
              <a:spcBef>
                <a:spcPct val="0"/>
              </a:spcBef>
            </a:pPr>
            <a:r>
              <a:rPr lang="es-AR" dirty="0" err="1"/>
              <a:t>Document.open</a:t>
            </a:r>
            <a:endParaRPr lang="es-AR" dirty="0"/>
          </a:p>
          <a:p>
            <a:pPr>
              <a:spcBef>
                <a:spcPct val="0"/>
              </a:spcBef>
            </a:pPr>
            <a:r>
              <a:rPr lang="es-AR" dirty="0" err="1">
                <a:hlinkClick r:id="rId9"/>
              </a:rPr>
              <a:t>document.writeln</a:t>
            </a:r>
            <a:r>
              <a:rPr lang="es-AR" dirty="0">
                <a:hlinkClick r:id="rId9"/>
              </a:rPr>
              <a:t>()</a:t>
            </a:r>
            <a:endParaRPr lang="es-AR" dirty="0"/>
          </a:p>
          <a:p>
            <a:pPr>
              <a:spcBef>
                <a:spcPct val="0"/>
              </a:spcBef>
            </a:pPr>
            <a:r>
              <a:rPr lang="es-AR" dirty="0" err="1">
                <a:hlinkClick r:id="rId10"/>
              </a:rPr>
              <a:t>document.title</a:t>
            </a:r>
            <a:endParaRPr lang="es-AR" dirty="0"/>
          </a:p>
          <a:p>
            <a:pPr>
              <a:spcBef>
                <a:spcPct val="0"/>
              </a:spcBef>
            </a:pPr>
            <a:r>
              <a:rPr lang="es-AR" dirty="0" err="1">
                <a:hlinkClick r:id="rId11"/>
              </a:rPr>
              <a:t>document.readyState</a:t>
            </a:r>
            <a:endParaRPr lang="es-AR" dirty="0"/>
          </a:p>
          <a:p>
            <a:pPr>
              <a:spcBef>
                <a:spcPct val="0"/>
              </a:spcBef>
            </a:pPr>
            <a:r>
              <a:rPr lang="es-AR" dirty="0" err="1">
                <a:hlinkClick r:id="rId12"/>
              </a:rPr>
              <a:t>document.createElement</a:t>
            </a:r>
            <a:r>
              <a:rPr lang="es-AR" dirty="0">
                <a:hlinkClick r:id="rId12"/>
              </a:rPr>
              <a:t>()</a:t>
            </a:r>
            <a:endParaRPr lang="es-AR" dirty="0"/>
          </a:p>
          <a:p>
            <a:pPr>
              <a:spcBef>
                <a:spcPct val="0"/>
              </a:spcBef>
            </a:pPr>
            <a:r>
              <a:rPr lang="es-AR" dirty="0" err="1">
                <a:hlinkClick r:id="rId13"/>
              </a:rPr>
              <a:t>document.body</a:t>
            </a:r>
            <a:endParaRPr lang="es-AR" dirty="0"/>
          </a:p>
          <a:p>
            <a:pPr>
              <a:spcBef>
                <a:spcPct val="0"/>
              </a:spcBef>
            </a:pPr>
            <a:r>
              <a:rPr lang="en-US" dirty="0" err="1"/>
              <a:t>Compartir</a:t>
            </a:r>
            <a:r>
              <a:rPr lang="en-US" dirty="0"/>
              <a:t>: </a:t>
            </a:r>
          </a:p>
          <a:p>
            <a:pPr>
              <a:spcBef>
                <a:spcPct val="0"/>
              </a:spcBef>
            </a:pPr>
            <a:r>
              <a:rPr lang="en-US" dirty="0"/>
              <a:t>https://www.w3schools.com/jsref/dom_obj_document.asp</a:t>
            </a:r>
          </a:p>
          <a:p>
            <a:pPr>
              <a:spcBef>
                <a:spcPct val="0"/>
              </a:spcBef>
            </a:pPr>
            <a:r>
              <a:rPr lang="en-US" dirty="0"/>
              <a:t>https://www.w3schools.com/js/js_htmldom_nodes.asp</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D2AD2DE-077F-411C-BB61-F10BB762A907}" type="slidenum">
              <a:rPr lang="es-AR"/>
              <a:pPr/>
              <a:t>7</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J:\OneDriveRomer_C\OneDrive\CoderHouse\Programaciòn Web 3645\Clase 7 y 8\01 Ejercicio practica DOM.html</a:t>
            </a:r>
          </a:p>
          <a:p>
            <a:endParaRPr lang="es-ES" dirty="0" smtClean="0"/>
          </a:p>
          <a:p>
            <a:r>
              <a:rPr lang="es-ES" dirty="0" smtClean="0"/>
              <a:t>REFERENCIA DE EJERCICIOS: https://librosweb.es/libro/javascript/capitulo-5/ejercicios-sobre-dom.html</a:t>
            </a:r>
            <a:endParaRPr lang="es-ES" dirty="0"/>
          </a:p>
        </p:txBody>
      </p:sp>
      <p:sp>
        <p:nvSpPr>
          <p:cNvPr id="4" name="3 Marcador de número de diapositiva"/>
          <p:cNvSpPr>
            <a:spLocks noGrp="1"/>
          </p:cNvSpPr>
          <p:nvPr>
            <p:ph type="sldNum" sz="quarter" idx="10"/>
          </p:nvPr>
        </p:nvSpPr>
        <p:spPr/>
        <p:txBody>
          <a:bodyPr/>
          <a:lstStyle/>
          <a:p>
            <a:fld id="{7BE0ACC9-F159-4D95-A1FF-1DACB3219122}" type="slidenum">
              <a:rPr lang="es-ES" smtClean="0"/>
              <a:t>8</a:t>
            </a:fld>
            <a:endParaRPr lang="es-ES"/>
          </a:p>
        </p:txBody>
      </p:sp>
    </p:spTree>
    <p:extLst>
      <p:ext uri="{BB962C8B-B14F-4D97-AF65-F5344CB8AC3E}">
        <p14:creationId xmlns:p14="http://schemas.microsoft.com/office/powerpoint/2010/main" val="224413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J:\OneDriveRomer_C\OneDrive\CoderHouse\Programaciòn Web 3645\Clase 7 y 8\02 Ejercicio practica </a:t>
            </a:r>
            <a:r>
              <a:rPr lang="es-ES" dirty="0" smtClean="0"/>
              <a:t>DOM.html</a:t>
            </a:r>
          </a:p>
          <a:p>
            <a:r>
              <a:rPr lang="es-ES" dirty="0" smtClean="0"/>
              <a:t>Esta dentro de</a:t>
            </a:r>
            <a:r>
              <a:rPr lang="es-ES" baseline="0" dirty="0" smtClean="0"/>
              <a:t> la </a:t>
            </a:r>
            <a:r>
              <a:rPr lang="es-ES" baseline="0" smtClean="0"/>
              <a:t>carpeta clase 7 y 8</a:t>
            </a:r>
            <a:endParaRPr lang="es-ES" dirty="0"/>
          </a:p>
        </p:txBody>
      </p:sp>
      <p:sp>
        <p:nvSpPr>
          <p:cNvPr id="4" name="3 Marcador de número de diapositiva"/>
          <p:cNvSpPr>
            <a:spLocks noGrp="1"/>
          </p:cNvSpPr>
          <p:nvPr>
            <p:ph type="sldNum" sz="quarter" idx="10"/>
          </p:nvPr>
        </p:nvSpPr>
        <p:spPr/>
        <p:txBody>
          <a:bodyPr/>
          <a:lstStyle/>
          <a:p>
            <a:fld id="{7BE0ACC9-F159-4D95-A1FF-1DACB3219122}" type="slidenum">
              <a:rPr lang="es-ES" smtClean="0"/>
              <a:t>9</a:t>
            </a:fld>
            <a:endParaRPr lang="es-ES"/>
          </a:p>
        </p:txBody>
      </p:sp>
    </p:spTree>
    <p:extLst>
      <p:ext uri="{BB962C8B-B14F-4D97-AF65-F5344CB8AC3E}">
        <p14:creationId xmlns:p14="http://schemas.microsoft.com/office/powerpoint/2010/main" val="216193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a:t>Desarrollarle</a:t>
            </a:r>
            <a:r>
              <a:rPr lang="en-US" dirty="0"/>
              <a:t> al </a:t>
            </a:r>
            <a:r>
              <a:rPr lang="en-US" dirty="0" err="1"/>
              <a:t>Sistema</a:t>
            </a:r>
            <a:r>
              <a:rPr lang="en-US" dirty="0"/>
              <a:t> un panel en el top de la </a:t>
            </a:r>
            <a:r>
              <a:rPr lang="en-US" dirty="0" err="1"/>
              <a:t>pagina</a:t>
            </a:r>
            <a:r>
              <a:rPr lang="en-US" dirty="0"/>
              <a:t> </a:t>
            </a:r>
            <a:r>
              <a:rPr lang="en-US" dirty="0" err="1"/>
              <a:t>que</a:t>
            </a:r>
            <a:r>
              <a:rPr lang="en-US" dirty="0"/>
              <a:t> </a:t>
            </a:r>
            <a:r>
              <a:rPr lang="en-US" dirty="0" err="1"/>
              <a:t>muestre</a:t>
            </a:r>
            <a:r>
              <a:rPr lang="en-US" dirty="0"/>
              <a:t> los </a:t>
            </a:r>
            <a:r>
              <a:rPr lang="en-US" dirty="0" err="1"/>
              <a:t>atributos</a:t>
            </a:r>
            <a:r>
              <a:rPr lang="en-US" dirty="0"/>
              <a:t> del </a:t>
            </a:r>
            <a:r>
              <a:rPr lang="en-US" dirty="0" err="1"/>
              <a:t>objeto</a:t>
            </a:r>
            <a:r>
              <a:rPr lang="en-US" dirty="0"/>
              <a:t> </a:t>
            </a:r>
            <a:r>
              <a:rPr lang="en-US" dirty="0" err="1"/>
              <a:t>masterPage</a:t>
            </a:r>
            <a:r>
              <a:rPr lang="en-US" dirty="0"/>
              <a:t> con </a:t>
            </a:r>
            <a:r>
              <a:rPr lang="en-US" dirty="0" err="1"/>
              <a:t>su</a:t>
            </a:r>
            <a:r>
              <a:rPr lang="en-US" dirty="0"/>
              <a:t> header y div y spans  </a:t>
            </a:r>
            <a:r>
              <a:rPr lang="en-US" dirty="0" err="1"/>
              <a:t>creados</a:t>
            </a:r>
            <a:r>
              <a:rPr lang="en-US" dirty="0"/>
              <a:t> </a:t>
            </a:r>
            <a:r>
              <a:rPr lang="en-US" dirty="0" err="1"/>
              <a:t>dinamicamente</a:t>
            </a:r>
            <a:r>
              <a:rPr lang="en-US" dirty="0"/>
              <a:t>.</a:t>
            </a:r>
          </a:p>
          <a:p>
            <a:pPr>
              <a:spcBef>
                <a:spcPct val="0"/>
              </a:spcBef>
            </a:pPr>
            <a:r>
              <a:rPr lang="en-US" dirty="0" err="1"/>
              <a:t>Inluir</a:t>
            </a:r>
            <a:r>
              <a:rPr lang="en-US" dirty="0"/>
              <a:t> el </a:t>
            </a:r>
            <a:r>
              <a:rPr lang="en-US" dirty="0" err="1"/>
              <a:t>objeto</a:t>
            </a:r>
            <a:r>
              <a:rPr lang="en-US" dirty="0"/>
              <a:t> H1  y P </a:t>
            </a:r>
          </a:p>
          <a:p>
            <a:pPr>
              <a:spcBef>
                <a:spcPct val="0"/>
              </a:spcBef>
            </a:pPr>
            <a:endParaRPr lang="en-US" dirty="0"/>
          </a:p>
          <a:p>
            <a:pPr>
              <a:spcBef>
                <a:spcPct val="0"/>
              </a:spcBef>
            </a:pPr>
            <a:r>
              <a:rPr lang="en-US" dirty="0" err="1"/>
              <a:t>Resuelto</a:t>
            </a:r>
            <a:r>
              <a:rPr lang="en-US" dirty="0"/>
              <a:t> en: C:\Users\usrsis0146\Desktop\CoderHouse\Cursos\Programacion </a:t>
            </a:r>
            <a:r>
              <a:rPr lang="en-US" dirty="0" err="1"/>
              <a:t>WebOriginal</a:t>
            </a:r>
            <a:r>
              <a:rPr lang="en-US" dirty="0"/>
              <a:t>\ejemplosClase6y7\</a:t>
            </a:r>
            <a:r>
              <a:rPr lang="en-US" dirty="0" err="1"/>
              <a:t>EjercicioProductoFinancieroMostrarMasterPage</a:t>
            </a:r>
            <a:endParaRPr lang="es-AR"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E4EDE0E9-B974-42E7-8A80-65FA72ED3670}" type="slidenum">
              <a:rPr lang="es-AR"/>
              <a:pPr/>
              <a:t>11</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48B45A8-4A4E-484D-A833-57E9B332EA6A}" type="datetimeFigureOut">
              <a:rPr lang="es-ES" smtClean="0"/>
              <a:t>03/11/2018</a:t>
            </a:fld>
            <a:endParaRPr lang="es-ES"/>
          </a:p>
        </p:txBody>
      </p:sp>
      <p:sp>
        <p:nvSpPr>
          <p:cNvPr id="5" name="Footer Placeholder 4"/>
          <p:cNvSpPr>
            <a:spLocks noGrp="1"/>
          </p:cNvSpPr>
          <p:nvPr>
            <p:ph type="ftr" sz="quarter" idx="11"/>
          </p:nvPr>
        </p:nvSpPr>
        <p:spPr/>
        <p:txBody>
          <a:bodyPr/>
          <a:lstStyle/>
          <a:p>
            <a:endParaRPr lang="es-E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39D453E-A1BB-4849-A84E-519859241D83}" type="slidenum">
              <a:rPr lang="es-ES" smtClean="0"/>
              <a:t>‹Nº›</a:t>
            </a:fld>
            <a:endParaRPr lang="es-E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48B45A8-4A4E-484D-A833-57E9B332EA6A}" type="datetimeFigureOut">
              <a:rPr lang="es-ES" smtClean="0"/>
              <a:t>03/11/2018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9D453E-A1BB-4849-A84E-519859241D8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48B45A8-4A4E-484D-A833-57E9B332EA6A}" type="datetimeFigureOut">
              <a:rPr lang="es-ES" smtClean="0"/>
              <a:t>03/11/2018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9D453E-A1BB-4849-A84E-519859241D8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48B45A8-4A4E-484D-A833-57E9B332EA6A}" type="datetimeFigureOut">
              <a:rPr lang="es-ES" smtClean="0"/>
              <a:t>03/11/2018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9D453E-A1BB-4849-A84E-519859241D8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48B45A8-4A4E-484D-A833-57E9B332EA6A}" type="datetimeFigureOut">
              <a:rPr lang="es-ES" smtClean="0"/>
              <a:t>03/11/2018</a:t>
            </a:fld>
            <a:endParaRPr lang="es-E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9D453E-A1BB-4849-A84E-519859241D83}" type="slidenum">
              <a:rPr lang="es-ES" smtClean="0"/>
              <a:t>‹Nº›</a:t>
            </a:fld>
            <a:endParaRPr lang="es-E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s-ES" smtClean="0"/>
              <a:t>Haga clic para modificar el estilo de título del patrón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48B45A8-4A4E-484D-A833-57E9B332EA6A}" type="datetimeFigureOut">
              <a:rPr lang="es-ES" smtClean="0"/>
              <a:t>03/11/2018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9D453E-A1BB-4849-A84E-519859241D83}"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48B45A8-4A4E-484D-A833-57E9B332EA6A}" type="datetimeFigureOut">
              <a:rPr lang="es-ES" smtClean="0"/>
              <a:t>03/11/2018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9D453E-A1BB-4849-A84E-519859241D83}"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D48B45A8-4A4E-484D-A833-57E9B332EA6A}" type="datetimeFigureOut">
              <a:rPr lang="es-ES" smtClean="0"/>
              <a:t>03/11/2018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9D453E-A1BB-4849-A84E-519859241D8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48B45A8-4A4E-484D-A833-57E9B332EA6A}" type="datetimeFigureOut">
              <a:rPr lang="es-ES" smtClean="0"/>
              <a:t>03/11/2018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9D453E-A1BB-4849-A84E-519859241D8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48B45A8-4A4E-484D-A833-57E9B332EA6A}" type="datetimeFigureOut">
              <a:rPr lang="es-ES" smtClean="0"/>
              <a:t>03/11/2018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9D453E-A1BB-4849-A84E-519859241D83}" type="slidenum">
              <a:rPr lang="es-ES" smtClean="0"/>
              <a:t>‹Nº›</a:t>
            </a:fld>
            <a:endParaRPr lang="es-E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5" name="Date Placeholder 4"/>
          <p:cNvSpPr>
            <a:spLocks noGrp="1"/>
          </p:cNvSpPr>
          <p:nvPr>
            <p:ph type="dt" sz="half" idx="10"/>
          </p:nvPr>
        </p:nvSpPr>
        <p:spPr/>
        <p:txBody>
          <a:bodyPr/>
          <a:lstStyle/>
          <a:p>
            <a:fld id="{D48B45A8-4A4E-484D-A833-57E9B332EA6A}" type="datetimeFigureOut">
              <a:rPr lang="es-ES" smtClean="0"/>
              <a:t>03/11/2018</a:t>
            </a:fld>
            <a:endParaRPr lang="es-ES"/>
          </a:p>
        </p:txBody>
      </p:sp>
      <p:sp>
        <p:nvSpPr>
          <p:cNvPr id="7" name="Slide Number Placeholder 6"/>
          <p:cNvSpPr>
            <a:spLocks noGrp="1"/>
          </p:cNvSpPr>
          <p:nvPr>
            <p:ph type="sldNum" sz="quarter" idx="12"/>
          </p:nvPr>
        </p:nvSpPr>
        <p:spPr/>
        <p:txBody>
          <a:bodyPr/>
          <a:lstStyle/>
          <a:p>
            <a:fld id="{139D453E-A1BB-4849-A84E-519859241D83}" type="slidenum">
              <a:rPr lang="es-ES" smtClean="0"/>
              <a:t>‹Nº›</a:t>
            </a:fld>
            <a:endParaRPr lang="es-E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s-E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48B45A8-4A4E-484D-A833-57E9B332EA6A}" type="datetimeFigureOut">
              <a:rPr lang="es-ES" smtClean="0"/>
              <a:t>03/11/2018</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39D453E-A1BB-4849-A84E-519859241D83}" type="slidenum">
              <a:rPr lang="es-ES" smtClean="0"/>
              <a:t>‹Nº›</a:t>
            </a:fld>
            <a:endParaRPr lang="es-E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p:txBody>
          <a:bodyPr>
            <a:normAutofit/>
          </a:bodyPr>
          <a:lstStyle/>
          <a:p>
            <a:r>
              <a:rPr lang="es-ES" dirty="0"/>
              <a:t>JSON, acrónimo de JavaScript </a:t>
            </a:r>
            <a:r>
              <a:rPr lang="es-ES" dirty="0" err="1"/>
              <a:t>Object</a:t>
            </a:r>
            <a:r>
              <a:rPr lang="es-ES" dirty="0"/>
              <a:t> </a:t>
            </a:r>
            <a:r>
              <a:rPr lang="es-ES" dirty="0" err="1"/>
              <a:t>Notation</a:t>
            </a:r>
            <a:r>
              <a:rPr lang="es-ES" dirty="0"/>
              <a:t>, es un formato de texto ligero para el intercambio de datos</a:t>
            </a:r>
            <a:r>
              <a:rPr lang="es-ES" dirty="0" smtClean="0"/>
              <a:t>.</a:t>
            </a:r>
          </a:p>
          <a:p>
            <a:endParaRPr lang="es-ES" dirty="0"/>
          </a:p>
          <a:p>
            <a:r>
              <a:rPr lang="es-ES" dirty="0" smtClean="0"/>
              <a:t>Funciones: </a:t>
            </a:r>
          </a:p>
        </p:txBody>
      </p:sp>
      <p:sp>
        <p:nvSpPr>
          <p:cNvPr id="5" name="4 Marcador de contenido"/>
          <p:cNvSpPr>
            <a:spLocks noGrp="1"/>
          </p:cNvSpPr>
          <p:nvPr>
            <p:ph sz="half" idx="2"/>
          </p:nvPr>
        </p:nvSpPr>
        <p:spPr/>
        <p:txBody>
          <a:bodyPr>
            <a:normAutofit/>
          </a:bodyPr>
          <a:lstStyle/>
          <a:p>
            <a:pPr marL="0" indent="0">
              <a:buNone/>
            </a:pPr>
            <a:r>
              <a:rPr lang="en-US" sz="2000" dirty="0" smtClean="0"/>
              <a:t>OBJETO JSON</a:t>
            </a:r>
          </a:p>
          <a:p>
            <a:pPr marL="0" indent="0">
              <a:buNone/>
            </a:pPr>
            <a:endParaRPr lang="en-US" sz="2000" dirty="0"/>
          </a:p>
          <a:p>
            <a:pPr marL="0" indent="0">
              <a:buNone/>
            </a:pPr>
            <a:r>
              <a:rPr lang="en-US" sz="2000" dirty="0" smtClean="0"/>
              <a:t>"{</a:t>
            </a:r>
          </a:p>
          <a:p>
            <a:pPr marL="0" indent="0">
              <a:buNone/>
            </a:pPr>
            <a:r>
              <a:rPr lang="en-US" sz="2000" dirty="0"/>
              <a:t>	</a:t>
            </a:r>
            <a:r>
              <a:rPr lang="en-US" sz="2000" dirty="0" smtClean="0"/>
              <a:t>"</a:t>
            </a:r>
            <a:r>
              <a:rPr lang="en-US" sz="2000" dirty="0" err="1"/>
              <a:t>name":"</a:t>
            </a:r>
            <a:r>
              <a:rPr lang="en-US" sz="2000" dirty="0" err="1" smtClean="0"/>
              <a:t>John</a:t>
            </a:r>
            <a:r>
              <a:rPr lang="en-US" sz="2000" dirty="0" smtClean="0"/>
              <a:t>“,</a:t>
            </a:r>
          </a:p>
          <a:p>
            <a:pPr marL="0" indent="0">
              <a:buNone/>
            </a:pPr>
            <a:r>
              <a:rPr lang="en-US" sz="2000" dirty="0" smtClean="0"/>
              <a:t>	"</a:t>
            </a:r>
            <a:r>
              <a:rPr lang="en-US" sz="2000" dirty="0"/>
              <a:t>age":31</a:t>
            </a:r>
            <a:r>
              <a:rPr lang="en-US" sz="2000" dirty="0" smtClean="0"/>
              <a:t>,</a:t>
            </a:r>
          </a:p>
          <a:p>
            <a:pPr marL="0" indent="0">
              <a:buNone/>
            </a:pPr>
            <a:r>
              <a:rPr lang="en-US" sz="2000" dirty="0"/>
              <a:t>	</a:t>
            </a:r>
            <a:r>
              <a:rPr lang="en-US" sz="2000" dirty="0" smtClean="0"/>
              <a:t>"</a:t>
            </a:r>
            <a:r>
              <a:rPr lang="en-US" sz="2000" dirty="0" err="1"/>
              <a:t>city":"New</a:t>
            </a:r>
            <a:r>
              <a:rPr lang="en-US" sz="2000" dirty="0"/>
              <a:t> </a:t>
            </a:r>
            <a:r>
              <a:rPr lang="en-US" sz="2000" dirty="0" smtClean="0"/>
              <a:t>York“</a:t>
            </a:r>
          </a:p>
          <a:p>
            <a:pPr marL="0" indent="0">
              <a:buNone/>
            </a:pPr>
            <a:r>
              <a:rPr lang="en-US" sz="2000" dirty="0" smtClean="0"/>
              <a:t>}"</a:t>
            </a:r>
            <a:endParaRPr lang="es-ES" sz="2000" dirty="0"/>
          </a:p>
        </p:txBody>
      </p:sp>
      <p:sp>
        <p:nvSpPr>
          <p:cNvPr id="2" name="1 Título"/>
          <p:cNvSpPr>
            <a:spLocks noGrp="1"/>
          </p:cNvSpPr>
          <p:nvPr>
            <p:ph type="title"/>
          </p:nvPr>
        </p:nvSpPr>
        <p:spPr/>
        <p:txBody>
          <a:bodyPr/>
          <a:lstStyle/>
          <a:p>
            <a:r>
              <a:rPr lang="es-ES" dirty="0" smtClean="0"/>
              <a:t>Que es JSON</a:t>
            </a:r>
            <a:endParaRPr lang="es-ES" dirty="0"/>
          </a:p>
        </p:txBody>
      </p:sp>
      <p:sp>
        <p:nvSpPr>
          <p:cNvPr id="3" name="2 CuadroTexto"/>
          <p:cNvSpPr txBox="1"/>
          <p:nvPr/>
        </p:nvSpPr>
        <p:spPr>
          <a:xfrm>
            <a:off x="683568" y="5733256"/>
            <a:ext cx="5346335" cy="1015663"/>
          </a:xfrm>
          <a:prstGeom prst="rect">
            <a:avLst/>
          </a:prstGeom>
          <a:noFill/>
        </p:spPr>
        <p:txBody>
          <a:bodyPr wrap="none" rtlCol="0">
            <a:spAutoFit/>
          </a:bodyPr>
          <a:lstStyle/>
          <a:p>
            <a:pPr lvl="1"/>
            <a:r>
              <a:rPr lang="es-ES" sz="2000" dirty="0" err="1" smtClean="0">
                <a:solidFill>
                  <a:schemeClr val="accent1">
                    <a:lumMod val="50000"/>
                  </a:schemeClr>
                </a:solidFill>
              </a:rPr>
              <a:t>var</a:t>
            </a:r>
            <a:r>
              <a:rPr lang="es-ES" sz="2000" dirty="0" smtClean="0">
                <a:solidFill>
                  <a:schemeClr val="accent1">
                    <a:lumMod val="50000"/>
                  </a:schemeClr>
                </a:solidFill>
              </a:rPr>
              <a:t> </a:t>
            </a:r>
            <a:r>
              <a:rPr lang="es-ES" sz="2000" dirty="0" smtClean="0">
                <a:solidFill>
                  <a:schemeClr val="accent1">
                    <a:lumMod val="50000"/>
                  </a:schemeClr>
                </a:solidFill>
              </a:rPr>
              <a:t> </a:t>
            </a:r>
            <a:r>
              <a:rPr lang="es-ES" sz="2000" dirty="0" err="1" smtClean="0">
                <a:solidFill>
                  <a:schemeClr val="accent1">
                    <a:lumMod val="50000"/>
                  </a:schemeClr>
                </a:solidFill>
              </a:rPr>
              <a:t>miTextoJson</a:t>
            </a:r>
            <a:r>
              <a:rPr lang="es-ES" sz="2000" dirty="0" smtClean="0">
                <a:solidFill>
                  <a:schemeClr val="accent1">
                    <a:lumMod val="50000"/>
                  </a:schemeClr>
                </a:solidFill>
              </a:rPr>
              <a:t> </a:t>
            </a:r>
            <a:r>
              <a:rPr lang="es-ES" sz="2000" dirty="0" smtClean="0">
                <a:solidFill>
                  <a:schemeClr val="accent1">
                    <a:lumMod val="50000"/>
                  </a:schemeClr>
                </a:solidFill>
              </a:rPr>
              <a:t>= </a:t>
            </a:r>
            <a:r>
              <a:rPr lang="es-ES" sz="2000" dirty="0" err="1" smtClean="0">
                <a:solidFill>
                  <a:schemeClr val="accent1">
                    <a:lumMod val="50000"/>
                  </a:schemeClr>
                </a:solidFill>
              </a:rPr>
              <a:t>JSON.stringify</a:t>
            </a:r>
            <a:r>
              <a:rPr lang="es-ES" sz="2000" dirty="0" smtClean="0">
                <a:solidFill>
                  <a:schemeClr val="accent1">
                    <a:lumMod val="50000"/>
                  </a:schemeClr>
                </a:solidFill>
              </a:rPr>
              <a:t> (</a:t>
            </a:r>
            <a:r>
              <a:rPr lang="es-ES" sz="2000" dirty="0" err="1" smtClean="0">
                <a:solidFill>
                  <a:schemeClr val="accent1">
                    <a:lumMod val="50000"/>
                  </a:schemeClr>
                </a:solidFill>
              </a:rPr>
              <a:t>obj</a:t>
            </a:r>
            <a:r>
              <a:rPr lang="es-ES" sz="2000" dirty="0" smtClean="0">
                <a:solidFill>
                  <a:schemeClr val="accent1">
                    <a:lumMod val="50000"/>
                  </a:schemeClr>
                </a:solidFill>
              </a:rPr>
              <a:t>);</a:t>
            </a:r>
          </a:p>
          <a:p>
            <a:pPr lvl="1"/>
            <a:r>
              <a:rPr lang="es-ES" sz="2000" dirty="0" err="1" smtClean="0">
                <a:solidFill>
                  <a:schemeClr val="accent1">
                    <a:lumMod val="50000"/>
                  </a:schemeClr>
                </a:solidFill>
              </a:rPr>
              <a:t>var</a:t>
            </a:r>
            <a:r>
              <a:rPr lang="es-ES" sz="2000" dirty="0" smtClean="0">
                <a:solidFill>
                  <a:schemeClr val="accent1">
                    <a:lumMod val="50000"/>
                  </a:schemeClr>
                </a:solidFill>
              </a:rPr>
              <a:t> </a:t>
            </a:r>
            <a:r>
              <a:rPr lang="es-ES" sz="2000" dirty="0" smtClean="0">
                <a:solidFill>
                  <a:schemeClr val="accent1">
                    <a:lumMod val="50000"/>
                  </a:schemeClr>
                </a:solidFill>
              </a:rPr>
              <a:t> </a:t>
            </a:r>
            <a:r>
              <a:rPr lang="es-ES" sz="2000" dirty="0" err="1" smtClean="0">
                <a:solidFill>
                  <a:schemeClr val="accent1">
                    <a:lumMod val="50000"/>
                  </a:schemeClr>
                </a:solidFill>
              </a:rPr>
              <a:t>miObjetoJS</a:t>
            </a:r>
            <a:r>
              <a:rPr lang="es-ES" sz="2000" dirty="0" smtClean="0">
                <a:solidFill>
                  <a:schemeClr val="accent1">
                    <a:lumMod val="50000"/>
                  </a:schemeClr>
                </a:solidFill>
              </a:rPr>
              <a:t> </a:t>
            </a:r>
            <a:r>
              <a:rPr lang="es-ES" sz="2000" dirty="0" smtClean="0">
                <a:solidFill>
                  <a:schemeClr val="accent1">
                    <a:lumMod val="50000"/>
                  </a:schemeClr>
                </a:solidFill>
              </a:rPr>
              <a:t>= </a:t>
            </a:r>
            <a:r>
              <a:rPr lang="es-ES" sz="2000" dirty="0" err="1" smtClean="0">
                <a:solidFill>
                  <a:schemeClr val="accent1">
                    <a:lumMod val="50000"/>
                  </a:schemeClr>
                </a:solidFill>
              </a:rPr>
              <a:t>JSON.parse</a:t>
            </a:r>
            <a:r>
              <a:rPr lang="es-ES" sz="2000" dirty="0" smtClean="0">
                <a:solidFill>
                  <a:schemeClr val="accent1">
                    <a:lumMod val="50000"/>
                  </a:schemeClr>
                </a:solidFill>
              </a:rPr>
              <a:t>(</a:t>
            </a:r>
            <a:r>
              <a:rPr lang="es-ES" sz="2000" dirty="0" err="1" smtClean="0">
                <a:solidFill>
                  <a:schemeClr val="accent1">
                    <a:lumMod val="50000"/>
                  </a:schemeClr>
                </a:solidFill>
              </a:rPr>
              <a:t>text</a:t>
            </a:r>
            <a:r>
              <a:rPr lang="es-ES" sz="2000" dirty="0" smtClean="0">
                <a:solidFill>
                  <a:schemeClr val="accent1">
                    <a:lumMod val="50000"/>
                  </a:schemeClr>
                </a:solidFill>
              </a:rPr>
              <a:t>);</a:t>
            </a:r>
          </a:p>
          <a:p>
            <a:endParaRPr lang="es-ES" sz="2000" dirty="0">
              <a:solidFill>
                <a:schemeClr val="accent1">
                  <a:lumMod val="50000"/>
                </a:schemeClr>
              </a:solidFill>
            </a:endParaRPr>
          </a:p>
        </p:txBody>
      </p:sp>
    </p:spTree>
    <p:extLst>
      <p:ext uri="{BB962C8B-B14F-4D97-AF65-F5344CB8AC3E}">
        <p14:creationId xmlns:p14="http://schemas.microsoft.com/office/powerpoint/2010/main" val="727076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de Repaso</a:t>
            </a:r>
            <a:endParaRPr lang="es-ES" dirty="0"/>
          </a:p>
        </p:txBody>
      </p:sp>
      <p:sp>
        <p:nvSpPr>
          <p:cNvPr id="3" name="2 Marcador de contenido"/>
          <p:cNvSpPr>
            <a:spLocks noGrp="1"/>
          </p:cNvSpPr>
          <p:nvPr>
            <p:ph idx="1"/>
          </p:nvPr>
        </p:nvSpPr>
        <p:spPr/>
        <p:txBody>
          <a:bodyPr/>
          <a:lstStyle/>
          <a:p>
            <a:r>
              <a:rPr lang="es-ES" b="1" dirty="0"/>
              <a:t>Crear el modulo Diario</a:t>
            </a:r>
          </a:p>
          <a:p>
            <a:r>
              <a:rPr lang="es-ES" dirty="0"/>
              <a:t>El modulo deberá, de forma privada o publica, mostrar/</a:t>
            </a:r>
            <a:r>
              <a:rPr lang="es-ES" dirty="0" err="1"/>
              <a:t>renderizar</a:t>
            </a:r>
            <a:r>
              <a:rPr lang="es-ES" dirty="0"/>
              <a:t> las noticias en el DOM</a:t>
            </a:r>
          </a:p>
          <a:p>
            <a:r>
              <a:rPr lang="es-ES" dirty="0"/>
              <a:t>El titulo deberá ser un H1, la </a:t>
            </a:r>
            <a:r>
              <a:rPr lang="es-ES" dirty="0" err="1"/>
              <a:t>descipcion</a:t>
            </a:r>
            <a:r>
              <a:rPr lang="es-ES" dirty="0"/>
              <a:t> un P y la imagen un </a:t>
            </a:r>
            <a:r>
              <a:rPr lang="es-ES" dirty="0" err="1"/>
              <a:t>img</a:t>
            </a:r>
            <a:endParaRPr lang="es-ES" dirty="0"/>
          </a:p>
          <a:p>
            <a:r>
              <a:rPr lang="es-ES" dirty="0"/>
              <a:t>A través del modulo deberá tener la posibilidad de eliminar del DOM la noticia por ID que </a:t>
            </a:r>
            <a:r>
              <a:rPr lang="es-ES" dirty="0" smtClean="0"/>
              <a:t>dese</a:t>
            </a:r>
            <a:endParaRPr lang="es-ES" dirty="0"/>
          </a:p>
        </p:txBody>
      </p:sp>
    </p:spTree>
    <p:extLst>
      <p:ext uri="{BB962C8B-B14F-4D97-AF65-F5344CB8AC3E}">
        <p14:creationId xmlns:p14="http://schemas.microsoft.com/office/powerpoint/2010/main" val="193300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Ejercicio </a:t>
            </a:r>
            <a:endParaRPr lang="es-AR"/>
          </a:p>
        </p:txBody>
      </p:sp>
      <p:sp>
        <p:nvSpPr>
          <p:cNvPr id="8195" name="Content Placeholder 2"/>
          <p:cNvSpPr>
            <a:spLocks noGrp="1"/>
          </p:cNvSpPr>
          <p:nvPr>
            <p:ph idx="1"/>
          </p:nvPr>
        </p:nvSpPr>
        <p:spPr/>
        <p:txBody>
          <a:bodyPr/>
          <a:lstStyle/>
          <a:p>
            <a:r>
              <a:rPr lang="en-US" dirty="0"/>
              <a:t>En </a:t>
            </a:r>
            <a:r>
              <a:rPr lang="es-ES" dirty="0"/>
              <a:t>nuestro Proyecto de Productos Financieros:</a:t>
            </a:r>
          </a:p>
          <a:p>
            <a:pPr lvl="1"/>
            <a:r>
              <a:rPr lang="es-ES" dirty="0"/>
              <a:t>Crear dinámicamente un Objeto </a:t>
            </a:r>
            <a:r>
              <a:rPr lang="es-ES" dirty="0" err="1"/>
              <a:t>header</a:t>
            </a:r>
            <a:r>
              <a:rPr lang="es-ES" dirty="0"/>
              <a:t> en el </a:t>
            </a:r>
            <a:r>
              <a:rPr lang="es-ES" dirty="0" err="1"/>
              <a:t>body</a:t>
            </a:r>
            <a:r>
              <a:rPr lang="es-ES" dirty="0"/>
              <a:t>, y muestre los atributos del Objeto “</a:t>
            </a:r>
            <a:r>
              <a:rPr lang="es-ES" dirty="0" err="1"/>
              <a:t>MasterPage</a:t>
            </a:r>
            <a:r>
              <a:rPr lang="en-US" dirty="0"/>
              <a:t>”.</a:t>
            </a:r>
          </a:p>
          <a:p>
            <a:pPr lvl="1"/>
            <a:r>
              <a:rPr lang="en-US" dirty="0"/>
              <a:t>Header </a:t>
            </a:r>
          </a:p>
          <a:p>
            <a:pPr lvl="3"/>
            <a:r>
              <a:rPr lang="en-US" dirty="0"/>
              <a:t>Button = </a:t>
            </a:r>
            <a:r>
              <a:rPr lang="en-US" dirty="0" err="1"/>
              <a:t>Ver</a:t>
            </a:r>
            <a:r>
              <a:rPr lang="en-US" dirty="0"/>
              <a:t> Anterior</a:t>
            </a:r>
          </a:p>
          <a:p>
            <a:pPr lvl="3"/>
            <a:r>
              <a:rPr lang="en-US" dirty="0" err="1"/>
              <a:t>Div</a:t>
            </a:r>
            <a:r>
              <a:rPr lang="en-US" dirty="0"/>
              <a:t>/Span: Total </a:t>
            </a:r>
            <a:r>
              <a:rPr lang="en-US" dirty="0" err="1"/>
              <a:t>Cliente</a:t>
            </a:r>
            <a:endParaRPr lang="en-US" dirty="0"/>
          </a:p>
          <a:p>
            <a:pPr lvl="3"/>
            <a:r>
              <a:rPr lang="en-US" dirty="0" err="1"/>
              <a:t>Div</a:t>
            </a:r>
            <a:r>
              <a:rPr lang="en-US" dirty="0"/>
              <a:t>/Span: </a:t>
            </a:r>
            <a:r>
              <a:rPr lang="en-US" dirty="0" err="1"/>
              <a:t>Promedio</a:t>
            </a:r>
            <a:r>
              <a:rPr lang="en-US" dirty="0"/>
              <a:t> de </a:t>
            </a:r>
            <a:r>
              <a:rPr lang="en-US" dirty="0" err="1"/>
              <a:t>Productos</a:t>
            </a:r>
            <a:endParaRPr lang="en-US" dirty="0"/>
          </a:p>
          <a:p>
            <a:pPr lvl="3"/>
            <a:r>
              <a:rPr lang="en-US" dirty="0"/>
              <a:t>Button = </a:t>
            </a:r>
            <a:r>
              <a:rPr lang="en-US" dirty="0" err="1"/>
              <a:t>Ver</a:t>
            </a:r>
            <a:r>
              <a:rPr lang="en-US" dirty="0"/>
              <a:t> </a:t>
            </a:r>
            <a:r>
              <a:rPr lang="en-US" dirty="0" err="1"/>
              <a:t>Siguiente</a:t>
            </a:r>
            <a:r>
              <a:rPr lang="en-US" dirty="0"/>
              <a:t>.</a:t>
            </a:r>
            <a:endParaRPr lang="es-AR" dirty="0"/>
          </a:p>
        </p:txBody>
      </p:sp>
    </p:spTree>
    <p:extLst>
      <p:ext uri="{BB962C8B-B14F-4D97-AF65-F5344CB8AC3E}">
        <p14:creationId xmlns:p14="http://schemas.microsoft.com/office/powerpoint/2010/main" val="3388580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JSON Ejemplo</a:t>
            </a:r>
            <a:endParaRPr lang="es-E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916832"/>
            <a:ext cx="6388396" cy="4019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865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 para el Storage</a:t>
            </a:r>
            <a:endParaRPr lang="es-ES" dirty="0"/>
          </a:p>
        </p:txBody>
      </p:sp>
      <p:sp>
        <p:nvSpPr>
          <p:cNvPr id="3" name="2 Marcador de contenido"/>
          <p:cNvSpPr>
            <a:spLocks noGrp="1"/>
          </p:cNvSpPr>
          <p:nvPr>
            <p:ph idx="1"/>
          </p:nvPr>
        </p:nvSpPr>
        <p:spPr/>
        <p:txBody>
          <a:bodyPr/>
          <a:lstStyle/>
          <a:p>
            <a:r>
              <a:rPr lang="es-ES" dirty="0" smtClean="0"/>
              <a:t>Funciones:</a:t>
            </a:r>
          </a:p>
          <a:p>
            <a:pPr lvl="1"/>
            <a:r>
              <a:rPr lang="es-ES" b="1" dirty="0" err="1" smtClean="0"/>
              <a:t>localStorage</a:t>
            </a:r>
            <a:r>
              <a:rPr lang="es-ES" dirty="0" smtClean="0"/>
              <a:t>: persiste localmente los datos en el navegador.</a:t>
            </a:r>
          </a:p>
          <a:p>
            <a:pPr lvl="1"/>
            <a:r>
              <a:rPr lang="es-ES" b="1" dirty="0" err="1" smtClean="0"/>
              <a:t>sessionStorage</a:t>
            </a:r>
            <a:r>
              <a:rPr lang="es-ES" dirty="0" smtClean="0"/>
              <a:t>: solo persiste durante la sesión.</a:t>
            </a:r>
          </a:p>
          <a:p>
            <a:r>
              <a:rPr lang="es-ES" dirty="0" smtClean="0"/>
              <a:t>Métodos:</a:t>
            </a:r>
          </a:p>
          <a:p>
            <a:pPr lvl="2"/>
            <a:r>
              <a:rPr lang="es-ES" dirty="0" err="1"/>
              <a:t>setItem</a:t>
            </a:r>
            <a:r>
              <a:rPr lang="es-ES" dirty="0"/>
              <a:t>("</a:t>
            </a:r>
            <a:r>
              <a:rPr lang="es-ES" dirty="0" err="1"/>
              <a:t>key</a:t>
            </a:r>
            <a:r>
              <a:rPr lang="es-ES" dirty="0"/>
              <a:t>", "</a:t>
            </a:r>
            <a:r>
              <a:rPr lang="es-ES" dirty="0" err="1"/>
              <a:t>value</a:t>
            </a:r>
            <a:r>
              <a:rPr lang="es-ES" dirty="0"/>
              <a:t>");</a:t>
            </a:r>
          </a:p>
          <a:p>
            <a:pPr lvl="2"/>
            <a:r>
              <a:rPr lang="es-ES" dirty="0" err="1"/>
              <a:t>getItem</a:t>
            </a:r>
            <a:r>
              <a:rPr lang="es-ES" dirty="0"/>
              <a:t>("</a:t>
            </a:r>
            <a:r>
              <a:rPr lang="es-ES" dirty="0" err="1"/>
              <a:t>key</a:t>
            </a:r>
            <a:r>
              <a:rPr lang="es-ES" dirty="0"/>
              <a:t>");</a:t>
            </a:r>
          </a:p>
          <a:p>
            <a:pPr lvl="2"/>
            <a:r>
              <a:rPr lang="es-ES" dirty="0" err="1"/>
              <a:t>removeItem</a:t>
            </a:r>
            <a:r>
              <a:rPr lang="es-ES" dirty="0"/>
              <a:t>("</a:t>
            </a:r>
            <a:r>
              <a:rPr lang="es-ES" dirty="0" err="1"/>
              <a:t>key</a:t>
            </a:r>
            <a:r>
              <a:rPr lang="es-ES" dirty="0"/>
              <a:t>");</a:t>
            </a:r>
          </a:p>
          <a:p>
            <a:pPr lvl="1"/>
            <a:endParaRPr lang="es-ES" dirty="0"/>
          </a:p>
        </p:txBody>
      </p:sp>
    </p:spTree>
    <p:extLst>
      <p:ext uri="{BB962C8B-B14F-4D97-AF65-F5344CB8AC3E}">
        <p14:creationId xmlns:p14="http://schemas.microsoft.com/office/powerpoint/2010/main" val="386064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Crear una función que permita guardar un </a:t>
            </a:r>
            <a:r>
              <a:rPr lang="es-ES" b="1" dirty="0" err="1"/>
              <a:t>Array</a:t>
            </a:r>
            <a:r>
              <a:rPr lang="es-ES" b="1" dirty="0"/>
              <a:t> en el </a:t>
            </a:r>
            <a:r>
              <a:rPr lang="es-ES" b="1" dirty="0" err="1" smtClean="0"/>
              <a:t>localStorage</a:t>
            </a:r>
            <a:endParaRPr lang="es-ES" dirty="0"/>
          </a:p>
        </p:txBody>
      </p:sp>
      <p:sp>
        <p:nvSpPr>
          <p:cNvPr id="3" name="2 Marcador de contenido"/>
          <p:cNvSpPr>
            <a:spLocks noGrp="1"/>
          </p:cNvSpPr>
          <p:nvPr>
            <p:ph idx="1"/>
          </p:nvPr>
        </p:nvSpPr>
        <p:spPr/>
        <p:txBody>
          <a:bodyPr/>
          <a:lstStyle/>
          <a:p>
            <a:r>
              <a:rPr lang="es-ES" dirty="0"/>
              <a:t>La función tiene que recibir como parámetros una </a:t>
            </a:r>
            <a:r>
              <a:rPr lang="es-ES" dirty="0" err="1"/>
              <a:t>key</a:t>
            </a:r>
            <a:r>
              <a:rPr lang="es-ES" dirty="0"/>
              <a:t> y un </a:t>
            </a:r>
            <a:r>
              <a:rPr lang="es-ES" dirty="0" err="1"/>
              <a:t>Array</a:t>
            </a:r>
            <a:r>
              <a:rPr lang="es-ES" dirty="0"/>
              <a:t> y convertir el </a:t>
            </a:r>
            <a:r>
              <a:rPr lang="es-ES" dirty="0" err="1"/>
              <a:t>Array</a:t>
            </a:r>
            <a:r>
              <a:rPr lang="es-ES" dirty="0"/>
              <a:t> en JSON para guardarlo en el </a:t>
            </a:r>
            <a:r>
              <a:rPr lang="es-ES" dirty="0" err="1"/>
              <a:t>localStorge</a:t>
            </a:r>
            <a:r>
              <a:rPr lang="es-ES" dirty="0"/>
              <a:t>. La función tiene que validar los parámetros que recibe, en caso de que alguno sea incorrecto no debe romper ni guardar nada</a:t>
            </a:r>
            <a:r>
              <a:rPr lang="es-ES" dirty="0" smtClean="0"/>
              <a:t>.</a:t>
            </a:r>
          </a:p>
          <a:p>
            <a:r>
              <a:rPr lang="es-ES" b="1" dirty="0"/>
              <a:t>Datos de prueba:</a:t>
            </a:r>
            <a:endParaRPr lang="es-ES" dirty="0"/>
          </a:p>
          <a:p>
            <a:pPr marL="114300" indent="0">
              <a:buNone/>
            </a:pPr>
            <a:r>
              <a:rPr lang="es-ES" sz="1800" dirty="0" err="1"/>
              <a:t>var</a:t>
            </a:r>
            <a:r>
              <a:rPr lang="es-ES" sz="1800" dirty="0"/>
              <a:t> </a:t>
            </a:r>
            <a:r>
              <a:rPr lang="es-ES" sz="1800" dirty="0" err="1"/>
              <a:t>testList</a:t>
            </a:r>
            <a:r>
              <a:rPr lang="es-ES" sz="1800" dirty="0"/>
              <a:t> = ['CARLOS','GERONIMO','NICOLAS','LUCAS'] </a:t>
            </a:r>
            <a:r>
              <a:rPr lang="es-ES" sz="1800" dirty="0" err="1"/>
              <a:t>setLocalList</a:t>
            </a:r>
            <a:r>
              <a:rPr lang="es-ES" sz="1800" dirty="0"/>
              <a:t>('</a:t>
            </a:r>
            <a:r>
              <a:rPr lang="es-ES" sz="1800" dirty="0" err="1"/>
              <a:t>studentsList</a:t>
            </a:r>
            <a:r>
              <a:rPr lang="es-ES" sz="1800" dirty="0"/>
              <a:t>', </a:t>
            </a:r>
            <a:r>
              <a:rPr lang="es-ES" sz="1800" dirty="0" err="1"/>
              <a:t>testList</a:t>
            </a:r>
            <a:r>
              <a:rPr lang="es-ES" sz="1800" dirty="0"/>
              <a:t>) </a:t>
            </a:r>
            <a:endParaRPr lang="es-ES" sz="1800" dirty="0" smtClean="0"/>
          </a:p>
          <a:p>
            <a:pPr marL="114300" indent="0">
              <a:buNone/>
            </a:pPr>
            <a:r>
              <a:rPr lang="es-ES" sz="1800" dirty="0" smtClean="0"/>
              <a:t>// </a:t>
            </a:r>
            <a:r>
              <a:rPr lang="es-ES" sz="1800" dirty="0"/>
              <a:t>Guarda la lista en el </a:t>
            </a:r>
            <a:r>
              <a:rPr lang="es-ES" sz="1800" dirty="0" err="1"/>
              <a:t>localStorage</a:t>
            </a:r>
            <a:r>
              <a:rPr lang="es-ES" sz="1800" dirty="0"/>
              <a:t> en formato JSON</a:t>
            </a:r>
          </a:p>
        </p:txBody>
      </p:sp>
    </p:spTree>
    <p:extLst>
      <p:ext uri="{BB962C8B-B14F-4D97-AF65-F5344CB8AC3E}">
        <p14:creationId xmlns:p14="http://schemas.microsoft.com/office/powerpoint/2010/main" val="2571540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Crea una función que permita levantar una lista del </a:t>
            </a:r>
            <a:r>
              <a:rPr lang="es-ES" b="1" dirty="0" err="1" smtClean="0"/>
              <a:t>localStorage</a:t>
            </a:r>
            <a:endParaRPr lang="es-ES" dirty="0"/>
          </a:p>
        </p:txBody>
      </p:sp>
      <p:sp>
        <p:nvSpPr>
          <p:cNvPr id="3" name="2 Marcador de contenido"/>
          <p:cNvSpPr>
            <a:spLocks noGrp="1"/>
          </p:cNvSpPr>
          <p:nvPr>
            <p:ph idx="1"/>
          </p:nvPr>
        </p:nvSpPr>
        <p:spPr/>
        <p:txBody>
          <a:bodyPr/>
          <a:lstStyle/>
          <a:p>
            <a:r>
              <a:rPr lang="es-ES" dirty="0"/>
              <a:t>La función tiene que recibir como parámetro una </a:t>
            </a:r>
            <a:r>
              <a:rPr lang="es-ES" dirty="0" err="1"/>
              <a:t>key</a:t>
            </a:r>
            <a:r>
              <a:rPr lang="es-ES" dirty="0"/>
              <a:t> y buscar en el </a:t>
            </a:r>
            <a:r>
              <a:rPr lang="es-ES" dirty="0" err="1"/>
              <a:t>localStorage</a:t>
            </a:r>
            <a:r>
              <a:rPr lang="es-ES" dirty="0"/>
              <a:t> por esa </a:t>
            </a:r>
            <a:r>
              <a:rPr lang="es-ES" dirty="0" err="1"/>
              <a:t>key</a:t>
            </a:r>
            <a:r>
              <a:rPr lang="es-ES" dirty="0"/>
              <a:t> devolviendo un objeto de JavaScript, si no existe el elemento debe devolver un </a:t>
            </a:r>
            <a:r>
              <a:rPr lang="es-ES" dirty="0" err="1"/>
              <a:t>Array</a:t>
            </a:r>
            <a:r>
              <a:rPr lang="es-ES" dirty="0"/>
              <a:t> vacío. La función tiene que validar los parámetros que recibe, en caso de que alguno sea incorrecto no debe romper ni borrar nada.</a:t>
            </a:r>
          </a:p>
          <a:p>
            <a:pPr marL="114300" indent="0">
              <a:buNone/>
            </a:pPr>
            <a:r>
              <a:rPr lang="es-ES" sz="2000" dirty="0" err="1"/>
              <a:t>var</a:t>
            </a:r>
            <a:r>
              <a:rPr lang="es-ES" sz="2000" dirty="0"/>
              <a:t> </a:t>
            </a:r>
            <a:r>
              <a:rPr lang="es-ES" sz="2000" dirty="0" err="1"/>
              <a:t>studentsList</a:t>
            </a:r>
            <a:r>
              <a:rPr lang="es-ES" sz="2000" dirty="0"/>
              <a:t> = </a:t>
            </a:r>
            <a:r>
              <a:rPr lang="es-ES" sz="2000" dirty="0" err="1"/>
              <a:t>getLocalList</a:t>
            </a:r>
            <a:r>
              <a:rPr lang="es-ES" sz="2000" dirty="0"/>
              <a:t>('</a:t>
            </a:r>
            <a:r>
              <a:rPr lang="es-ES" sz="2000" dirty="0" err="1"/>
              <a:t>studentsList</a:t>
            </a:r>
            <a:r>
              <a:rPr lang="es-ES" sz="2000" dirty="0"/>
              <a:t>') </a:t>
            </a:r>
            <a:endParaRPr lang="es-ES" sz="2000" dirty="0" smtClean="0"/>
          </a:p>
          <a:p>
            <a:pPr marL="114300" indent="0">
              <a:buNone/>
            </a:pPr>
            <a:r>
              <a:rPr lang="es-ES" sz="2000" dirty="0" smtClean="0"/>
              <a:t>// </a:t>
            </a:r>
            <a:r>
              <a:rPr lang="es-ES" sz="2000" dirty="0"/>
              <a:t>Debe devolver siempre un </a:t>
            </a:r>
            <a:r>
              <a:rPr lang="es-ES" sz="2000" dirty="0" err="1"/>
              <a:t>Array</a:t>
            </a:r>
            <a:r>
              <a:rPr lang="es-ES" sz="2000" dirty="0"/>
              <a:t> [] vacío o con elementos [...]</a:t>
            </a:r>
          </a:p>
        </p:txBody>
      </p:sp>
    </p:spTree>
    <p:extLst>
      <p:ext uri="{BB962C8B-B14F-4D97-AF65-F5344CB8AC3E}">
        <p14:creationId xmlns:p14="http://schemas.microsoft.com/office/powerpoint/2010/main" val="1636840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Document Object Model (DOM) </a:t>
            </a:r>
            <a:endParaRPr lang="es-AR"/>
          </a:p>
        </p:txBody>
      </p:sp>
      <p:sp>
        <p:nvSpPr>
          <p:cNvPr id="5123" name="Content Placeholder 4"/>
          <p:cNvSpPr>
            <a:spLocks noGrp="1"/>
          </p:cNvSpPr>
          <p:nvPr>
            <p:ph sz="half" idx="1"/>
          </p:nvPr>
        </p:nvSpPr>
        <p:spPr>
          <a:xfrm>
            <a:off x="1042416" y="2313432"/>
            <a:ext cx="3419856" cy="3493008"/>
          </a:xfrm>
          <a:prstGeom prst="rect">
            <a:avLst/>
          </a:prstGeom>
        </p:spPr>
        <p:txBody>
          <a:bodyPr>
            <a:normAutofit fontScale="92500" lnSpcReduction="20000"/>
          </a:bodyPr>
          <a:lstStyle/>
          <a:p>
            <a:r>
              <a:rPr lang="es-ES" sz="2800" dirty="0"/>
              <a:t>Es la plataforma base que permite interactuar con el </a:t>
            </a:r>
            <a:r>
              <a:rPr lang="es-ES" sz="2800" dirty="0" err="1"/>
              <a:t>document</a:t>
            </a:r>
            <a:r>
              <a:rPr lang="es-ES" sz="2800" dirty="0"/>
              <a:t> HTML </a:t>
            </a:r>
            <a:r>
              <a:rPr lang="es-ES" sz="2800" dirty="0" err="1"/>
              <a:t>dinamicamente</a:t>
            </a:r>
            <a:r>
              <a:rPr lang="es-ES" sz="2800" dirty="0"/>
              <a:t>. </a:t>
            </a:r>
          </a:p>
          <a:p>
            <a:r>
              <a:rPr lang="en-US" sz="2800" dirty="0"/>
              <a:t>A </a:t>
            </a:r>
            <a:r>
              <a:rPr lang="en-US" sz="2800" dirty="0" err="1"/>
              <a:t>traves</a:t>
            </a:r>
            <a:r>
              <a:rPr lang="en-US" sz="2800" dirty="0"/>
              <a:t> del DOM </a:t>
            </a:r>
            <a:r>
              <a:rPr lang="en-US" sz="2800" dirty="0" err="1"/>
              <a:t>podemos</a:t>
            </a:r>
            <a:r>
              <a:rPr lang="es-AR" sz="2800" dirty="0"/>
              <a:t>, obtener, agregar, cambiar, eliminar objetos </a:t>
            </a:r>
            <a:r>
              <a:rPr lang="es-AR" sz="2800" dirty="0" err="1"/>
              <a:t>html</a:t>
            </a:r>
            <a:r>
              <a:rPr lang="es-AR" sz="2800" dirty="0"/>
              <a:t>.</a:t>
            </a:r>
          </a:p>
        </p:txBody>
      </p:sp>
      <p:pic>
        <p:nvPicPr>
          <p:cNvPr id="5124"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87008" y="2945606"/>
            <a:ext cx="2441375" cy="2228850"/>
          </a:xfrm>
          <a:prstGeom prst="rect">
            <a:avLst/>
          </a:prstGeom>
          <a:noFill/>
        </p:spPr>
      </p:pic>
    </p:spTree>
    <p:extLst>
      <p:ext uri="{BB962C8B-B14F-4D97-AF65-F5344CB8AC3E}">
        <p14:creationId xmlns:p14="http://schemas.microsoft.com/office/powerpoint/2010/main" val="1380419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8665" y="709126"/>
            <a:ext cx="5806945" cy="555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9256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01 Ejercicio de practica (DOM)</a:t>
            </a:r>
            <a:endParaRPr lang="es-ES" dirty="0"/>
          </a:p>
        </p:txBody>
      </p:sp>
      <p:sp>
        <p:nvSpPr>
          <p:cNvPr id="3" name="2 Marcador de contenido"/>
          <p:cNvSpPr>
            <a:spLocks noGrp="1"/>
          </p:cNvSpPr>
          <p:nvPr>
            <p:ph idx="1"/>
          </p:nvPr>
        </p:nvSpPr>
        <p:spPr/>
        <p:txBody>
          <a:bodyPr/>
          <a:lstStyle/>
          <a:p>
            <a:r>
              <a:rPr lang="es-ES" dirty="0"/>
              <a:t>A partir de la página web proporcionada y utilizando las funciones DOM, mostrar por pantalla la siguiente información:</a:t>
            </a:r>
          </a:p>
          <a:p>
            <a:pPr lvl="1"/>
            <a:r>
              <a:rPr lang="es-ES" dirty="0"/>
              <a:t>Número de enlaces de la página</a:t>
            </a:r>
          </a:p>
          <a:p>
            <a:pPr lvl="1"/>
            <a:r>
              <a:rPr lang="es-ES" dirty="0"/>
              <a:t>Dirección a la que enlaza el penúltimo enlace</a:t>
            </a:r>
          </a:p>
          <a:p>
            <a:pPr lvl="1"/>
            <a:r>
              <a:rPr lang="es-ES" dirty="0"/>
              <a:t>Numero de enlaces que enlazan a http://prueba</a:t>
            </a:r>
          </a:p>
          <a:p>
            <a:pPr lvl="1"/>
            <a:r>
              <a:rPr lang="es-ES" dirty="0"/>
              <a:t>Número de enlaces del tercer párrafo</a:t>
            </a:r>
          </a:p>
          <a:p>
            <a:r>
              <a:rPr lang="es-ES" dirty="0" smtClean="0"/>
              <a:t>ENTREGAR HTML: </a:t>
            </a:r>
            <a:endParaRPr lang="es-ES" dirty="0"/>
          </a:p>
        </p:txBody>
      </p:sp>
    </p:spTree>
    <p:extLst>
      <p:ext uri="{BB962C8B-B14F-4D97-AF65-F5344CB8AC3E}">
        <p14:creationId xmlns:p14="http://schemas.microsoft.com/office/powerpoint/2010/main" val="1953912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02 </a:t>
            </a:r>
            <a:r>
              <a:rPr lang="es-ES" dirty="0"/>
              <a:t>Ejercicio de practica (DOM)</a:t>
            </a:r>
          </a:p>
        </p:txBody>
      </p:sp>
      <p:sp>
        <p:nvSpPr>
          <p:cNvPr id="3" name="2 Marcador de contenido"/>
          <p:cNvSpPr>
            <a:spLocks noGrp="1"/>
          </p:cNvSpPr>
          <p:nvPr>
            <p:ph idx="1"/>
          </p:nvPr>
        </p:nvSpPr>
        <p:spPr/>
        <p:txBody>
          <a:bodyPr/>
          <a:lstStyle/>
          <a:p>
            <a:r>
              <a:rPr lang="es-ES" dirty="0"/>
              <a:t>Completar el código JavaScript proporcionado para que cuando se pinche sobre el enlace se muestre completo el contenido de texto. Además, el enlace debe dejar de mostrarse después de pulsarlo por primera vez. La acción de pinchar sobre un enlace forma parte de los "Eventos" de JavaScript que se ven en el siguiente capítulo. En este ejercicio, sólo se debe saber que al pinchar sobre el enlace, se ejecuta la función llamada muestra().</a:t>
            </a:r>
          </a:p>
        </p:txBody>
      </p:sp>
    </p:spTree>
    <p:extLst>
      <p:ext uri="{BB962C8B-B14F-4D97-AF65-F5344CB8AC3E}">
        <p14:creationId xmlns:p14="http://schemas.microsoft.com/office/powerpoint/2010/main" val="4294764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ticario">
  <a:themeElements>
    <a:clrScheme name="Boticario">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Boticario">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oticario">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455</TotalTime>
  <Words>729</Words>
  <Application>Microsoft Office PowerPoint</Application>
  <PresentationFormat>Presentación en pantalla (4:3)</PresentationFormat>
  <Paragraphs>94</Paragraphs>
  <Slides>11</Slides>
  <Notes>6</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Boticario</vt:lpstr>
      <vt:lpstr>Que es JSON</vt:lpstr>
      <vt:lpstr>JSON Ejemplo</vt:lpstr>
      <vt:lpstr>Funciones para el Storage</vt:lpstr>
      <vt:lpstr>Crear una función que permita guardar un Array en el localStorage</vt:lpstr>
      <vt:lpstr>Crea una función que permita levantar una lista del localStorage</vt:lpstr>
      <vt:lpstr>Document Object Model (DOM) </vt:lpstr>
      <vt:lpstr>Presentación de PowerPoint</vt:lpstr>
      <vt:lpstr>01 Ejercicio de practica (DOM)</vt:lpstr>
      <vt:lpstr>02 Ejercicio de practica (DOM)</vt:lpstr>
      <vt:lpstr>Ejercicio de Repaso</vt:lpstr>
      <vt:lpstr>Ejercicio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JSON</dc:title>
  <dc:creator>usrsis0146</dc:creator>
  <cp:lastModifiedBy>usrsis0146</cp:lastModifiedBy>
  <cp:revision>12</cp:revision>
  <dcterms:created xsi:type="dcterms:W3CDTF">2018-11-02T00:02:37Z</dcterms:created>
  <dcterms:modified xsi:type="dcterms:W3CDTF">2018-11-03T19:35:16Z</dcterms:modified>
</cp:coreProperties>
</file>