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9" r:id="rId13"/>
    <p:sldId id="267" r:id="rId14"/>
    <p:sldId id="270" r:id="rId15"/>
    <p:sldId id="268" r:id="rId16"/>
    <p:sldId id="266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6" autoAdjust="0"/>
    <p:restoredTop sz="71914" autoAdjust="0"/>
  </p:normalViewPr>
  <p:slideViewPr>
    <p:cSldViewPr>
      <p:cViewPr>
        <p:scale>
          <a:sx n="75" d="100"/>
          <a:sy n="75" d="100"/>
        </p:scale>
        <p:origin x="-1320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75E4D5-C354-4A7F-8A96-99FCD9F2B437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7B238EF2-3A92-4E21-9787-1D85B10D43A1}">
      <dgm:prSet phldrT="[Texto]"/>
      <dgm:spPr/>
      <dgm:t>
        <a:bodyPr/>
        <a:lstStyle/>
        <a:p>
          <a:r>
            <a:rPr lang="es-ES" dirty="0" smtClean="0"/>
            <a:t>Locales</a:t>
          </a:r>
          <a:endParaRPr lang="es-ES" dirty="0"/>
        </a:p>
      </dgm:t>
    </dgm:pt>
    <dgm:pt modelId="{C8CD00A2-CB27-45E3-B7D8-088FD9FB1368}" type="parTrans" cxnId="{F3E1ED63-F57A-48F7-8BBA-E81B2036D728}">
      <dgm:prSet/>
      <dgm:spPr/>
      <dgm:t>
        <a:bodyPr/>
        <a:lstStyle/>
        <a:p>
          <a:endParaRPr lang="es-ES"/>
        </a:p>
      </dgm:t>
    </dgm:pt>
    <dgm:pt modelId="{6CA930A3-47EC-4196-B147-0453B3EB55BA}" type="sibTrans" cxnId="{F3E1ED63-F57A-48F7-8BBA-E81B2036D728}">
      <dgm:prSet/>
      <dgm:spPr/>
      <dgm:t>
        <a:bodyPr/>
        <a:lstStyle/>
        <a:p>
          <a:endParaRPr lang="es-ES"/>
        </a:p>
      </dgm:t>
    </dgm:pt>
    <dgm:pt modelId="{3D00D352-28B1-42C1-B4C5-614F902B457F}">
      <dgm:prSet phldrT="[Texto]"/>
      <dgm:spPr/>
      <dgm:t>
        <a:bodyPr/>
        <a:lstStyle/>
        <a:p>
          <a:r>
            <a:rPr lang="es-ES" dirty="0" smtClean="0"/>
            <a:t>Alcance por función.</a:t>
          </a:r>
          <a:endParaRPr lang="es-ES" dirty="0"/>
        </a:p>
      </dgm:t>
    </dgm:pt>
    <dgm:pt modelId="{9DFCBF73-1D27-4C3E-AA1D-0FEE65757E84}" type="parTrans" cxnId="{3471BD2D-D230-43DF-AA40-ACEF93B4B95E}">
      <dgm:prSet/>
      <dgm:spPr/>
      <dgm:t>
        <a:bodyPr/>
        <a:lstStyle/>
        <a:p>
          <a:endParaRPr lang="es-ES"/>
        </a:p>
      </dgm:t>
    </dgm:pt>
    <dgm:pt modelId="{8A778FBF-4571-4FCA-860F-FEB6FAADCC9B}" type="sibTrans" cxnId="{3471BD2D-D230-43DF-AA40-ACEF93B4B95E}">
      <dgm:prSet/>
      <dgm:spPr/>
      <dgm:t>
        <a:bodyPr/>
        <a:lstStyle/>
        <a:p>
          <a:endParaRPr lang="es-ES"/>
        </a:p>
      </dgm:t>
    </dgm:pt>
    <dgm:pt modelId="{55E223A1-F728-45A4-A9DB-A52850C53648}">
      <dgm:prSet phldrT="[Texto]"/>
      <dgm:spPr/>
      <dgm:t>
        <a:bodyPr/>
        <a:lstStyle/>
        <a:p>
          <a:r>
            <a:rPr lang="es-ES" dirty="0" smtClean="0"/>
            <a:t>Se comparten valores entre funciones por parámetros.</a:t>
          </a:r>
          <a:endParaRPr lang="es-ES" dirty="0"/>
        </a:p>
      </dgm:t>
    </dgm:pt>
    <dgm:pt modelId="{09F1EE9B-B2AE-4919-9A05-898B5281AAE2}" type="parTrans" cxnId="{119FBFF0-0EB5-40B7-8735-D4E2D34B0018}">
      <dgm:prSet/>
      <dgm:spPr/>
      <dgm:t>
        <a:bodyPr/>
        <a:lstStyle/>
        <a:p>
          <a:endParaRPr lang="es-ES"/>
        </a:p>
      </dgm:t>
    </dgm:pt>
    <dgm:pt modelId="{803DF9A7-91C6-4BB1-83FD-1A63EC047F2F}" type="sibTrans" cxnId="{119FBFF0-0EB5-40B7-8735-D4E2D34B0018}">
      <dgm:prSet/>
      <dgm:spPr/>
      <dgm:t>
        <a:bodyPr/>
        <a:lstStyle/>
        <a:p>
          <a:endParaRPr lang="es-ES"/>
        </a:p>
      </dgm:t>
    </dgm:pt>
    <dgm:pt modelId="{F0B2D397-FEF6-4F52-AF18-EBB5E3925983}">
      <dgm:prSet phldrT="[Texto]"/>
      <dgm:spPr/>
      <dgm:t>
        <a:bodyPr/>
        <a:lstStyle/>
        <a:p>
          <a:r>
            <a:rPr lang="es-ES" dirty="0" smtClean="0"/>
            <a:t>Globales</a:t>
          </a:r>
          <a:endParaRPr lang="es-ES" dirty="0"/>
        </a:p>
      </dgm:t>
    </dgm:pt>
    <dgm:pt modelId="{2F9A0115-8D3F-482D-A3ED-D0633CBE9AF7}" type="parTrans" cxnId="{3A9951E0-9725-42AA-939C-A6688EF71789}">
      <dgm:prSet/>
      <dgm:spPr/>
      <dgm:t>
        <a:bodyPr/>
        <a:lstStyle/>
        <a:p>
          <a:endParaRPr lang="es-ES"/>
        </a:p>
      </dgm:t>
    </dgm:pt>
    <dgm:pt modelId="{D7D54B2E-310A-420B-9C91-CE9A68094C99}" type="sibTrans" cxnId="{3A9951E0-9725-42AA-939C-A6688EF71789}">
      <dgm:prSet/>
      <dgm:spPr/>
      <dgm:t>
        <a:bodyPr/>
        <a:lstStyle/>
        <a:p>
          <a:endParaRPr lang="es-ES"/>
        </a:p>
      </dgm:t>
    </dgm:pt>
    <dgm:pt modelId="{3C3989D1-DC03-4B0F-B199-3DECD6C26887}">
      <dgm:prSet phldrT="[Texto]"/>
      <dgm:spPr/>
      <dgm:t>
        <a:bodyPr/>
        <a:lstStyle/>
        <a:p>
          <a:r>
            <a:rPr lang="es-ES" dirty="0" smtClean="0"/>
            <a:t>Declaración fuera de funciones. </a:t>
          </a:r>
          <a:endParaRPr lang="es-ES" dirty="0"/>
        </a:p>
      </dgm:t>
    </dgm:pt>
    <dgm:pt modelId="{1D42389B-FD41-4C43-9D80-69B208189FBF}" type="parTrans" cxnId="{8F5D4111-35E5-49D3-9F70-D56B206C995D}">
      <dgm:prSet/>
      <dgm:spPr/>
      <dgm:t>
        <a:bodyPr/>
        <a:lstStyle/>
        <a:p>
          <a:endParaRPr lang="es-ES"/>
        </a:p>
      </dgm:t>
    </dgm:pt>
    <dgm:pt modelId="{3C0E5D1D-AEC7-4BDF-9AAD-66EF162078E0}" type="sibTrans" cxnId="{8F5D4111-35E5-49D3-9F70-D56B206C995D}">
      <dgm:prSet/>
      <dgm:spPr/>
      <dgm:t>
        <a:bodyPr/>
        <a:lstStyle/>
        <a:p>
          <a:endParaRPr lang="es-ES"/>
        </a:p>
      </dgm:t>
    </dgm:pt>
    <dgm:pt modelId="{1E6BF0FE-AC0B-4D53-A862-88FF73081C31}">
      <dgm:prSet phldrT="[Texto]"/>
      <dgm:spPr/>
      <dgm:t>
        <a:bodyPr/>
        <a:lstStyle/>
        <a:p>
          <a:r>
            <a:rPr lang="es-ES" dirty="0" smtClean="0"/>
            <a:t>Se utilizan en distintas funciones.</a:t>
          </a:r>
          <a:endParaRPr lang="es-ES" dirty="0"/>
        </a:p>
      </dgm:t>
    </dgm:pt>
    <dgm:pt modelId="{559FF25B-852A-4881-91C8-40BE3822F7B7}" type="parTrans" cxnId="{D50974F6-73F7-4B6E-896F-70FAA650C1EA}">
      <dgm:prSet/>
      <dgm:spPr/>
      <dgm:t>
        <a:bodyPr/>
        <a:lstStyle/>
        <a:p>
          <a:endParaRPr lang="es-ES"/>
        </a:p>
      </dgm:t>
    </dgm:pt>
    <dgm:pt modelId="{98149F74-19CC-46A9-B1AF-0C6D71F6A8FE}" type="sibTrans" cxnId="{D50974F6-73F7-4B6E-896F-70FAA650C1EA}">
      <dgm:prSet/>
      <dgm:spPr/>
      <dgm:t>
        <a:bodyPr/>
        <a:lstStyle/>
        <a:p>
          <a:endParaRPr lang="es-ES"/>
        </a:p>
      </dgm:t>
    </dgm:pt>
    <dgm:pt modelId="{03B1C3B0-BFC0-46D2-BEF4-35E790A1459F}">
      <dgm:prSet phldrT="[Texto]"/>
      <dgm:spPr/>
      <dgm:t>
        <a:bodyPr/>
        <a:lstStyle/>
        <a:p>
          <a:r>
            <a:rPr lang="es-ES" dirty="0" smtClean="0"/>
            <a:t>«Utilizar con cuidado»</a:t>
          </a:r>
          <a:endParaRPr lang="es-ES" dirty="0"/>
        </a:p>
      </dgm:t>
    </dgm:pt>
    <dgm:pt modelId="{F5DCB0B3-62ED-4B65-B6DA-FEE844483092}" type="parTrans" cxnId="{0EA4365B-0E0B-4617-BFF3-75B9D9FFD469}">
      <dgm:prSet/>
      <dgm:spPr/>
      <dgm:t>
        <a:bodyPr/>
        <a:lstStyle/>
        <a:p>
          <a:endParaRPr lang="es-ES"/>
        </a:p>
      </dgm:t>
    </dgm:pt>
    <dgm:pt modelId="{25A6BBE3-78A8-430B-B744-EE45A611BBB7}" type="sibTrans" cxnId="{0EA4365B-0E0B-4617-BFF3-75B9D9FFD469}">
      <dgm:prSet/>
      <dgm:spPr/>
      <dgm:t>
        <a:bodyPr/>
        <a:lstStyle/>
        <a:p>
          <a:endParaRPr lang="es-ES"/>
        </a:p>
      </dgm:t>
    </dgm:pt>
    <dgm:pt modelId="{28924A7D-4961-4A0B-9ECE-ED965FF2D241}" type="pres">
      <dgm:prSet presAssocID="{B575E4D5-C354-4A7F-8A96-99FCD9F2B437}" presName="Name0" presStyleCnt="0">
        <dgm:presLayoutVars>
          <dgm:dir/>
        </dgm:presLayoutVars>
      </dgm:prSet>
      <dgm:spPr/>
      <dgm:t>
        <a:bodyPr/>
        <a:lstStyle/>
        <a:p>
          <a:endParaRPr lang="es-ES"/>
        </a:p>
      </dgm:t>
    </dgm:pt>
    <dgm:pt modelId="{41624FBD-0F2D-4DDD-B979-DAE47FD0D87B}" type="pres">
      <dgm:prSet presAssocID="{7B238EF2-3A92-4E21-9787-1D85B10D43A1}" presName="withChildren" presStyleCnt="0"/>
      <dgm:spPr/>
    </dgm:pt>
    <dgm:pt modelId="{A0BC7441-3935-4F43-B2EF-838349E2BA1D}" type="pres">
      <dgm:prSet presAssocID="{7B238EF2-3A92-4E21-9787-1D85B10D43A1}" presName="bigCircle" presStyleLbl="vennNode1" presStyleIdx="0" presStyleCnt="7"/>
      <dgm:spPr/>
    </dgm:pt>
    <dgm:pt modelId="{BB70C611-44E5-40B6-B116-896FE7795832}" type="pres">
      <dgm:prSet presAssocID="{7B238EF2-3A92-4E21-9787-1D85B10D43A1}" presName="medCircle" presStyleLbl="vennNode1" presStyleIdx="1" presStyleCnt="7"/>
      <dgm:spPr/>
    </dgm:pt>
    <dgm:pt modelId="{F7E4B097-8DDB-468F-AAA0-A5A7D3534EFC}" type="pres">
      <dgm:prSet presAssocID="{7B238EF2-3A92-4E21-9787-1D85B10D43A1}" presName="txLvl1" presStyleLbl="revTx" presStyleIdx="0" presStyleCnt="7"/>
      <dgm:spPr/>
      <dgm:t>
        <a:bodyPr/>
        <a:lstStyle/>
        <a:p>
          <a:endParaRPr lang="es-ES"/>
        </a:p>
      </dgm:t>
    </dgm:pt>
    <dgm:pt modelId="{6382AC1F-4DAA-4879-92EF-A664CF8DB138}" type="pres">
      <dgm:prSet presAssocID="{7B238EF2-3A92-4E21-9787-1D85B10D43A1}" presName="lin" presStyleCnt="0"/>
      <dgm:spPr/>
    </dgm:pt>
    <dgm:pt modelId="{885C8A58-D93A-4422-8F5E-A1756550978F}" type="pres">
      <dgm:prSet presAssocID="{3D00D352-28B1-42C1-B4C5-614F902B457F}" presName="txLvl2" presStyleLbl="revTx" presStyleIdx="1" presStyleCnt="7"/>
      <dgm:spPr/>
      <dgm:t>
        <a:bodyPr/>
        <a:lstStyle/>
        <a:p>
          <a:endParaRPr lang="es-ES"/>
        </a:p>
      </dgm:t>
    </dgm:pt>
    <dgm:pt modelId="{16358771-96DA-41D2-84D7-2608BBC982DE}" type="pres">
      <dgm:prSet presAssocID="{8A778FBF-4571-4FCA-860F-FEB6FAADCC9B}" presName="smCircle" presStyleLbl="vennNode1" presStyleIdx="2" presStyleCnt="7"/>
      <dgm:spPr/>
    </dgm:pt>
    <dgm:pt modelId="{D6994EAF-9D2F-4111-BE28-1B255CE0DC24}" type="pres">
      <dgm:prSet presAssocID="{55E223A1-F728-45A4-A9DB-A52850C53648}" presName="txLvl2" presStyleLbl="revTx" presStyleIdx="2" presStyleCnt="7"/>
      <dgm:spPr/>
      <dgm:t>
        <a:bodyPr/>
        <a:lstStyle/>
        <a:p>
          <a:endParaRPr lang="es-ES"/>
        </a:p>
      </dgm:t>
    </dgm:pt>
    <dgm:pt modelId="{7F9AB35A-92ED-46B9-B470-5A275A96E7AF}" type="pres">
      <dgm:prSet presAssocID="{7B238EF2-3A92-4E21-9787-1D85B10D43A1}" presName="overlap" presStyleCnt="0"/>
      <dgm:spPr/>
    </dgm:pt>
    <dgm:pt modelId="{A05BA929-FA50-49AB-A925-67868138BCDD}" type="pres">
      <dgm:prSet presAssocID="{F0B2D397-FEF6-4F52-AF18-EBB5E3925983}" presName="withChildren" presStyleCnt="0"/>
      <dgm:spPr/>
    </dgm:pt>
    <dgm:pt modelId="{54913180-F340-4CED-B9A1-5F7D94FC2A6C}" type="pres">
      <dgm:prSet presAssocID="{F0B2D397-FEF6-4F52-AF18-EBB5E3925983}" presName="bigCircle" presStyleLbl="vennNode1" presStyleIdx="3" presStyleCnt="7"/>
      <dgm:spPr/>
    </dgm:pt>
    <dgm:pt modelId="{FA17C94C-A524-4C4F-A5E4-D206C14E8655}" type="pres">
      <dgm:prSet presAssocID="{F0B2D397-FEF6-4F52-AF18-EBB5E3925983}" presName="medCircle" presStyleLbl="vennNode1" presStyleIdx="4" presStyleCnt="7"/>
      <dgm:spPr/>
    </dgm:pt>
    <dgm:pt modelId="{C51342D9-F99F-43E7-A6A8-2E076938CA43}" type="pres">
      <dgm:prSet presAssocID="{F0B2D397-FEF6-4F52-AF18-EBB5E3925983}" presName="txLvl1" presStyleLbl="revTx" presStyleIdx="3" presStyleCnt="7"/>
      <dgm:spPr/>
      <dgm:t>
        <a:bodyPr/>
        <a:lstStyle/>
        <a:p>
          <a:endParaRPr lang="es-ES"/>
        </a:p>
      </dgm:t>
    </dgm:pt>
    <dgm:pt modelId="{02E46186-6605-42BB-B45F-BD065725F1A9}" type="pres">
      <dgm:prSet presAssocID="{F0B2D397-FEF6-4F52-AF18-EBB5E3925983}" presName="lin" presStyleCnt="0"/>
      <dgm:spPr/>
    </dgm:pt>
    <dgm:pt modelId="{316CC61B-69C0-4ADD-A2CC-8E764A4E5A8E}" type="pres">
      <dgm:prSet presAssocID="{3C3989D1-DC03-4B0F-B199-3DECD6C26887}" presName="txLvl2" presStyleLbl="revTx" presStyleIdx="4" presStyleCnt="7"/>
      <dgm:spPr/>
      <dgm:t>
        <a:bodyPr/>
        <a:lstStyle/>
        <a:p>
          <a:endParaRPr lang="es-ES"/>
        </a:p>
      </dgm:t>
    </dgm:pt>
    <dgm:pt modelId="{CDAF7873-E1F6-4239-BEC6-9B4BCBA46037}" type="pres">
      <dgm:prSet presAssocID="{3C0E5D1D-AEC7-4BDF-9AAD-66EF162078E0}" presName="smCircle" presStyleLbl="vennNode1" presStyleIdx="5" presStyleCnt="7"/>
      <dgm:spPr/>
    </dgm:pt>
    <dgm:pt modelId="{155EEAE5-0C52-40C4-A7A9-7A65FCCBB46F}" type="pres">
      <dgm:prSet presAssocID="{1E6BF0FE-AC0B-4D53-A862-88FF73081C31}" presName="txLvl2" presStyleLbl="revTx" presStyleIdx="5" presStyleCnt="7"/>
      <dgm:spPr/>
      <dgm:t>
        <a:bodyPr/>
        <a:lstStyle/>
        <a:p>
          <a:endParaRPr lang="es-ES"/>
        </a:p>
      </dgm:t>
    </dgm:pt>
    <dgm:pt modelId="{F9F343D1-8758-4B5A-A833-C44F4AB9AADE}" type="pres">
      <dgm:prSet presAssocID="{98149F74-19CC-46A9-B1AF-0C6D71F6A8FE}" presName="smCircle" presStyleLbl="vennNode1" presStyleIdx="6" presStyleCnt="7"/>
      <dgm:spPr/>
    </dgm:pt>
    <dgm:pt modelId="{AF07858A-295C-47B8-9670-57E2E041A162}" type="pres">
      <dgm:prSet presAssocID="{03B1C3B0-BFC0-46D2-BEF4-35E790A1459F}" presName="txLvl2" presStyleLbl="revTx" presStyleIdx="6" presStyleCnt="7"/>
      <dgm:spPr/>
      <dgm:t>
        <a:bodyPr/>
        <a:lstStyle/>
        <a:p>
          <a:endParaRPr lang="es-ES"/>
        </a:p>
      </dgm:t>
    </dgm:pt>
  </dgm:ptLst>
  <dgm:cxnLst>
    <dgm:cxn modelId="{F3E1ED63-F57A-48F7-8BBA-E81B2036D728}" srcId="{B575E4D5-C354-4A7F-8A96-99FCD9F2B437}" destId="{7B238EF2-3A92-4E21-9787-1D85B10D43A1}" srcOrd="0" destOrd="0" parTransId="{C8CD00A2-CB27-45E3-B7D8-088FD9FB1368}" sibTransId="{6CA930A3-47EC-4196-B147-0453B3EB55BA}"/>
    <dgm:cxn modelId="{B1A2E640-2169-4253-AA4A-9D7ECB7728C6}" type="presOf" srcId="{55E223A1-F728-45A4-A9DB-A52850C53648}" destId="{D6994EAF-9D2F-4111-BE28-1B255CE0DC24}" srcOrd="0" destOrd="0" presId="urn:microsoft.com/office/officeart/2008/layout/VerticalCircleList"/>
    <dgm:cxn modelId="{3471BD2D-D230-43DF-AA40-ACEF93B4B95E}" srcId="{7B238EF2-3A92-4E21-9787-1D85B10D43A1}" destId="{3D00D352-28B1-42C1-B4C5-614F902B457F}" srcOrd="0" destOrd="0" parTransId="{9DFCBF73-1D27-4C3E-AA1D-0FEE65757E84}" sibTransId="{8A778FBF-4571-4FCA-860F-FEB6FAADCC9B}"/>
    <dgm:cxn modelId="{119FBFF0-0EB5-40B7-8735-D4E2D34B0018}" srcId="{7B238EF2-3A92-4E21-9787-1D85B10D43A1}" destId="{55E223A1-F728-45A4-A9DB-A52850C53648}" srcOrd="1" destOrd="0" parTransId="{09F1EE9B-B2AE-4919-9A05-898B5281AAE2}" sibTransId="{803DF9A7-91C6-4BB1-83FD-1A63EC047F2F}"/>
    <dgm:cxn modelId="{45DA0677-DA07-4C57-BE41-6BBE3BEC8DD1}" type="presOf" srcId="{7B238EF2-3A92-4E21-9787-1D85B10D43A1}" destId="{F7E4B097-8DDB-468F-AAA0-A5A7D3534EFC}" srcOrd="0" destOrd="0" presId="urn:microsoft.com/office/officeart/2008/layout/VerticalCircleList"/>
    <dgm:cxn modelId="{5145CD96-2AD9-4668-8B54-3F9280417920}" type="presOf" srcId="{03B1C3B0-BFC0-46D2-BEF4-35E790A1459F}" destId="{AF07858A-295C-47B8-9670-57E2E041A162}" srcOrd="0" destOrd="0" presId="urn:microsoft.com/office/officeart/2008/layout/VerticalCircleList"/>
    <dgm:cxn modelId="{CCF9115E-E2B8-41C6-81CE-A10ECA46D9C5}" type="presOf" srcId="{3C3989D1-DC03-4B0F-B199-3DECD6C26887}" destId="{316CC61B-69C0-4ADD-A2CC-8E764A4E5A8E}" srcOrd="0" destOrd="0" presId="urn:microsoft.com/office/officeart/2008/layout/VerticalCircleList"/>
    <dgm:cxn modelId="{8F5D4111-35E5-49D3-9F70-D56B206C995D}" srcId="{F0B2D397-FEF6-4F52-AF18-EBB5E3925983}" destId="{3C3989D1-DC03-4B0F-B199-3DECD6C26887}" srcOrd="0" destOrd="0" parTransId="{1D42389B-FD41-4C43-9D80-69B208189FBF}" sibTransId="{3C0E5D1D-AEC7-4BDF-9AAD-66EF162078E0}"/>
    <dgm:cxn modelId="{508259AF-2651-433C-B55C-7F6E70A4F16C}" type="presOf" srcId="{1E6BF0FE-AC0B-4D53-A862-88FF73081C31}" destId="{155EEAE5-0C52-40C4-A7A9-7A65FCCBB46F}" srcOrd="0" destOrd="0" presId="urn:microsoft.com/office/officeart/2008/layout/VerticalCircleList"/>
    <dgm:cxn modelId="{3A9951E0-9725-42AA-939C-A6688EF71789}" srcId="{B575E4D5-C354-4A7F-8A96-99FCD9F2B437}" destId="{F0B2D397-FEF6-4F52-AF18-EBB5E3925983}" srcOrd="1" destOrd="0" parTransId="{2F9A0115-8D3F-482D-A3ED-D0633CBE9AF7}" sibTransId="{D7D54B2E-310A-420B-9C91-CE9A68094C99}"/>
    <dgm:cxn modelId="{0FB0621D-C32E-4A4D-B1B0-F9E0AE1B98C5}" type="presOf" srcId="{B575E4D5-C354-4A7F-8A96-99FCD9F2B437}" destId="{28924A7D-4961-4A0B-9ECE-ED965FF2D241}" srcOrd="0" destOrd="0" presId="urn:microsoft.com/office/officeart/2008/layout/VerticalCircleList"/>
    <dgm:cxn modelId="{0EA4365B-0E0B-4617-BFF3-75B9D9FFD469}" srcId="{F0B2D397-FEF6-4F52-AF18-EBB5E3925983}" destId="{03B1C3B0-BFC0-46D2-BEF4-35E790A1459F}" srcOrd="2" destOrd="0" parTransId="{F5DCB0B3-62ED-4B65-B6DA-FEE844483092}" sibTransId="{25A6BBE3-78A8-430B-B744-EE45A611BBB7}"/>
    <dgm:cxn modelId="{07E64890-A00D-45E3-BBC4-0DA871B47155}" type="presOf" srcId="{F0B2D397-FEF6-4F52-AF18-EBB5E3925983}" destId="{C51342D9-F99F-43E7-A6A8-2E076938CA43}" srcOrd="0" destOrd="0" presId="urn:microsoft.com/office/officeart/2008/layout/VerticalCircleList"/>
    <dgm:cxn modelId="{D50974F6-73F7-4B6E-896F-70FAA650C1EA}" srcId="{F0B2D397-FEF6-4F52-AF18-EBB5E3925983}" destId="{1E6BF0FE-AC0B-4D53-A862-88FF73081C31}" srcOrd="1" destOrd="0" parTransId="{559FF25B-852A-4881-91C8-40BE3822F7B7}" sibTransId="{98149F74-19CC-46A9-B1AF-0C6D71F6A8FE}"/>
    <dgm:cxn modelId="{F38ED68E-1934-4A52-B8AC-5166EC27312B}" type="presOf" srcId="{3D00D352-28B1-42C1-B4C5-614F902B457F}" destId="{885C8A58-D93A-4422-8F5E-A1756550978F}" srcOrd="0" destOrd="0" presId="urn:microsoft.com/office/officeart/2008/layout/VerticalCircleList"/>
    <dgm:cxn modelId="{45FFC0A8-2213-4B06-A0B2-14EACA334B4E}" type="presParOf" srcId="{28924A7D-4961-4A0B-9ECE-ED965FF2D241}" destId="{41624FBD-0F2D-4DDD-B979-DAE47FD0D87B}" srcOrd="0" destOrd="0" presId="urn:microsoft.com/office/officeart/2008/layout/VerticalCircleList"/>
    <dgm:cxn modelId="{081579C5-D95C-46D3-A557-19082BB99A54}" type="presParOf" srcId="{41624FBD-0F2D-4DDD-B979-DAE47FD0D87B}" destId="{A0BC7441-3935-4F43-B2EF-838349E2BA1D}" srcOrd="0" destOrd="0" presId="urn:microsoft.com/office/officeart/2008/layout/VerticalCircleList"/>
    <dgm:cxn modelId="{10027424-C79D-4739-A4AC-1181F1FDD62E}" type="presParOf" srcId="{41624FBD-0F2D-4DDD-B979-DAE47FD0D87B}" destId="{BB70C611-44E5-40B6-B116-896FE7795832}" srcOrd="1" destOrd="0" presId="urn:microsoft.com/office/officeart/2008/layout/VerticalCircleList"/>
    <dgm:cxn modelId="{562D8D4C-288C-4D39-9771-613173414E5A}" type="presParOf" srcId="{41624FBD-0F2D-4DDD-B979-DAE47FD0D87B}" destId="{F7E4B097-8DDB-468F-AAA0-A5A7D3534EFC}" srcOrd="2" destOrd="0" presId="urn:microsoft.com/office/officeart/2008/layout/VerticalCircleList"/>
    <dgm:cxn modelId="{C2E684B4-612A-4ADA-B4B4-FA7F106FEAFF}" type="presParOf" srcId="{41624FBD-0F2D-4DDD-B979-DAE47FD0D87B}" destId="{6382AC1F-4DAA-4879-92EF-A664CF8DB138}" srcOrd="3" destOrd="0" presId="urn:microsoft.com/office/officeart/2008/layout/VerticalCircleList"/>
    <dgm:cxn modelId="{9376CB07-85D8-44F1-9A56-B04E972F2E66}" type="presParOf" srcId="{6382AC1F-4DAA-4879-92EF-A664CF8DB138}" destId="{885C8A58-D93A-4422-8F5E-A1756550978F}" srcOrd="0" destOrd="0" presId="urn:microsoft.com/office/officeart/2008/layout/VerticalCircleList"/>
    <dgm:cxn modelId="{04CFEC32-03CA-4A20-9060-94C93641DEE5}" type="presParOf" srcId="{6382AC1F-4DAA-4879-92EF-A664CF8DB138}" destId="{16358771-96DA-41D2-84D7-2608BBC982DE}" srcOrd="1" destOrd="0" presId="urn:microsoft.com/office/officeart/2008/layout/VerticalCircleList"/>
    <dgm:cxn modelId="{682FD9FA-749F-4C06-B8D8-D71AB5C5676C}" type="presParOf" srcId="{6382AC1F-4DAA-4879-92EF-A664CF8DB138}" destId="{D6994EAF-9D2F-4111-BE28-1B255CE0DC24}" srcOrd="2" destOrd="0" presId="urn:microsoft.com/office/officeart/2008/layout/VerticalCircleList"/>
    <dgm:cxn modelId="{0AFAA81D-0A67-457E-B793-AE0CADEDF35D}" type="presParOf" srcId="{28924A7D-4961-4A0B-9ECE-ED965FF2D241}" destId="{7F9AB35A-92ED-46B9-B470-5A275A96E7AF}" srcOrd="1" destOrd="0" presId="urn:microsoft.com/office/officeart/2008/layout/VerticalCircleList"/>
    <dgm:cxn modelId="{B682A88F-3C15-47A1-B1EF-7486E5D531B8}" type="presParOf" srcId="{28924A7D-4961-4A0B-9ECE-ED965FF2D241}" destId="{A05BA929-FA50-49AB-A925-67868138BCDD}" srcOrd="2" destOrd="0" presId="urn:microsoft.com/office/officeart/2008/layout/VerticalCircleList"/>
    <dgm:cxn modelId="{7FBF9EAA-BD16-4BAD-81F6-28354135EA93}" type="presParOf" srcId="{A05BA929-FA50-49AB-A925-67868138BCDD}" destId="{54913180-F340-4CED-B9A1-5F7D94FC2A6C}" srcOrd="0" destOrd="0" presId="urn:microsoft.com/office/officeart/2008/layout/VerticalCircleList"/>
    <dgm:cxn modelId="{583E6FBC-75CC-44A7-8811-5724A97756A9}" type="presParOf" srcId="{A05BA929-FA50-49AB-A925-67868138BCDD}" destId="{FA17C94C-A524-4C4F-A5E4-D206C14E8655}" srcOrd="1" destOrd="0" presId="urn:microsoft.com/office/officeart/2008/layout/VerticalCircleList"/>
    <dgm:cxn modelId="{67F93B40-E847-404D-84A4-0797FA9F80C7}" type="presParOf" srcId="{A05BA929-FA50-49AB-A925-67868138BCDD}" destId="{C51342D9-F99F-43E7-A6A8-2E076938CA43}" srcOrd="2" destOrd="0" presId="urn:microsoft.com/office/officeart/2008/layout/VerticalCircleList"/>
    <dgm:cxn modelId="{5B6E749A-1ACF-4F25-8006-6D3A7B2A3099}" type="presParOf" srcId="{A05BA929-FA50-49AB-A925-67868138BCDD}" destId="{02E46186-6605-42BB-B45F-BD065725F1A9}" srcOrd="3" destOrd="0" presId="urn:microsoft.com/office/officeart/2008/layout/VerticalCircleList"/>
    <dgm:cxn modelId="{87AB777D-E206-4479-BEBD-0CD3190C69E0}" type="presParOf" srcId="{02E46186-6605-42BB-B45F-BD065725F1A9}" destId="{316CC61B-69C0-4ADD-A2CC-8E764A4E5A8E}" srcOrd="0" destOrd="0" presId="urn:microsoft.com/office/officeart/2008/layout/VerticalCircleList"/>
    <dgm:cxn modelId="{D75B618F-7B8B-4071-AB00-AAF33BD45F5C}" type="presParOf" srcId="{02E46186-6605-42BB-B45F-BD065725F1A9}" destId="{CDAF7873-E1F6-4239-BEC6-9B4BCBA46037}" srcOrd="1" destOrd="0" presId="urn:microsoft.com/office/officeart/2008/layout/VerticalCircleList"/>
    <dgm:cxn modelId="{5CE110D2-C0D9-4C92-A925-BFA4D36EEFDE}" type="presParOf" srcId="{02E46186-6605-42BB-B45F-BD065725F1A9}" destId="{155EEAE5-0C52-40C4-A7A9-7A65FCCBB46F}" srcOrd="2" destOrd="0" presId="urn:microsoft.com/office/officeart/2008/layout/VerticalCircleList"/>
    <dgm:cxn modelId="{019F6E51-4E37-4F03-A03A-EB3A398C6971}" type="presParOf" srcId="{02E46186-6605-42BB-B45F-BD065725F1A9}" destId="{F9F343D1-8758-4B5A-A833-C44F4AB9AADE}" srcOrd="3" destOrd="0" presId="urn:microsoft.com/office/officeart/2008/layout/VerticalCircleList"/>
    <dgm:cxn modelId="{6249684B-5AC9-4B4F-ACB6-6157E4967F6E}" type="presParOf" srcId="{02E46186-6605-42BB-B45F-BD065725F1A9}" destId="{AF07858A-295C-47B8-9670-57E2E041A162}" srcOrd="4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FD96EF-A17E-473B-8BB4-314448FB2AEA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A79BCFC-EE1F-400C-A0AB-BAD5654EF9A8}">
      <dgm:prSet phldrT="[Texto]"/>
      <dgm:spPr/>
      <dgm:t>
        <a:bodyPr/>
        <a:lstStyle/>
        <a:p>
          <a:r>
            <a:rPr lang="es-ES" dirty="0" err="1" smtClean="0"/>
            <a:t>Function</a:t>
          </a:r>
          <a:endParaRPr lang="es-ES" dirty="0"/>
        </a:p>
      </dgm:t>
    </dgm:pt>
    <dgm:pt modelId="{F62F312F-E131-4BD4-BCA4-E14869181045}" type="parTrans" cxnId="{B3E75429-4278-476F-BBA3-731CABBDE46A}">
      <dgm:prSet/>
      <dgm:spPr/>
      <dgm:t>
        <a:bodyPr/>
        <a:lstStyle/>
        <a:p>
          <a:endParaRPr lang="es-ES"/>
        </a:p>
      </dgm:t>
    </dgm:pt>
    <dgm:pt modelId="{0B16E470-34FF-4F0B-96A3-BBB4F55AE05D}" type="sibTrans" cxnId="{B3E75429-4278-476F-BBA3-731CABBDE46A}">
      <dgm:prSet/>
      <dgm:spPr/>
      <dgm:t>
        <a:bodyPr/>
        <a:lstStyle/>
        <a:p>
          <a:endParaRPr lang="es-ES"/>
        </a:p>
      </dgm:t>
    </dgm:pt>
    <dgm:pt modelId="{AC85E5A5-C97D-4807-8F0B-AA51B8B7EAEF}">
      <dgm:prSet phldrT="[Texto]"/>
      <dgm:spPr/>
      <dgm:t>
        <a:bodyPr/>
        <a:lstStyle/>
        <a:p>
          <a:r>
            <a:rPr lang="es-ES" dirty="0" err="1" smtClean="0"/>
            <a:t>Return</a:t>
          </a:r>
          <a:endParaRPr lang="es-ES" dirty="0"/>
        </a:p>
      </dgm:t>
    </dgm:pt>
    <dgm:pt modelId="{7D3524D3-C0D8-4E49-9E02-4BF05717C2C2}" type="parTrans" cxnId="{DEB4A925-9AAD-4136-A272-5D7889D165DD}">
      <dgm:prSet/>
      <dgm:spPr/>
      <dgm:t>
        <a:bodyPr/>
        <a:lstStyle/>
        <a:p>
          <a:endParaRPr lang="es-ES"/>
        </a:p>
      </dgm:t>
    </dgm:pt>
    <dgm:pt modelId="{A42768E0-F70E-4EFD-915D-CE09E310B071}" type="sibTrans" cxnId="{DEB4A925-9AAD-4136-A272-5D7889D165DD}">
      <dgm:prSet/>
      <dgm:spPr/>
      <dgm:t>
        <a:bodyPr/>
        <a:lstStyle/>
        <a:p>
          <a:endParaRPr lang="es-ES"/>
        </a:p>
      </dgm:t>
    </dgm:pt>
    <dgm:pt modelId="{1B85C7EB-99AD-40B1-B52E-9169E9C9B88A}">
      <dgm:prSet phldrT="[Texto]" custT="1"/>
      <dgm:spPr/>
      <dgm:t>
        <a:bodyPr/>
        <a:lstStyle/>
        <a:p>
          <a:r>
            <a:rPr lang="es-ES" sz="1600" dirty="0" smtClean="0"/>
            <a:t>Bloques de código que ejecuta varias sentencias</a:t>
          </a:r>
          <a:endParaRPr lang="es-ES" sz="1600" dirty="0"/>
        </a:p>
      </dgm:t>
    </dgm:pt>
    <dgm:pt modelId="{408CC348-3049-4029-8837-530C05D170AD}" type="parTrans" cxnId="{A0B17F7E-5D8A-4E6E-84D6-E3F6B88597FF}">
      <dgm:prSet/>
      <dgm:spPr/>
      <dgm:t>
        <a:bodyPr/>
        <a:lstStyle/>
        <a:p>
          <a:endParaRPr lang="es-ES"/>
        </a:p>
      </dgm:t>
    </dgm:pt>
    <dgm:pt modelId="{6EEFFC5E-2C5F-495A-84E1-CD16DD76E1CF}" type="sibTrans" cxnId="{A0B17F7E-5D8A-4E6E-84D6-E3F6B88597FF}">
      <dgm:prSet/>
      <dgm:spPr/>
      <dgm:t>
        <a:bodyPr/>
        <a:lstStyle/>
        <a:p>
          <a:endParaRPr lang="es-ES"/>
        </a:p>
      </dgm:t>
    </dgm:pt>
    <dgm:pt modelId="{D2571F75-CC56-4165-8F4C-A6DD8DBBF5CC}">
      <dgm:prSet phldrT="[Texto]" custT="1"/>
      <dgm:spPr/>
      <dgm:t>
        <a:bodyPr/>
        <a:lstStyle/>
        <a:p>
          <a:r>
            <a:rPr lang="es-ES" sz="1600" dirty="0" smtClean="0"/>
            <a:t>Palabra clave utilizada para que una función devuelva un valor de cualquier tipo.</a:t>
          </a:r>
          <a:endParaRPr lang="es-ES" sz="1600" dirty="0"/>
        </a:p>
      </dgm:t>
    </dgm:pt>
    <dgm:pt modelId="{3634620E-7DBA-45DD-8A91-5F27BF5F23B5}" type="parTrans" cxnId="{79467493-C869-40A8-AC37-8A49732E608B}">
      <dgm:prSet/>
      <dgm:spPr/>
      <dgm:t>
        <a:bodyPr/>
        <a:lstStyle/>
        <a:p>
          <a:endParaRPr lang="es-ES"/>
        </a:p>
      </dgm:t>
    </dgm:pt>
    <dgm:pt modelId="{522F0C6B-34F9-4E1F-90B1-67FBAC08914C}" type="sibTrans" cxnId="{79467493-C869-40A8-AC37-8A49732E608B}">
      <dgm:prSet/>
      <dgm:spPr/>
      <dgm:t>
        <a:bodyPr/>
        <a:lstStyle/>
        <a:p>
          <a:endParaRPr lang="es-ES"/>
        </a:p>
      </dgm:t>
    </dgm:pt>
    <dgm:pt modelId="{9EC1EDB8-34ED-4711-BC08-8BC4661AD95B}" type="pres">
      <dgm:prSet presAssocID="{19FD96EF-A17E-473B-8BB4-314448FB2AE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FD079702-2659-463C-8E02-F89330AA1A7A}" type="pres">
      <dgm:prSet presAssocID="{19FD96EF-A17E-473B-8BB4-314448FB2AEA}" presName="dot1" presStyleLbl="alignNode1" presStyleIdx="0" presStyleCnt="10"/>
      <dgm:spPr/>
    </dgm:pt>
    <dgm:pt modelId="{DF968FE2-4504-4A06-A7A3-6F2733A1E667}" type="pres">
      <dgm:prSet presAssocID="{19FD96EF-A17E-473B-8BB4-314448FB2AEA}" presName="dot2" presStyleLbl="alignNode1" presStyleIdx="1" presStyleCnt="10"/>
      <dgm:spPr/>
    </dgm:pt>
    <dgm:pt modelId="{52B5C5BF-F9D8-40CB-9470-EB603BA685A2}" type="pres">
      <dgm:prSet presAssocID="{19FD96EF-A17E-473B-8BB4-314448FB2AEA}" presName="dot3" presStyleLbl="alignNode1" presStyleIdx="2" presStyleCnt="10"/>
      <dgm:spPr/>
    </dgm:pt>
    <dgm:pt modelId="{ECEA8770-4F8D-474B-9FB8-BD5E4CAB186A}" type="pres">
      <dgm:prSet presAssocID="{19FD96EF-A17E-473B-8BB4-314448FB2AEA}" presName="dotArrow1" presStyleLbl="alignNode1" presStyleIdx="3" presStyleCnt="10"/>
      <dgm:spPr/>
    </dgm:pt>
    <dgm:pt modelId="{24DFD932-AAB8-49F0-B098-2D576D3979D9}" type="pres">
      <dgm:prSet presAssocID="{19FD96EF-A17E-473B-8BB4-314448FB2AEA}" presName="dotArrow2" presStyleLbl="alignNode1" presStyleIdx="4" presStyleCnt="10"/>
      <dgm:spPr/>
    </dgm:pt>
    <dgm:pt modelId="{379AAFCB-9024-49F7-B4DD-C9851EE177EF}" type="pres">
      <dgm:prSet presAssocID="{19FD96EF-A17E-473B-8BB4-314448FB2AEA}" presName="dotArrow3" presStyleLbl="alignNode1" presStyleIdx="5" presStyleCnt="10"/>
      <dgm:spPr/>
    </dgm:pt>
    <dgm:pt modelId="{EE8099B2-2237-4C85-9E5E-CBD1B0CA7011}" type="pres">
      <dgm:prSet presAssocID="{19FD96EF-A17E-473B-8BB4-314448FB2AEA}" presName="dotArrow4" presStyleLbl="alignNode1" presStyleIdx="6" presStyleCnt="10"/>
      <dgm:spPr/>
    </dgm:pt>
    <dgm:pt modelId="{AEA2F1E7-DD5B-481E-83C4-E19F62467465}" type="pres">
      <dgm:prSet presAssocID="{19FD96EF-A17E-473B-8BB4-314448FB2AEA}" presName="dotArrow5" presStyleLbl="alignNode1" presStyleIdx="7" presStyleCnt="10"/>
      <dgm:spPr/>
    </dgm:pt>
    <dgm:pt modelId="{25453439-E35D-4E84-B17E-2DFB8EFF7D71}" type="pres">
      <dgm:prSet presAssocID="{19FD96EF-A17E-473B-8BB4-314448FB2AEA}" presName="dotArrow6" presStyleLbl="alignNode1" presStyleIdx="8" presStyleCnt="10"/>
      <dgm:spPr/>
    </dgm:pt>
    <dgm:pt modelId="{0FA81D01-2588-4C7B-B9C8-086AE14DE368}" type="pres">
      <dgm:prSet presAssocID="{19FD96EF-A17E-473B-8BB4-314448FB2AEA}" presName="dotArrow7" presStyleLbl="alignNode1" presStyleIdx="9" presStyleCnt="10"/>
      <dgm:spPr/>
    </dgm:pt>
    <dgm:pt modelId="{AB7F84D5-8E49-44EF-91D8-C57960311BAA}" type="pres">
      <dgm:prSet presAssocID="{AA79BCFC-EE1F-400C-A0AB-BAD5654EF9A8}" presName="parTx1" presStyleLbl="node1" presStyleIdx="0" presStyleCnt="2"/>
      <dgm:spPr/>
      <dgm:t>
        <a:bodyPr/>
        <a:lstStyle/>
        <a:p>
          <a:endParaRPr lang="es-ES"/>
        </a:p>
      </dgm:t>
    </dgm:pt>
    <dgm:pt modelId="{C9A4721F-A869-4751-81C9-E80D9462E503}" type="pres">
      <dgm:prSet presAssocID="{AA79BCFC-EE1F-400C-A0AB-BAD5654EF9A8}" presName="desTx1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A61F3D8-975B-4C37-AE07-43145790C11B}" type="pres">
      <dgm:prSet presAssocID="{0B16E470-34FF-4F0B-96A3-BBB4F55AE05D}" presName="picture1" presStyleCnt="0"/>
      <dgm:spPr/>
    </dgm:pt>
    <dgm:pt modelId="{48ADEB37-E343-4744-B685-CA83E2B9B6BD}" type="pres">
      <dgm:prSet presAssocID="{0B16E470-34FF-4F0B-96A3-BBB4F55AE05D}" presName="imageRepeatNode" presStyleLbl="fgImgPlace1" presStyleIdx="0" presStyleCnt="2"/>
      <dgm:spPr/>
      <dgm:t>
        <a:bodyPr/>
        <a:lstStyle/>
        <a:p>
          <a:endParaRPr lang="es-ES"/>
        </a:p>
      </dgm:t>
    </dgm:pt>
    <dgm:pt modelId="{39A01C9A-1B7E-42B6-8B59-F4F1782EC88C}" type="pres">
      <dgm:prSet presAssocID="{AC85E5A5-C97D-4807-8F0B-AA51B8B7EAEF}" presName="parTx2" presStyleLbl="node1" presStyleIdx="1" presStyleCnt="2" custScaleX="64615" custLinFactNeighborX="-13825" custLinFactNeighborY="-755"/>
      <dgm:spPr/>
      <dgm:t>
        <a:bodyPr/>
        <a:lstStyle/>
        <a:p>
          <a:endParaRPr lang="es-ES"/>
        </a:p>
      </dgm:t>
    </dgm:pt>
    <dgm:pt modelId="{126AC29D-64B3-40ED-845D-0EB7DE2CC6B0}" type="pres">
      <dgm:prSet presAssocID="{AC85E5A5-C97D-4807-8F0B-AA51B8B7EAEF}" presName="desTx2" presStyleLbl="revTx" presStyleIdx="1" presStyleCnt="2" custScaleX="174878" custLinFactNeighborX="-19459" custLinFactNeighborY="-75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4A5C1F7-27A5-4FBA-8968-337709D907D3}" type="pres">
      <dgm:prSet presAssocID="{A42768E0-F70E-4EFD-915D-CE09E310B071}" presName="picture2" presStyleCnt="0"/>
      <dgm:spPr/>
    </dgm:pt>
    <dgm:pt modelId="{A972E666-0382-4987-A45C-B3674B49298B}" type="pres">
      <dgm:prSet presAssocID="{A42768E0-F70E-4EFD-915D-CE09E310B071}" presName="imageRepeatNode" presStyleLbl="fgImgPlace1" presStyleIdx="1" presStyleCnt="2"/>
      <dgm:spPr/>
      <dgm:t>
        <a:bodyPr/>
        <a:lstStyle/>
        <a:p>
          <a:endParaRPr lang="es-ES"/>
        </a:p>
      </dgm:t>
    </dgm:pt>
  </dgm:ptLst>
  <dgm:cxnLst>
    <dgm:cxn modelId="{949A1219-C0D8-43E0-BE1F-9034AE447F85}" type="presOf" srcId="{19FD96EF-A17E-473B-8BB4-314448FB2AEA}" destId="{9EC1EDB8-34ED-4711-BC08-8BC4661AD95B}" srcOrd="0" destOrd="0" presId="urn:microsoft.com/office/officeart/2008/layout/AscendingPictureAccentProcess"/>
    <dgm:cxn modelId="{0214A22B-8750-4371-9551-26143BE07CDC}" type="presOf" srcId="{AA79BCFC-EE1F-400C-A0AB-BAD5654EF9A8}" destId="{AB7F84D5-8E49-44EF-91D8-C57960311BAA}" srcOrd="0" destOrd="0" presId="urn:microsoft.com/office/officeart/2008/layout/AscendingPictureAccentProcess"/>
    <dgm:cxn modelId="{5ECA05ED-81BB-4FD7-A539-DB4FE8C655DC}" type="presOf" srcId="{D2571F75-CC56-4165-8F4C-A6DD8DBBF5CC}" destId="{126AC29D-64B3-40ED-845D-0EB7DE2CC6B0}" srcOrd="0" destOrd="0" presId="urn:microsoft.com/office/officeart/2008/layout/AscendingPictureAccentProcess"/>
    <dgm:cxn modelId="{B3E75429-4278-476F-BBA3-731CABBDE46A}" srcId="{19FD96EF-A17E-473B-8BB4-314448FB2AEA}" destId="{AA79BCFC-EE1F-400C-A0AB-BAD5654EF9A8}" srcOrd="0" destOrd="0" parTransId="{F62F312F-E131-4BD4-BCA4-E14869181045}" sibTransId="{0B16E470-34FF-4F0B-96A3-BBB4F55AE05D}"/>
    <dgm:cxn modelId="{DEB4A925-9AAD-4136-A272-5D7889D165DD}" srcId="{19FD96EF-A17E-473B-8BB4-314448FB2AEA}" destId="{AC85E5A5-C97D-4807-8F0B-AA51B8B7EAEF}" srcOrd="1" destOrd="0" parTransId="{7D3524D3-C0D8-4E49-9E02-4BF05717C2C2}" sibTransId="{A42768E0-F70E-4EFD-915D-CE09E310B071}"/>
    <dgm:cxn modelId="{A0B17F7E-5D8A-4E6E-84D6-E3F6B88597FF}" srcId="{AA79BCFC-EE1F-400C-A0AB-BAD5654EF9A8}" destId="{1B85C7EB-99AD-40B1-B52E-9169E9C9B88A}" srcOrd="0" destOrd="0" parTransId="{408CC348-3049-4029-8837-530C05D170AD}" sibTransId="{6EEFFC5E-2C5F-495A-84E1-CD16DD76E1CF}"/>
    <dgm:cxn modelId="{CAD85FA8-F55F-4333-A954-2FA2656A7A9B}" type="presOf" srcId="{A42768E0-F70E-4EFD-915D-CE09E310B071}" destId="{A972E666-0382-4987-A45C-B3674B49298B}" srcOrd="0" destOrd="0" presId="urn:microsoft.com/office/officeart/2008/layout/AscendingPictureAccentProcess"/>
    <dgm:cxn modelId="{79467493-C869-40A8-AC37-8A49732E608B}" srcId="{AC85E5A5-C97D-4807-8F0B-AA51B8B7EAEF}" destId="{D2571F75-CC56-4165-8F4C-A6DD8DBBF5CC}" srcOrd="0" destOrd="0" parTransId="{3634620E-7DBA-45DD-8A91-5F27BF5F23B5}" sibTransId="{522F0C6B-34F9-4E1F-90B1-67FBAC08914C}"/>
    <dgm:cxn modelId="{E69CA00A-D26D-49E3-9AB0-592FB39CB65A}" type="presOf" srcId="{1B85C7EB-99AD-40B1-B52E-9169E9C9B88A}" destId="{C9A4721F-A869-4751-81C9-E80D9462E503}" srcOrd="0" destOrd="0" presId="urn:microsoft.com/office/officeart/2008/layout/AscendingPictureAccentProcess"/>
    <dgm:cxn modelId="{1FB8C72D-2E5F-4E70-B595-24A916BB3F3E}" type="presOf" srcId="{0B16E470-34FF-4F0B-96A3-BBB4F55AE05D}" destId="{48ADEB37-E343-4744-B685-CA83E2B9B6BD}" srcOrd="0" destOrd="0" presId="urn:microsoft.com/office/officeart/2008/layout/AscendingPictureAccentProcess"/>
    <dgm:cxn modelId="{4F07334D-7E8D-4172-A61A-0D32DA09A17E}" type="presOf" srcId="{AC85E5A5-C97D-4807-8F0B-AA51B8B7EAEF}" destId="{39A01C9A-1B7E-42B6-8B59-F4F1782EC88C}" srcOrd="0" destOrd="0" presId="urn:microsoft.com/office/officeart/2008/layout/AscendingPictureAccentProcess"/>
    <dgm:cxn modelId="{7B54843D-02EE-457B-BA2D-36BE540A3236}" type="presParOf" srcId="{9EC1EDB8-34ED-4711-BC08-8BC4661AD95B}" destId="{FD079702-2659-463C-8E02-F89330AA1A7A}" srcOrd="0" destOrd="0" presId="urn:microsoft.com/office/officeart/2008/layout/AscendingPictureAccentProcess"/>
    <dgm:cxn modelId="{0BADE8D1-E749-40DC-A93E-6C8943E44589}" type="presParOf" srcId="{9EC1EDB8-34ED-4711-BC08-8BC4661AD95B}" destId="{DF968FE2-4504-4A06-A7A3-6F2733A1E667}" srcOrd="1" destOrd="0" presId="urn:microsoft.com/office/officeart/2008/layout/AscendingPictureAccentProcess"/>
    <dgm:cxn modelId="{89593919-4781-4878-B5DC-E33E1EB7EF1D}" type="presParOf" srcId="{9EC1EDB8-34ED-4711-BC08-8BC4661AD95B}" destId="{52B5C5BF-F9D8-40CB-9470-EB603BA685A2}" srcOrd="2" destOrd="0" presId="urn:microsoft.com/office/officeart/2008/layout/AscendingPictureAccentProcess"/>
    <dgm:cxn modelId="{FC2AB1DC-437F-484C-A1C4-A7FA484CC8A3}" type="presParOf" srcId="{9EC1EDB8-34ED-4711-BC08-8BC4661AD95B}" destId="{ECEA8770-4F8D-474B-9FB8-BD5E4CAB186A}" srcOrd="3" destOrd="0" presId="urn:microsoft.com/office/officeart/2008/layout/AscendingPictureAccentProcess"/>
    <dgm:cxn modelId="{E55115C2-5EE4-4992-9B7C-869AA20646FF}" type="presParOf" srcId="{9EC1EDB8-34ED-4711-BC08-8BC4661AD95B}" destId="{24DFD932-AAB8-49F0-B098-2D576D3979D9}" srcOrd="4" destOrd="0" presId="urn:microsoft.com/office/officeart/2008/layout/AscendingPictureAccentProcess"/>
    <dgm:cxn modelId="{872A377D-0B9B-4916-AFE8-60ED6AFCF221}" type="presParOf" srcId="{9EC1EDB8-34ED-4711-BC08-8BC4661AD95B}" destId="{379AAFCB-9024-49F7-B4DD-C9851EE177EF}" srcOrd="5" destOrd="0" presId="urn:microsoft.com/office/officeart/2008/layout/AscendingPictureAccentProcess"/>
    <dgm:cxn modelId="{AAC28FE6-97C6-48AA-89D9-FADF21DC8C1F}" type="presParOf" srcId="{9EC1EDB8-34ED-4711-BC08-8BC4661AD95B}" destId="{EE8099B2-2237-4C85-9E5E-CBD1B0CA7011}" srcOrd="6" destOrd="0" presId="urn:microsoft.com/office/officeart/2008/layout/AscendingPictureAccentProcess"/>
    <dgm:cxn modelId="{9CA8DE89-1007-4159-BAF5-06EC842ECC0E}" type="presParOf" srcId="{9EC1EDB8-34ED-4711-BC08-8BC4661AD95B}" destId="{AEA2F1E7-DD5B-481E-83C4-E19F62467465}" srcOrd="7" destOrd="0" presId="urn:microsoft.com/office/officeart/2008/layout/AscendingPictureAccentProcess"/>
    <dgm:cxn modelId="{B681EF92-9534-4A03-AB14-AFEFCB808076}" type="presParOf" srcId="{9EC1EDB8-34ED-4711-BC08-8BC4661AD95B}" destId="{25453439-E35D-4E84-B17E-2DFB8EFF7D71}" srcOrd="8" destOrd="0" presId="urn:microsoft.com/office/officeart/2008/layout/AscendingPictureAccentProcess"/>
    <dgm:cxn modelId="{E0A6332F-0A68-4526-B8B6-3ECD978A4E06}" type="presParOf" srcId="{9EC1EDB8-34ED-4711-BC08-8BC4661AD95B}" destId="{0FA81D01-2588-4C7B-B9C8-086AE14DE368}" srcOrd="9" destOrd="0" presId="urn:microsoft.com/office/officeart/2008/layout/AscendingPictureAccentProcess"/>
    <dgm:cxn modelId="{AFCD89A9-6037-41AB-8B6B-2F8DC9B987D3}" type="presParOf" srcId="{9EC1EDB8-34ED-4711-BC08-8BC4661AD95B}" destId="{AB7F84D5-8E49-44EF-91D8-C57960311BAA}" srcOrd="10" destOrd="0" presId="urn:microsoft.com/office/officeart/2008/layout/AscendingPictureAccentProcess"/>
    <dgm:cxn modelId="{A41413B9-CBF0-4DA8-BF14-AAABF51033EC}" type="presParOf" srcId="{9EC1EDB8-34ED-4711-BC08-8BC4661AD95B}" destId="{C9A4721F-A869-4751-81C9-E80D9462E503}" srcOrd="11" destOrd="0" presId="urn:microsoft.com/office/officeart/2008/layout/AscendingPictureAccentProcess"/>
    <dgm:cxn modelId="{E99054BD-BE3A-43F7-B651-7663B41F7705}" type="presParOf" srcId="{9EC1EDB8-34ED-4711-BC08-8BC4661AD95B}" destId="{DA61F3D8-975B-4C37-AE07-43145790C11B}" srcOrd="12" destOrd="0" presId="urn:microsoft.com/office/officeart/2008/layout/AscendingPictureAccentProcess"/>
    <dgm:cxn modelId="{EA04844F-5D20-454D-AD9E-9401CF3DA692}" type="presParOf" srcId="{DA61F3D8-975B-4C37-AE07-43145790C11B}" destId="{48ADEB37-E343-4744-B685-CA83E2B9B6BD}" srcOrd="0" destOrd="0" presId="urn:microsoft.com/office/officeart/2008/layout/AscendingPictureAccentProcess"/>
    <dgm:cxn modelId="{6B74494D-D3E9-4342-AE87-13C53965E86A}" type="presParOf" srcId="{9EC1EDB8-34ED-4711-BC08-8BC4661AD95B}" destId="{39A01C9A-1B7E-42B6-8B59-F4F1782EC88C}" srcOrd="13" destOrd="0" presId="urn:microsoft.com/office/officeart/2008/layout/AscendingPictureAccentProcess"/>
    <dgm:cxn modelId="{17440E30-40DE-4B10-8E27-8A699490B693}" type="presParOf" srcId="{9EC1EDB8-34ED-4711-BC08-8BC4661AD95B}" destId="{126AC29D-64B3-40ED-845D-0EB7DE2CC6B0}" srcOrd="14" destOrd="0" presId="urn:microsoft.com/office/officeart/2008/layout/AscendingPictureAccentProcess"/>
    <dgm:cxn modelId="{A6AB93CC-D88D-483B-B581-383DDE58F175}" type="presParOf" srcId="{9EC1EDB8-34ED-4711-BC08-8BC4661AD95B}" destId="{14A5C1F7-27A5-4FBA-8968-337709D907D3}" srcOrd="15" destOrd="0" presId="urn:microsoft.com/office/officeart/2008/layout/AscendingPictureAccentProcess"/>
    <dgm:cxn modelId="{4DF02051-8F1D-4680-9A68-E643CDA11676}" type="presParOf" srcId="{14A5C1F7-27A5-4FBA-8968-337709D907D3}" destId="{A972E666-0382-4987-A45C-B3674B49298B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AD6A8D-7DEB-4689-9223-4C5A50A9EF98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FAFEE036-387A-4373-9416-DB5341DBF7EA}">
      <dgm:prSet phldrT="[Texto]" custT="1"/>
      <dgm:spPr/>
      <dgm:t>
        <a:bodyPr/>
        <a:lstStyle/>
        <a:p>
          <a:r>
            <a:rPr lang="es-ES" sz="1200" dirty="0" smtClean="0"/>
            <a:t>REUTILIZABLES</a:t>
          </a:r>
          <a:endParaRPr lang="es-ES" sz="1200" dirty="0"/>
        </a:p>
      </dgm:t>
    </dgm:pt>
    <dgm:pt modelId="{728FD24B-DF75-447F-8AF5-7D9981565B6C}" type="parTrans" cxnId="{62669AE2-30F8-4633-9B2F-3208673756F8}">
      <dgm:prSet/>
      <dgm:spPr/>
      <dgm:t>
        <a:bodyPr/>
        <a:lstStyle/>
        <a:p>
          <a:endParaRPr lang="es-ES" sz="3600"/>
        </a:p>
      </dgm:t>
    </dgm:pt>
    <dgm:pt modelId="{B419C1B4-FA75-493E-87C2-3F328BAD1A04}" type="sibTrans" cxnId="{62669AE2-30F8-4633-9B2F-3208673756F8}">
      <dgm:prSet custT="1"/>
      <dgm:spPr/>
      <dgm:t>
        <a:bodyPr/>
        <a:lstStyle/>
        <a:p>
          <a:endParaRPr lang="es-ES" sz="6000"/>
        </a:p>
      </dgm:t>
    </dgm:pt>
    <dgm:pt modelId="{C332F6E2-5958-49A3-908D-E05FD20002D7}">
      <dgm:prSet phldrT="[Texto]" custT="1"/>
      <dgm:spPr/>
      <dgm:t>
        <a:bodyPr/>
        <a:lstStyle/>
        <a:p>
          <a:r>
            <a:rPr lang="es-ES" sz="1200" dirty="0" smtClean="0"/>
            <a:t>FUNCIONES ANONIMAS</a:t>
          </a:r>
          <a:endParaRPr lang="es-ES" sz="1200" dirty="0"/>
        </a:p>
      </dgm:t>
    </dgm:pt>
    <dgm:pt modelId="{7E20B5C0-272C-40F4-9754-4157798C5148}" type="parTrans" cxnId="{94D04481-FE33-4A52-809A-C82A3F41D103}">
      <dgm:prSet/>
      <dgm:spPr/>
      <dgm:t>
        <a:bodyPr/>
        <a:lstStyle/>
        <a:p>
          <a:endParaRPr lang="es-ES" sz="3600"/>
        </a:p>
      </dgm:t>
    </dgm:pt>
    <dgm:pt modelId="{AC526CCD-FED9-4926-A70A-3AAC13EC7F82}" type="sibTrans" cxnId="{94D04481-FE33-4A52-809A-C82A3F41D103}">
      <dgm:prSet/>
      <dgm:spPr/>
      <dgm:t>
        <a:bodyPr/>
        <a:lstStyle/>
        <a:p>
          <a:endParaRPr lang="es-ES" sz="3600"/>
        </a:p>
      </dgm:t>
    </dgm:pt>
    <dgm:pt modelId="{CAB19684-C083-47EB-A01D-D91FDB24565F}">
      <dgm:prSet phldrT="[Texto]" custT="1"/>
      <dgm:spPr/>
      <dgm:t>
        <a:bodyPr/>
        <a:lstStyle/>
        <a:p>
          <a:r>
            <a:rPr lang="es-ES" sz="1200" dirty="0" smtClean="0"/>
            <a:t>COMPARTEN COMO PARAMETROS ENTRE FUNCIONES</a:t>
          </a:r>
          <a:endParaRPr lang="es-ES" sz="1200" dirty="0"/>
        </a:p>
      </dgm:t>
    </dgm:pt>
    <dgm:pt modelId="{D5E49EAC-19D5-4423-8C9B-CF4B9A8851D1}" type="parTrans" cxnId="{767F398D-C2C4-497C-892E-6C1D2835BA2F}">
      <dgm:prSet/>
      <dgm:spPr/>
      <dgm:t>
        <a:bodyPr/>
        <a:lstStyle/>
        <a:p>
          <a:endParaRPr lang="es-ES" sz="3600"/>
        </a:p>
      </dgm:t>
    </dgm:pt>
    <dgm:pt modelId="{4D51CC11-FD90-40B5-B3AD-AD385F4B4814}" type="sibTrans" cxnId="{767F398D-C2C4-497C-892E-6C1D2835BA2F}">
      <dgm:prSet custT="1"/>
      <dgm:spPr/>
      <dgm:t>
        <a:bodyPr/>
        <a:lstStyle/>
        <a:p>
          <a:endParaRPr lang="es-ES" sz="6000"/>
        </a:p>
      </dgm:t>
    </dgm:pt>
    <dgm:pt modelId="{5A197053-483D-4430-B00C-4C0DB407A7EA}">
      <dgm:prSet phldrT="[Texto]" custT="1"/>
      <dgm:spPr/>
      <dgm:t>
        <a:bodyPr/>
        <a:lstStyle/>
        <a:p>
          <a:r>
            <a:rPr lang="es-ES" sz="1200" dirty="0" smtClean="0"/>
            <a:t> SIN NOMBRE</a:t>
          </a:r>
          <a:endParaRPr lang="es-ES" sz="1200" dirty="0"/>
        </a:p>
      </dgm:t>
    </dgm:pt>
    <dgm:pt modelId="{3450B0B6-EF8E-41C1-88C4-DF9590AB0664}" type="sibTrans" cxnId="{0210EC2D-D9C1-43F0-A1D6-795B6046D70F}">
      <dgm:prSet custT="1"/>
      <dgm:spPr/>
      <dgm:t>
        <a:bodyPr/>
        <a:lstStyle/>
        <a:p>
          <a:endParaRPr lang="es-ES" sz="6000"/>
        </a:p>
      </dgm:t>
    </dgm:pt>
    <dgm:pt modelId="{F19A5231-B019-4CD0-A5C9-009FF0E4F161}" type="parTrans" cxnId="{0210EC2D-D9C1-43F0-A1D6-795B6046D70F}">
      <dgm:prSet/>
      <dgm:spPr/>
      <dgm:t>
        <a:bodyPr/>
        <a:lstStyle/>
        <a:p>
          <a:endParaRPr lang="es-ES" sz="3600"/>
        </a:p>
      </dgm:t>
    </dgm:pt>
    <dgm:pt modelId="{5BFAFDEA-4D5E-41C7-8A7C-305C697CD2E6}" type="pres">
      <dgm:prSet presAssocID="{FDAD6A8D-7DEB-4689-9223-4C5A50A9EF98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55E7AC01-68C4-4718-8E84-4C472DEDA8C7}" type="pres">
      <dgm:prSet presAssocID="{5A197053-483D-4430-B00C-4C0DB407A7EA}" presName="composite" presStyleCnt="0"/>
      <dgm:spPr/>
    </dgm:pt>
    <dgm:pt modelId="{83A3F5AF-D97A-482A-8EFD-FC08D4F1D4BC}" type="pres">
      <dgm:prSet presAssocID="{5A197053-483D-4430-B00C-4C0DB407A7EA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AFE6BBE-AF56-4E80-9FD6-30BDFF0BF2A5}" type="pres">
      <dgm:prSet presAssocID="{5A197053-483D-4430-B00C-4C0DB407A7E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844AB5B-5C03-4EF4-B382-E4077B5AFB16}" type="pres">
      <dgm:prSet presAssocID="{5A197053-483D-4430-B00C-4C0DB407A7EA}" presName="BalanceSpacing" presStyleCnt="0"/>
      <dgm:spPr/>
    </dgm:pt>
    <dgm:pt modelId="{85F5F54A-73BC-4B53-93DB-987EADA7332A}" type="pres">
      <dgm:prSet presAssocID="{5A197053-483D-4430-B00C-4C0DB407A7EA}" presName="BalanceSpacing1" presStyleCnt="0"/>
      <dgm:spPr/>
    </dgm:pt>
    <dgm:pt modelId="{F9FE406F-18D0-4974-A9F0-5171651D5FE6}" type="pres">
      <dgm:prSet presAssocID="{3450B0B6-EF8E-41C1-88C4-DF9590AB0664}" presName="Accent1Text" presStyleLbl="node1" presStyleIdx="1" presStyleCnt="6"/>
      <dgm:spPr/>
      <dgm:t>
        <a:bodyPr/>
        <a:lstStyle/>
        <a:p>
          <a:endParaRPr lang="es-ES"/>
        </a:p>
      </dgm:t>
    </dgm:pt>
    <dgm:pt modelId="{875CC4C7-C6D0-4699-ABC0-6EAC8E873B08}" type="pres">
      <dgm:prSet presAssocID="{3450B0B6-EF8E-41C1-88C4-DF9590AB0664}" presName="spaceBetweenRectangles" presStyleCnt="0"/>
      <dgm:spPr/>
    </dgm:pt>
    <dgm:pt modelId="{291B1A4C-4DB7-4109-A1F2-206777532126}" type="pres">
      <dgm:prSet presAssocID="{FAFEE036-387A-4373-9416-DB5341DBF7EA}" presName="composite" presStyleCnt="0"/>
      <dgm:spPr/>
    </dgm:pt>
    <dgm:pt modelId="{27E1F82B-ED81-4A7D-A978-E727EAE81AA4}" type="pres">
      <dgm:prSet presAssocID="{FAFEE036-387A-4373-9416-DB5341DBF7EA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600DCF8-B0C9-4A63-B66E-052C537E2394}" type="pres">
      <dgm:prSet presAssocID="{FAFEE036-387A-4373-9416-DB5341DBF7EA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7C0125-B708-49CF-808C-A38E13CE4584}" type="pres">
      <dgm:prSet presAssocID="{FAFEE036-387A-4373-9416-DB5341DBF7EA}" presName="BalanceSpacing" presStyleCnt="0"/>
      <dgm:spPr/>
    </dgm:pt>
    <dgm:pt modelId="{9C6F758B-BD38-417A-BAAE-F6B2B174D292}" type="pres">
      <dgm:prSet presAssocID="{FAFEE036-387A-4373-9416-DB5341DBF7EA}" presName="BalanceSpacing1" presStyleCnt="0"/>
      <dgm:spPr/>
    </dgm:pt>
    <dgm:pt modelId="{0807A9B4-1096-4E7E-8994-1171A7E5B1BD}" type="pres">
      <dgm:prSet presAssocID="{B419C1B4-FA75-493E-87C2-3F328BAD1A04}" presName="Accent1Text" presStyleLbl="node1" presStyleIdx="3" presStyleCnt="6"/>
      <dgm:spPr/>
      <dgm:t>
        <a:bodyPr/>
        <a:lstStyle/>
        <a:p>
          <a:endParaRPr lang="es-ES"/>
        </a:p>
      </dgm:t>
    </dgm:pt>
    <dgm:pt modelId="{08C560C2-3C61-4932-883F-DCA09EBC112E}" type="pres">
      <dgm:prSet presAssocID="{B419C1B4-FA75-493E-87C2-3F328BAD1A04}" presName="spaceBetweenRectangles" presStyleCnt="0"/>
      <dgm:spPr/>
    </dgm:pt>
    <dgm:pt modelId="{2BABA449-7722-49A7-9FF2-77B98CC102E4}" type="pres">
      <dgm:prSet presAssocID="{CAB19684-C083-47EB-A01D-D91FDB24565F}" presName="composite" presStyleCnt="0"/>
      <dgm:spPr/>
    </dgm:pt>
    <dgm:pt modelId="{8AB4D534-3C2F-40A5-AC47-DD2E082C69BC}" type="pres">
      <dgm:prSet presAssocID="{CAB19684-C083-47EB-A01D-D91FDB24565F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4B9D98E-CE89-497D-9C17-1BD3B378D263}" type="pres">
      <dgm:prSet presAssocID="{CAB19684-C083-47EB-A01D-D91FDB24565F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29D1DB1-562F-4608-8640-2DFE0DF418FE}" type="pres">
      <dgm:prSet presAssocID="{CAB19684-C083-47EB-A01D-D91FDB24565F}" presName="BalanceSpacing" presStyleCnt="0"/>
      <dgm:spPr/>
    </dgm:pt>
    <dgm:pt modelId="{8E3A13F0-DC47-47B1-925F-4671C6381783}" type="pres">
      <dgm:prSet presAssocID="{CAB19684-C083-47EB-A01D-D91FDB24565F}" presName="BalanceSpacing1" presStyleCnt="0"/>
      <dgm:spPr/>
    </dgm:pt>
    <dgm:pt modelId="{11520BA5-F820-4356-A400-B693094CC383}" type="pres">
      <dgm:prSet presAssocID="{4D51CC11-FD90-40B5-B3AD-AD385F4B4814}" presName="Accent1Text" presStyleLbl="node1" presStyleIdx="5" presStyleCnt="6"/>
      <dgm:spPr/>
      <dgm:t>
        <a:bodyPr/>
        <a:lstStyle/>
        <a:p>
          <a:endParaRPr lang="es-ES"/>
        </a:p>
      </dgm:t>
    </dgm:pt>
  </dgm:ptLst>
  <dgm:cxnLst>
    <dgm:cxn modelId="{E41D5F87-A124-4A7F-B88F-DD7212520036}" type="presOf" srcId="{FDAD6A8D-7DEB-4689-9223-4C5A50A9EF98}" destId="{5BFAFDEA-4D5E-41C7-8A7C-305C697CD2E6}" srcOrd="0" destOrd="0" presId="urn:microsoft.com/office/officeart/2008/layout/AlternatingHexagons"/>
    <dgm:cxn modelId="{0210EC2D-D9C1-43F0-A1D6-795B6046D70F}" srcId="{FDAD6A8D-7DEB-4689-9223-4C5A50A9EF98}" destId="{5A197053-483D-4430-B00C-4C0DB407A7EA}" srcOrd="0" destOrd="0" parTransId="{F19A5231-B019-4CD0-A5C9-009FF0E4F161}" sibTransId="{3450B0B6-EF8E-41C1-88C4-DF9590AB0664}"/>
    <dgm:cxn modelId="{D592A804-E87C-48E4-995A-64D2151FE74B}" type="presOf" srcId="{4D51CC11-FD90-40B5-B3AD-AD385F4B4814}" destId="{11520BA5-F820-4356-A400-B693094CC383}" srcOrd="0" destOrd="0" presId="urn:microsoft.com/office/officeart/2008/layout/AlternatingHexagons"/>
    <dgm:cxn modelId="{103A7A17-2141-49BF-AD00-08C4A4CE9F01}" type="presOf" srcId="{CAB19684-C083-47EB-A01D-D91FDB24565F}" destId="{8AB4D534-3C2F-40A5-AC47-DD2E082C69BC}" srcOrd="0" destOrd="0" presId="urn:microsoft.com/office/officeart/2008/layout/AlternatingHexagons"/>
    <dgm:cxn modelId="{62669AE2-30F8-4633-9B2F-3208673756F8}" srcId="{FDAD6A8D-7DEB-4689-9223-4C5A50A9EF98}" destId="{FAFEE036-387A-4373-9416-DB5341DBF7EA}" srcOrd="1" destOrd="0" parTransId="{728FD24B-DF75-447F-8AF5-7D9981565B6C}" sibTransId="{B419C1B4-FA75-493E-87C2-3F328BAD1A04}"/>
    <dgm:cxn modelId="{6DFAF11C-2869-41C3-B0A6-C28F99C9E946}" type="presOf" srcId="{5A197053-483D-4430-B00C-4C0DB407A7EA}" destId="{83A3F5AF-D97A-482A-8EFD-FC08D4F1D4BC}" srcOrd="0" destOrd="0" presId="urn:microsoft.com/office/officeart/2008/layout/AlternatingHexagons"/>
    <dgm:cxn modelId="{767F398D-C2C4-497C-892E-6C1D2835BA2F}" srcId="{FDAD6A8D-7DEB-4689-9223-4C5A50A9EF98}" destId="{CAB19684-C083-47EB-A01D-D91FDB24565F}" srcOrd="2" destOrd="0" parTransId="{D5E49EAC-19D5-4423-8C9B-CF4B9A8851D1}" sibTransId="{4D51CC11-FD90-40B5-B3AD-AD385F4B4814}"/>
    <dgm:cxn modelId="{94D04481-FE33-4A52-809A-C82A3F41D103}" srcId="{FAFEE036-387A-4373-9416-DB5341DBF7EA}" destId="{C332F6E2-5958-49A3-908D-E05FD20002D7}" srcOrd="0" destOrd="0" parTransId="{7E20B5C0-272C-40F4-9754-4157798C5148}" sibTransId="{AC526CCD-FED9-4926-A70A-3AAC13EC7F82}"/>
    <dgm:cxn modelId="{01531631-1CC7-415E-984B-A568FACB82DE}" type="presOf" srcId="{3450B0B6-EF8E-41C1-88C4-DF9590AB0664}" destId="{F9FE406F-18D0-4974-A9F0-5171651D5FE6}" srcOrd="0" destOrd="0" presId="urn:microsoft.com/office/officeart/2008/layout/AlternatingHexagons"/>
    <dgm:cxn modelId="{1128FB4D-99C1-4A65-B693-2C98AF601DC5}" type="presOf" srcId="{B419C1B4-FA75-493E-87C2-3F328BAD1A04}" destId="{0807A9B4-1096-4E7E-8994-1171A7E5B1BD}" srcOrd="0" destOrd="0" presId="urn:microsoft.com/office/officeart/2008/layout/AlternatingHexagons"/>
    <dgm:cxn modelId="{776F2334-EFC7-4EA7-B691-17E3521E887E}" type="presOf" srcId="{FAFEE036-387A-4373-9416-DB5341DBF7EA}" destId="{27E1F82B-ED81-4A7D-A978-E727EAE81AA4}" srcOrd="0" destOrd="0" presId="urn:microsoft.com/office/officeart/2008/layout/AlternatingHexagons"/>
    <dgm:cxn modelId="{99A9F601-54FE-45C3-99F1-ABDBAEEA02D4}" type="presOf" srcId="{C332F6E2-5958-49A3-908D-E05FD20002D7}" destId="{7600DCF8-B0C9-4A63-B66E-052C537E2394}" srcOrd="0" destOrd="0" presId="urn:microsoft.com/office/officeart/2008/layout/AlternatingHexagons"/>
    <dgm:cxn modelId="{BAC12F58-78C7-4059-A3FF-653FD14422F1}" type="presParOf" srcId="{5BFAFDEA-4D5E-41C7-8A7C-305C697CD2E6}" destId="{55E7AC01-68C4-4718-8E84-4C472DEDA8C7}" srcOrd="0" destOrd="0" presId="urn:microsoft.com/office/officeart/2008/layout/AlternatingHexagons"/>
    <dgm:cxn modelId="{88926D68-FB54-4F96-A816-A52BC1067FB6}" type="presParOf" srcId="{55E7AC01-68C4-4718-8E84-4C472DEDA8C7}" destId="{83A3F5AF-D97A-482A-8EFD-FC08D4F1D4BC}" srcOrd="0" destOrd="0" presId="urn:microsoft.com/office/officeart/2008/layout/AlternatingHexagons"/>
    <dgm:cxn modelId="{3DBE40DC-5C25-4A80-ADA0-A4E2F05A88CF}" type="presParOf" srcId="{55E7AC01-68C4-4718-8E84-4C472DEDA8C7}" destId="{DAFE6BBE-AF56-4E80-9FD6-30BDFF0BF2A5}" srcOrd="1" destOrd="0" presId="urn:microsoft.com/office/officeart/2008/layout/AlternatingHexagons"/>
    <dgm:cxn modelId="{CF34F9F6-EE7D-48FB-9030-99C6EFD33C92}" type="presParOf" srcId="{55E7AC01-68C4-4718-8E84-4C472DEDA8C7}" destId="{6844AB5B-5C03-4EF4-B382-E4077B5AFB16}" srcOrd="2" destOrd="0" presId="urn:microsoft.com/office/officeart/2008/layout/AlternatingHexagons"/>
    <dgm:cxn modelId="{80C67F64-6226-4F35-AFD5-CC319EB91ED4}" type="presParOf" srcId="{55E7AC01-68C4-4718-8E84-4C472DEDA8C7}" destId="{85F5F54A-73BC-4B53-93DB-987EADA7332A}" srcOrd="3" destOrd="0" presId="urn:microsoft.com/office/officeart/2008/layout/AlternatingHexagons"/>
    <dgm:cxn modelId="{86EBF5FE-1F21-4C14-9CBC-A5BD8E3A437A}" type="presParOf" srcId="{55E7AC01-68C4-4718-8E84-4C472DEDA8C7}" destId="{F9FE406F-18D0-4974-A9F0-5171651D5FE6}" srcOrd="4" destOrd="0" presId="urn:microsoft.com/office/officeart/2008/layout/AlternatingHexagons"/>
    <dgm:cxn modelId="{5393521E-D59E-4B21-A3FE-4460E8DD6D23}" type="presParOf" srcId="{5BFAFDEA-4D5E-41C7-8A7C-305C697CD2E6}" destId="{875CC4C7-C6D0-4699-ABC0-6EAC8E873B08}" srcOrd="1" destOrd="0" presId="urn:microsoft.com/office/officeart/2008/layout/AlternatingHexagons"/>
    <dgm:cxn modelId="{1C7A90D3-9A62-4BDC-B348-4B4621927F86}" type="presParOf" srcId="{5BFAFDEA-4D5E-41C7-8A7C-305C697CD2E6}" destId="{291B1A4C-4DB7-4109-A1F2-206777532126}" srcOrd="2" destOrd="0" presId="urn:microsoft.com/office/officeart/2008/layout/AlternatingHexagons"/>
    <dgm:cxn modelId="{88429912-1DA4-449D-933F-AE58AC1C6B98}" type="presParOf" srcId="{291B1A4C-4DB7-4109-A1F2-206777532126}" destId="{27E1F82B-ED81-4A7D-A978-E727EAE81AA4}" srcOrd="0" destOrd="0" presId="urn:microsoft.com/office/officeart/2008/layout/AlternatingHexagons"/>
    <dgm:cxn modelId="{8F86DA7A-7742-4459-9B8E-983A2548524C}" type="presParOf" srcId="{291B1A4C-4DB7-4109-A1F2-206777532126}" destId="{7600DCF8-B0C9-4A63-B66E-052C537E2394}" srcOrd="1" destOrd="0" presId="urn:microsoft.com/office/officeart/2008/layout/AlternatingHexagons"/>
    <dgm:cxn modelId="{CCE83216-9A83-445C-92C1-22882687A25E}" type="presParOf" srcId="{291B1A4C-4DB7-4109-A1F2-206777532126}" destId="{B97C0125-B708-49CF-808C-A38E13CE4584}" srcOrd="2" destOrd="0" presId="urn:microsoft.com/office/officeart/2008/layout/AlternatingHexagons"/>
    <dgm:cxn modelId="{59731AF6-2359-4126-BBFB-8918B4355A78}" type="presParOf" srcId="{291B1A4C-4DB7-4109-A1F2-206777532126}" destId="{9C6F758B-BD38-417A-BAAE-F6B2B174D292}" srcOrd="3" destOrd="0" presId="urn:microsoft.com/office/officeart/2008/layout/AlternatingHexagons"/>
    <dgm:cxn modelId="{43B73253-67B8-4FA0-A8D4-274570B621AB}" type="presParOf" srcId="{291B1A4C-4DB7-4109-A1F2-206777532126}" destId="{0807A9B4-1096-4E7E-8994-1171A7E5B1BD}" srcOrd="4" destOrd="0" presId="urn:microsoft.com/office/officeart/2008/layout/AlternatingHexagons"/>
    <dgm:cxn modelId="{2F83D4D2-AF3C-4915-AFCC-33A4EB7320C2}" type="presParOf" srcId="{5BFAFDEA-4D5E-41C7-8A7C-305C697CD2E6}" destId="{08C560C2-3C61-4932-883F-DCA09EBC112E}" srcOrd="3" destOrd="0" presId="urn:microsoft.com/office/officeart/2008/layout/AlternatingHexagons"/>
    <dgm:cxn modelId="{0A02A68D-FD13-42C2-BA2A-F4BDFA413D46}" type="presParOf" srcId="{5BFAFDEA-4D5E-41C7-8A7C-305C697CD2E6}" destId="{2BABA449-7722-49A7-9FF2-77B98CC102E4}" srcOrd="4" destOrd="0" presId="urn:microsoft.com/office/officeart/2008/layout/AlternatingHexagons"/>
    <dgm:cxn modelId="{91B6FB49-8563-4C7D-8031-825B403B233A}" type="presParOf" srcId="{2BABA449-7722-49A7-9FF2-77B98CC102E4}" destId="{8AB4D534-3C2F-40A5-AC47-DD2E082C69BC}" srcOrd="0" destOrd="0" presId="urn:microsoft.com/office/officeart/2008/layout/AlternatingHexagons"/>
    <dgm:cxn modelId="{88E65830-D301-4ACF-B204-C8A5A5F7E00E}" type="presParOf" srcId="{2BABA449-7722-49A7-9FF2-77B98CC102E4}" destId="{24B9D98E-CE89-497D-9C17-1BD3B378D263}" srcOrd="1" destOrd="0" presId="urn:microsoft.com/office/officeart/2008/layout/AlternatingHexagons"/>
    <dgm:cxn modelId="{E295BF02-B5FD-43C3-A5C6-6400309D2F9C}" type="presParOf" srcId="{2BABA449-7722-49A7-9FF2-77B98CC102E4}" destId="{029D1DB1-562F-4608-8640-2DFE0DF418FE}" srcOrd="2" destOrd="0" presId="urn:microsoft.com/office/officeart/2008/layout/AlternatingHexagons"/>
    <dgm:cxn modelId="{4951B965-4C9A-4C12-A43D-4147403AAA8C}" type="presParOf" srcId="{2BABA449-7722-49A7-9FF2-77B98CC102E4}" destId="{8E3A13F0-DC47-47B1-925F-4671C6381783}" srcOrd="3" destOrd="0" presId="urn:microsoft.com/office/officeart/2008/layout/AlternatingHexagons"/>
    <dgm:cxn modelId="{785215BB-2200-4F52-A811-6BCEA3DE8CC0}" type="presParOf" srcId="{2BABA449-7722-49A7-9FF2-77B98CC102E4}" destId="{11520BA5-F820-4356-A400-B693094CC38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11F384-AF84-4529-95E3-B731867CD274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14578AA-674D-4CE1-AC6F-CA769EEF5391}">
      <dgm:prSet phldrT="[Texto]"/>
      <dgm:spPr/>
      <dgm:t>
        <a:bodyPr/>
        <a:lstStyle/>
        <a:p>
          <a:r>
            <a:rPr lang="es-ES" dirty="0" smtClean="0"/>
            <a:t>Referencia el contexto según el momento en el que esta.</a:t>
          </a:r>
          <a:endParaRPr lang="es-ES" dirty="0"/>
        </a:p>
      </dgm:t>
    </dgm:pt>
    <dgm:pt modelId="{968E29AF-5919-4AB4-B3A1-BBAAB35E86D5}" type="parTrans" cxnId="{711B77FD-E197-4732-8CB4-836ACE4E1271}">
      <dgm:prSet/>
      <dgm:spPr/>
      <dgm:t>
        <a:bodyPr/>
        <a:lstStyle/>
        <a:p>
          <a:endParaRPr lang="es-ES"/>
        </a:p>
      </dgm:t>
    </dgm:pt>
    <dgm:pt modelId="{1E716743-FBBD-4CE3-A37D-2967A8DD213D}" type="sibTrans" cxnId="{711B77FD-E197-4732-8CB4-836ACE4E1271}">
      <dgm:prSet/>
      <dgm:spPr/>
      <dgm:t>
        <a:bodyPr/>
        <a:lstStyle/>
        <a:p>
          <a:endParaRPr lang="es-ES"/>
        </a:p>
      </dgm:t>
    </dgm:pt>
    <dgm:pt modelId="{7ED3FA01-B6AE-4B0F-892A-F8813DA78DCE}" type="pres">
      <dgm:prSet presAssocID="{5A11F384-AF84-4529-95E3-B731867CD274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s-ES"/>
        </a:p>
      </dgm:t>
    </dgm:pt>
    <dgm:pt modelId="{AA1F06A8-5B9D-4770-B58E-1F3DB88C3211}" type="pres">
      <dgm:prSet presAssocID="{414578AA-674D-4CE1-AC6F-CA769EEF5391}" presName="composite" presStyleCnt="0">
        <dgm:presLayoutVars>
          <dgm:chMax/>
          <dgm:chPref/>
        </dgm:presLayoutVars>
      </dgm:prSet>
      <dgm:spPr/>
    </dgm:pt>
    <dgm:pt modelId="{BE61F06C-2592-417A-BA67-589E96332AF6}" type="pres">
      <dgm:prSet presAssocID="{414578AA-674D-4CE1-AC6F-CA769EEF5391}" presName="Image" presStyleLbl="b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</dgm:pt>
    <dgm:pt modelId="{58026323-F4E6-41D5-A6D0-7764D26AD5B0}" type="pres">
      <dgm:prSet presAssocID="{414578AA-674D-4CE1-AC6F-CA769EEF5391}" presName="ParentText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C2BD15C-F365-4D9F-ADA3-F49949FF66FF}" type="pres">
      <dgm:prSet presAssocID="{414578AA-674D-4CE1-AC6F-CA769EEF5391}" presName="tlFrame" presStyleLbl="node1" presStyleIdx="0" presStyleCnt="4"/>
      <dgm:spPr/>
    </dgm:pt>
    <dgm:pt modelId="{CF255CE9-6734-4C1D-994B-DAB04260E5F8}" type="pres">
      <dgm:prSet presAssocID="{414578AA-674D-4CE1-AC6F-CA769EEF5391}" presName="trFrame" presStyleLbl="node1" presStyleIdx="1" presStyleCnt="4"/>
      <dgm:spPr/>
    </dgm:pt>
    <dgm:pt modelId="{96C526F6-D99D-4C52-8C47-AABFDEFB6F13}" type="pres">
      <dgm:prSet presAssocID="{414578AA-674D-4CE1-AC6F-CA769EEF5391}" presName="blFrame" presStyleLbl="node1" presStyleIdx="2" presStyleCnt="4"/>
      <dgm:spPr/>
    </dgm:pt>
    <dgm:pt modelId="{911E8267-B7E1-4616-9B47-657C37BA7348}" type="pres">
      <dgm:prSet presAssocID="{414578AA-674D-4CE1-AC6F-CA769EEF5391}" presName="brFrame" presStyleLbl="node1" presStyleIdx="3" presStyleCnt="4"/>
      <dgm:spPr/>
    </dgm:pt>
  </dgm:ptLst>
  <dgm:cxnLst>
    <dgm:cxn modelId="{711B77FD-E197-4732-8CB4-836ACE4E1271}" srcId="{5A11F384-AF84-4529-95E3-B731867CD274}" destId="{414578AA-674D-4CE1-AC6F-CA769EEF5391}" srcOrd="0" destOrd="0" parTransId="{968E29AF-5919-4AB4-B3A1-BBAAB35E86D5}" sibTransId="{1E716743-FBBD-4CE3-A37D-2967A8DD213D}"/>
    <dgm:cxn modelId="{9951E240-A2EB-44E6-89E8-97503743A433}" type="presOf" srcId="{5A11F384-AF84-4529-95E3-B731867CD274}" destId="{7ED3FA01-B6AE-4B0F-892A-F8813DA78DCE}" srcOrd="0" destOrd="0" presId="urn:microsoft.com/office/officeart/2009/3/layout/FramedTextPicture"/>
    <dgm:cxn modelId="{99CCC01A-4FA6-4AEA-BE29-C590D2B3B326}" type="presOf" srcId="{414578AA-674D-4CE1-AC6F-CA769EEF5391}" destId="{58026323-F4E6-41D5-A6D0-7764D26AD5B0}" srcOrd="0" destOrd="0" presId="urn:microsoft.com/office/officeart/2009/3/layout/FramedTextPicture"/>
    <dgm:cxn modelId="{4A2E0E65-3D07-400B-AF6E-7F9375F9AF74}" type="presParOf" srcId="{7ED3FA01-B6AE-4B0F-892A-F8813DA78DCE}" destId="{AA1F06A8-5B9D-4770-B58E-1F3DB88C3211}" srcOrd="0" destOrd="0" presId="urn:microsoft.com/office/officeart/2009/3/layout/FramedTextPicture"/>
    <dgm:cxn modelId="{040AD03C-CE8C-4018-ABED-4DEA32F1B630}" type="presParOf" srcId="{AA1F06A8-5B9D-4770-B58E-1F3DB88C3211}" destId="{BE61F06C-2592-417A-BA67-589E96332AF6}" srcOrd="0" destOrd="0" presId="urn:microsoft.com/office/officeart/2009/3/layout/FramedTextPicture"/>
    <dgm:cxn modelId="{0B9075DE-3832-49D3-8958-227EEEEFF023}" type="presParOf" srcId="{AA1F06A8-5B9D-4770-B58E-1F3DB88C3211}" destId="{58026323-F4E6-41D5-A6D0-7764D26AD5B0}" srcOrd="1" destOrd="0" presId="urn:microsoft.com/office/officeart/2009/3/layout/FramedTextPicture"/>
    <dgm:cxn modelId="{87C77A3F-715B-4764-9FBC-DF08A7579706}" type="presParOf" srcId="{AA1F06A8-5B9D-4770-B58E-1F3DB88C3211}" destId="{BC2BD15C-F365-4D9F-ADA3-F49949FF66FF}" srcOrd="2" destOrd="0" presId="urn:microsoft.com/office/officeart/2009/3/layout/FramedTextPicture"/>
    <dgm:cxn modelId="{DEA1F59B-6D51-4075-B753-316E7BD99921}" type="presParOf" srcId="{AA1F06A8-5B9D-4770-B58E-1F3DB88C3211}" destId="{CF255CE9-6734-4C1D-994B-DAB04260E5F8}" srcOrd="3" destOrd="0" presId="urn:microsoft.com/office/officeart/2009/3/layout/FramedTextPicture"/>
    <dgm:cxn modelId="{E9291F35-7773-4CCC-8EB9-FB3EA6A8FC95}" type="presParOf" srcId="{AA1F06A8-5B9D-4770-B58E-1F3DB88C3211}" destId="{96C526F6-D99D-4C52-8C47-AABFDEFB6F13}" srcOrd="4" destOrd="0" presId="urn:microsoft.com/office/officeart/2009/3/layout/FramedTextPicture"/>
    <dgm:cxn modelId="{B06EBC50-8E70-4EC7-808B-A108A3F5B8EA}" type="presParOf" srcId="{AA1F06A8-5B9D-4770-B58E-1F3DB88C3211}" destId="{911E8267-B7E1-4616-9B47-657C37BA7348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64D4A4-95AE-4CA4-9B83-1079FF3D9F3C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F215F5F-D754-430D-9031-246587DBF8C3}">
      <dgm:prSet phldrT="[Texto]" custT="1"/>
      <dgm:spPr/>
      <dgm:t>
        <a:bodyPr/>
        <a:lstStyle/>
        <a:p>
          <a:r>
            <a:rPr lang="es-ES" sz="1400" dirty="0" smtClean="0"/>
            <a:t>Es como un objeto puede enlazarse con otro para experimentar el uso de HERENCIA.</a:t>
          </a:r>
          <a:endParaRPr lang="es-ES" sz="1400" dirty="0"/>
        </a:p>
      </dgm:t>
    </dgm:pt>
    <dgm:pt modelId="{75CAD8B1-F5DE-4E15-B23F-2F4FE1E31687}" type="parTrans" cxnId="{FEC83340-C656-4FAE-B275-776FDDA12DA0}">
      <dgm:prSet/>
      <dgm:spPr/>
      <dgm:t>
        <a:bodyPr/>
        <a:lstStyle/>
        <a:p>
          <a:endParaRPr lang="es-ES" sz="2400"/>
        </a:p>
      </dgm:t>
    </dgm:pt>
    <dgm:pt modelId="{5A856510-E9E9-4810-B17D-F0C634065998}" type="sibTrans" cxnId="{FEC83340-C656-4FAE-B275-776FDDA12DA0}">
      <dgm:prSet/>
      <dgm:spPr/>
      <dgm:t>
        <a:bodyPr/>
        <a:lstStyle/>
        <a:p>
          <a:endParaRPr lang="es-ES" sz="2400"/>
        </a:p>
      </dgm:t>
    </dgm:pt>
    <dgm:pt modelId="{62B65C32-B82D-4FBA-BB93-63C4578C6A97}">
      <dgm:prSet phldrT="[Texto]" custT="1"/>
      <dgm:spPr/>
      <dgm:t>
        <a:bodyPr/>
        <a:lstStyle/>
        <a:p>
          <a:r>
            <a:rPr lang="es-ES" sz="1400" b="1" dirty="0" smtClean="0"/>
            <a:t>Notación</a:t>
          </a:r>
          <a:r>
            <a:rPr lang="es-ES" sz="1400" dirty="0" smtClean="0"/>
            <a:t>: </a:t>
          </a:r>
          <a:r>
            <a:rPr lang="es-ES" sz="1400" b="0" i="0" dirty="0" err="1" smtClean="0"/>
            <a:t>Prototype</a:t>
          </a:r>
          <a:endParaRPr lang="es-ES" sz="1400" dirty="0"/>
        </a:p>
      </dgm:t>
    </dgm:pt>
    <dgm:pt modelId="{B831550E-37A9-4CA0-9B87-A4C1E441D4F2}" type="parTrans" cxnId="{AB380F1A-46D0-4B20-8506-29F41258BB3C}">
      <dgm:prSet/>
      <dgm:spPr/>
      <dgm:t>
        <a:bodyPr/>
        <a:lstStyle/>
        <a:p>
          <a:endParaRPr lang="es-ES" sz="2400"/>
        </a:p>
      </dgm:t>
    </dgm:pt>
    <dgm:pt modelId="{AF3E7BAD-C721-4AC1-A2DE-554F010A0B2D}" type="sibTrans" cxnId="{AB380F1A-46D0-4B20-8506-29F41258BB3C}">
      <dgm:prSet/>
      <dgm:spPr/>
      <dgm:t>
        <a:bodyPr/>
        <a:lstStyle/>
        <a:p>
          <a:endParaRPr lang="es-ES" sz="2400"/>
        </a:p>
      </dgm:t>
    </dgm:pt>
    <dgm:pt modelId="{078F902F-8591-43D9-9DA7-152020C6E136}">
      <dgm:prSet phldrT="[Texto]" custT="1"/>
      <dgm:spPr/>
      <dgm:t>
        <a:bodyPr/>
        <a:lstStyle/>
        <a:p>
          <a:r>
            <a:rPr lang="es-ES" sz="1400" b="1" dirty="0" smtClean="0"/>
            <a:t>Sintaxis</a:t>
          </a:r>
          <a:r>
            <a:rPr lang="es-ES" sz="1400" dirty="0" smtClean="0"/>
            <a:t>: </a:t>
          </a:r>
          <a:r>
            <a:rPr lang="es-ES" sz="1400" dirty="0" err="1" smtClean="0"/>
            <a:t>objeto.p</a:t>
          </a:r>
          <a:r>
            <a:rPr lang="es-ES" sz="1400" b="0" i="0" dirty="0" err="1" smtClean="0"/>
            <a:t>rototype</a:t>
          </a:r>
          <a:r>
            <a:rPr lang="es-ES" sz="1400" dirty="0" smtClean="0"/>
            <a:t>….</a:t>
          </a:r>
          <a:endParaRPr lang="es-ES" sz="1400" dirty="0"/>
        </a:p>
      </dgm:t>
    </dgm:pt>
    <dgm:pt modelId="{C7F1E92E-EFB7-40FA-AE39-45F474895FD4}" type="parTrans" cxnId="{E85AA3D0-2F55-4BB9-B6BF-F90ACE3BCB99}">
      <dgm:prSet/>
      <dgm:spPr/>
      <dgm:t>
        <a:bodyPr/>
        <a:lstStyle/>
        <a:p>
          <a:endParaRPr lang="es-ES" sz="2400"/>
        </a:p>
      </dgm:t>
    </dgm:pt>
    <dgm:pt modelId="{BB425FD6-9C7D-4861-AAA1-2CF17AABB3CE}" type="sibTrans" cxnId="{E85AA3D0-2F55-4BB9-B6BF-F90ACE3BCB99}">
      <dgm:prSet/>
      <dgm:spPr/>
      <dgm:t>
        <a:bodyPr/>
        <a:lstStyle/>
        <a:p>
          <a:endParaRPr lang="es-ES" sz="2400"/>
        </a:p>
      </dgm:t>
    </dgm:pt>
    <dgm:pt modelId="{FA31ED84-D05E-4483-A561-084E51396AF6}" type="pres">
      <dgm:prSet presAssocID="{3D64D4A4-95AE-4CA4-9B83-1079FF3D9F3C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BC87484-0A14-4A96-8B60-F76D73EC272F}" type="pres">
      <dgm:prSet presAssocID="{3D64D4A4-95AE-4CA4-9B83-1079FF3D9F3C}" presName="arrow" presStyleLbl="bgShp" presStyleIdx="0" presStyleCnt="1" custLinFactNeighborX="-1025" custLinFactNeighborY="2374"/>
      <dgm:spPr/>
    </dgm:pt>
    <dgm:pt modelId="{96D9B31E-7448-4170-A2DA-EB34336DB016}" type="pres">
      <dgm:prSet presAssocID="{3D64D4A4-95AE-4CA4-9B83-1079FF3D9F3C}" presName="arrowDiagram3" presStyleCnt="0"/>
      <dgm:spPr/>
    </dgm:pt>
    <dgm:pt modelId="{843DBB0A-4BEA-4C01-B124-10FDA19127AD}" type="pres">
      <dgm:prSet presAssocID="{2F215F5F-D754-430D-9031-246587DBF8C3}" presName="bullet3a" presStyleLbl="node1" presStyleIdx="0" presStyleCnt="3"/>
      <dgm:spPr/>
    </dgm:pt>
    <dgm:pt modelId="{5ACAF9CC-4907-4A94-B60C-1D523D8DC56F}" type="pres">
      <dgm:prSet presAssocID="{2F215F5F-D754-430D-9031-246587DBF8C3}" presName="textBox3a" presStyleLbl="revTx" presStyleIdx="0" presStyleCnt="3" custScaleX="16766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82CF4EC-7B94-4AD7-880C-4AEB6C5603F5}" type="pres">
      <dgm:prSet presAssocID="{62B65C32-B82D-4FBA-BB93-63C4578C6A97}" presName="bullet3b" presStyleLbl="node1" presStyleIdx="1" presStyleCnt="3"/>
      <dgm:spPr/>
    </dgm:pt>
    <dgm:pt modelId="{99E00251-350F-42CD-8045-9072BBAED076}" type="pres">
      <dgm:prSet presAssocID="{62B65C32-B82D-4FBA-BB93-63C4578C6A97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C086C17-3F57-4295-8032-59272AAB323E}" type="pres">
      <dgm:prSet presAssocID="{078F902F-8591-43D9-9DA7-152020C6E136}" presName="bullet3c" presStyleLbl="node1" presStyleIdx="2" presStyleCnt="3"/>
      <dgm:spPr/>
    </dgm:pt>
    <dgm:pt modelId="{CA705CA8-D219-4C17-B108-27B5579AD19D}" type="pres">
      <dgm:prSet presAssocID="{078F902F-8591-43D9-9DA7-152020C6E136}" presName="textBox3c" presStyleLbl="revTx" presStyleIdx="2" presStyleCnt="3" custScaleX="1386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B380F1A-46D0-4B20-8506-29F41258BB3C}" srcId="{3D64D4A4-95AE-4CA4-9B83-1079FF3D9F3C}" destId="{62B65C32-B82D-4FBA-BB93-63C4578C6A97}" srcOrd="1" destOrd="0" parTransId="{B831550E-37A9-4CA0-9B87-A4C1E441D4F2}" sibTransId="{AF3E7BAD-C721-4AC1-A2DE-554F010A0B2D}"/>
    <dgm:cxn modelId="{FEC83340-C656-4FAE-B275-776FDDA12DA0}" srcId="{3D64D4A4-95AE-4CA4-9B83-1079FF3D9F3C}" destId="{2F215F5F-D754-430D-9031-246587DBF8C3}" srcOrd="0" destOrd="0" parTransId="{75CAD8B1-F5DE-4E15-B23F-2F4FE1E31687}" sibTransId="{5A856510-E9E9-4810-B17D-F0C634065998}"/>
    <dgm:cxn modelId="{E85AA3D0-2F55-4BB9-B6BF-F90ACE3BCB99}" srcId="{3D64D4A4-95AE-4CA4-9B83-1079FF3D9F3C}" destId="{078F902F-8591-43D9-9DA7-152020C6E136}" srcOrd="2" destOrd="0" parTransId="{C7F1E92E-EFB7-40FA-AE39-45F474895FD4}" sibTransId="{BB425FD6-9C7D-4861-AAA1-2CF17AABB3CE}"/>
    <dgm:cxn modelId="{2243AD9C-9CC8-461C-9CF5-AAD73D9C9BCB}" type="presOf" srcId="{3D64D4A4-95AE-4CA4-9B83-1079FF3D9F3C}" destId="{FA31ED84-D05E-4483-A561-084E51396AF6}" srcOrd="0" destOrd="0" presId="urn:microsoft.com/office/officeart/2005/8/layout/arrow2"/>
    <dgm:cxn modelId="{56195487-8E57-4997-989E-CF522F4A352F}" type="presOf" srcId="{62B65C32-B82D-4FBA-BB93-63C4578C6A97}" destId="{99E00251-350F-42CD-8045-9072BBAED076}" srcOrd="0" destOrd="0" presId="urn:microsoft.com/office/officeart/2005/8/layout/arrow2"/>
    <dgm:cxn modelId="{61CE9A21-2E7B-4EA3-A063-9FB5E306C6B8}" type="presOf" srcId="{078F902F-8591-43D9-9DA7-152020C6E136}" destId="{CA705CA8-D219-4C17-B108-27B5579AD19D}" srcOrd="0" destOrd="0" presId="urn:microsoft.com/office/officeart/2005/8/layout/arrow2"/>
    <dgm:cxn modelId="{763637E7-C89F-4769-AF2C-77144701C7D0}" type="presOf" srcId="{2F215F5F-D754-430D-9031-246587DBF8C3}" destId="{5ACAF9CC-4907-4A94-B60C-1D523D8DC56F}" srcOrd="0" destOrd="0" presId="urn:microsoft.com/office/officeart/2005/8/layout/arrow2"/>
    <dgm:cxn modelId="{7A306E6F-482C-43D6-9F4E-FA0C92FF5FE0}" type="presParOf" srcId="{FA31ED84-D05E-4483-A561-084E51396AF6}" destId="{4BC87484-0A14-4A96-8B60-F76D73EC272F}" srcOrd="0" destOrd="0" presId="urn:microsoft.com/office/officeart/2005/8/layout/arrow2"/>
    <dgm:cxn modelId="{ABF9AC11-D761-443B-94EA-C709AAF50B06}" type="presParOf" srcId="{FA31ED84-D05E-4483-A561-084E51396AF6}" destId="{96D9B31E-7448-4170-A2DA-EB34336DB016}" srcOrd="1" destOrd="0" presId="urn:microsoft.com/office/officeart/2005/8/layout/arrow2"/>
    <dgm:cxn modelId="{5E0ACD8B-4897-4950-A520-96763F85A1BA}" type="presParOf" srcId="{96D9B31E-7448-4170-A2DA-EB34336DB016}" destId="{843DBB0A-4BEA-4C01-B124-10FDA19127AD}" srcOrd="0" destOrd="0" presId="urn:microsoft.com/office/officeart/2005/8/layout/arrow2"/>
    <dgm:cxn modelId="{D8BD4B10-E6C3-4411-AEBC-6830A48C061C}" type="presParOf" srcId="{96D9B31E-7448-4170-A2DA-EB34336DB016}" destId="{5ACAF9CC-4907-4A94-B60C-1D523D8DC56F}" srcOrd="1" destOrd="0" presId="urn:microsoft.com/office/officeart/2005/8/layout/arrow2"/>
    <dgm:cxn modelId="{93005274-6D9B-44FA-A17F-0603DF6D5513}" type="presParOf" srcId="{96D9B31E-7448-4170-A2DA-EB34336DB016}" destId="{682CF4EC-7B94-4AD7-880C-4AEB6C5603F5}" srcOrd="2" destOrd="0" presId="urn:microsoft.com/office/officeart/2005/8/layout/arrow2"/>
    <dgm:cxn modelId="{52B13BE6-E48F-4A92-92BF-D000F681AA6A}" type="presParOf" srcId="{96D9B31E-7448-4170-A2DA-EB34336DB016}" destId="{99E00251-350F-42CD-8045-9072BBAED076}" srcOrd="3" destOrd="0" presId="urn:microsoft.com/office/officeart/2005/8/layout/arrow2"/>
    <dgm:cxn modelId="{24E74FE0-8C0F-4C6C-AD35-3DC09A490285}" type="presParOf" srcId="{96D9B31E-7448-4170-A2DA-EB34336DB016}" destId="{AC086C17-3F57-4295-8032-59272AAB323E}" srcOrd="4" destOrd="0" presId="urn:microsoft.com/office/officeart/2005/8/layout/arrow2"/>
    <dgm:cxn modelId="{CB3AB413-BA82-4FA5-9F20-2495860BB279}" type="presParOf" srcId="{96D9B31E-7448-4170-A2DA-EB34336DB016}" destId="{CA705CA8-D219-4C17-B108-27B5579AD19D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029222-9BBB-4D0B-ADBB-8DD5757B3AD6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B0F96FE3-3A9C-4A87-B2FC-D70222EC3095}">
      <dgm:prSet phldrT="[Texto]"/>
      <dgm:spPr/>
      <dgm:t>
        <a:bodyPr/>
        <a:lstStyle/>
        <a:p>
          <a:r>
            <a:rPr lang="es-ES" b="0" i="0" dirty="0" smtClean="0"/>
            <a:t>Definición: Objeto posee varias formas diferentes.</a:t>
          </a:r>
          <a:endParaRPr lang="es-ES" dirty="0"/>
        </a:p>
      </dgm:t>
    </dgm:pt>
    <dgm:pt modelId="{EAC02896-4017-40F0-905C-01453ED0CC55}" type="parTrans" cxnId="{935480D0-DBFC-4AA3-ADE8-999FBD471830}">
      <dgm:prSet/>
      <dgm:spPr/>
      <dgm:t>
        <a:bodyPr/>
        <a:lstStyle/>
        <a:p>
          <a:endParaRPr lang="es-ES"/>
        </a:p>
      </dgm:t>
    </dgm:pt>
    <dgm:pt modelId="{9932247A-0472-42D0-B7E4-1C0ABFDD4246}" type="sibTrans" cxnId="{935480D0-DBFC-4AA3-ADE8-999FBD471830}">
      <dgm:prSet/>
      <dgm:spPr/>
      <dgm:t>
        <a:bodyPr/>
        <a:lstStyle/>
        <a:p>
          <a:endParaRPr lang="es-ES"/>
        </a:p>
      </dgm:t>
    </dgm:pt>
    <dgm:pt modelId="{B6BC17D7-C62B-494E-A7CA-1BDEC0BDC6DE}">
      <dgm:prSet phldrT="[Texto]"/>
      <dgm:spPr/>
      <dgm:t>
        <a:bodyPr/>
        <a:lstStyle/>
        <a:p>
          <a:r>
            <a:rPr lang="es-ES" b="1" i="0" dirty="0" smtClean="0"/>
            <a:t>Paramétrico:</a:t>
          </a:r>
          <a:endParaRPr lang="es-ES" dirty="0"/>
        </a:p>
      </dgm:t>
    </dgm:pt>
    <dgm:pt modelId="{4C77B861-6F35-4305-BD04-100C2C044CAD}" type="parTrans" cxnId="{A2BD6F46-9AC3-488B-BD46-055DC289762A}">
      <dgm:prSet/>
      <dgm:spPr/>
      <dgm:t>
        <a:bodyPr/>
        <a:lstStyle/>
        <a:p>
          <a:endParaRPr lang="es-ES"/>
        </a:p>
      </dgm:t>
    </dgm:pt>
    <dgm:pt modelId="{5C35B024-4397-4B25-9068-95D25B45D026}" type="sibTrans" cxnId="{A2BD6F46-9AC3-488B-BD46-055DC289762A}">
      <dgm:prSet/>
      <dgm:spPr/>
      <dgm:t>
        <a:bodyPr/>
        <a:lstStyle/>
        <a:p>
          <a:endParaRPr lang="es-ES"/>
        </a:p>
      </dgm:t>
    </dgm:pt>
    <dgm:pt modelId="{2B682E3F-A41E-482B-87DE-4E19AE659231}">
      <dgm:prSet phldrT="[Texto]"/>
      <dgm:spPr/>
      <dgm:t>
        <a:bodyPr/>
        <a:lstStyle/>
        <a:p>
          <a:r>
            <a:rPr lang="es-ES" b="0" i="0" dirty="0" smtClean="0"/>
            <a:t>sumar(n1,n2) sumar(ni,n2,n3)</a:t>
          </a:r>
          <a:endParaRPr lang="es-ES" b="0" dirty="0"/>
        </a:p>
      </dgm:t>
    </dgm:pt>
    <dgm:pt modelId="{1F89DF01-092B-4492-AFC7-57CD45ADF076}" type="parTrans" cxnId="{058A8502-C20C-4099-81B4-2BF9E9B111B1}">
      <dgm:prSet/>
      <dgm:spPr/>
      <dgm:t>
        <a:bodyPr/>
        <a:lstStyle/>
        <a:p>
          <a:endParaRPr lang="es-ES"/>
        </a:p>
      </dgm:t>
    </dgm:pt>
    <dgm:pt modelId="{3903E5AE-3ED4-408D-BA7F-33920DA7E44B}" type="sibTrans" cxnId="{058A8502-C20C-4099-81B4-2BF9E9B111B1}">
      <dgm:prSet/>
      <dgm:spPr/>
      <dgm:t>
        <a:bodyPr/>
        <a:lstStyle/>
        <a:p>
          <a:endParaRPr lang="es-ES"/>
        </a:p>
      </dgm:t>
    </dgm:pt>
    <dgm:pt modelId="{86246DDB-46C9-4805-86AD-6B45109E47C3}">
      <dgm:prSet phldrT="[Texto]"/>
      <dgm:spPr/>
      <dgm:t>
        <a:bodyPr/>
        <a:lstStyle/>
        <a:p>
          <a:r>
            <a:rPr lang="es-ES" b="1" dirty="0" smtClean="0"/>
            <a:t>De </a:t>
          </a:r>
          <a:r>
            <a:rPr lang="es-ES" b="1" i="0" dirty="0" smtClean="0"/>
            <a:t>inclusión</a:t>
          </a:r>
          <a:endParaRPr lang="es-ES" b="1" dirty="0"/>
        </a:p>
      </dgm:t>
    </dgm:pt>
    <dgm:pt modelId="{EE88AD3D-0D56-4228-B371-A22AFF712FEF}" type="parTrans" cxnId="{D4484E66-53FA-4EFC-87B2-DB0FE8E65CEF}">
      <dgm:prSet/>
      <dgm:spPr/>
      <dgm:t>
        <a:bodyPr/>
        <a:lstStyle/>
        <a:p>
          <a:endParaRPr lang="es-ES"/>
        </a:p>
      </dgm:t>
    </dgm:pt>
    <dgm:pt modelId="{EBF39208-2F6B-4525-8480-6E60F47160E4}" type="sibTrans" cxnId="{D4484E66-53FA-4EFC-87B2-DB0FE8E65CEF}">
      <dgm:prSet/>
      <dgm:spPr/>
      <dgm:t>
        <a:bodyPr/>
        <a:lstStyle/>
        <a:p>
          <a:endParaRPr lang="es-ES"/>
        </a:p>
      </dgm:t>
    </dgm:pt>
    <dgm:pt modelId="{7DF1B8E8-BE72-4603-919A-A023864BE45B}">
      <dgm:prSet phldrT="[Texto]"/>
      <dgm:spPr/>
      <dgm:t>
        <a:bodyPr/>
        <a:lstStyle/>
        <a:p>
          <a:r>
            <a:rPr lang="es-ES" dirty="0" smtClean="0"/>
            <a:t>Donde tu puedes sobrecargar un método de la clase padre.</a:t>
          </a:r>
          <a:endParaRPr lang="es-ES" dirty="0"/>
        </a:p>
      </dgm:t>
    </dgm:pt>
    <dgm:pt modelId="{890F85B4-1B94-427B-804B-581D91FCF6E7}" type="parTrans" cxnId="{AC357D05-6FCC-4CE2-9BB8-AAA99CE99C99}">
      <dgm:prSet/>
      <dgm:spPr/>
      <dgm:t>
        <a:bodyPr/>
        <a:lstStyle/>
        <a:p>
          <a:endParaRPr lang="es-ES"/>
        </a:p>
      </dgm:t>
    </dgm:pt>
    <dgm:pt modelId="{9EC9058F-0362-4DCC-B7A7-49735C139ECF}" type="sibTrans" cxnId="{AC357D05-6FCC-4CE2-9BB8-AAA99CE99C99}">
      <dgm:prSet/>
      <dgm:spPr/>
      <dgm:t>
        <a:bodyPr/>
        <a:lstStyle/>
        <a:p>
          <a:endParaRPr lang="es-ES"/>
        </a:p>
      </dgm:t>
    </dgm:pt>
    <dgm:pt modelId="{43207064-40F6-4524-9163-C618C2B18B62}">
      <dgm:prSet phldrT="[Texto]"/>
      <dgm:spPr/>
      <dgm:t>
        <a:bodyPr/>
        <a:lstStyle/>
        <a:p>
          <a:r>
            <a:rPr lang="es-ES" b="1" i="0" dirty="0" smtClean="0"/>
            <a:t>Sobrecarga: </a:t>
          </a:r>
          <a:r>
            <a:rPr lang="es-ES" dirty="0" smtClean="0"/>
            <a:t> </a:t>
          </a:r>
          <a:endParaRPr lang="es-ES" dirty="0"/>
        </a:p>
      </dgm:t>
    </dgm:pt>
    <dgm:pt modelId="{845F6A96-A678-4E24-B575-3D4E8F651EF2}" type="parTrans" cxnId="{6150709B-6CB0-4F2D-BE22-10B4B78E3C0A}">
      <dgm:prSet/>
      <dgm:spPr/>
      <dgm:t>
        <a:bodyPr/>
        <a:lstStyle/>
        <a:p>
          <a:endParaRPr lang="es-ES"/>
        </a:p>
      </dgm:t>
    </dgm:pt>
    <dgm:pt modelId="{6BDABDBB-0743-43C2-980C-235AAB63AB79}" type="sibTrans" cxnId="{6150709B-6CB0-4F2D-BE22-10B4B78E3C0A}">
      <dgm:prSet/>
      <dgm:spPr/>
      <dgm:t>
        <a:bodyPr/>
        <a:lstStyle/>
        <a:p>
          <a:endParaRPr lang="es-ES"/>
        </a:p>
      </dgm:t>
    </dgm:pt>
    <dgm:pt modelId="{3D2B54A8-8B2D-4825-9BDE-9C99EA604F42}">
      <dgm:prSet phldrT="[Texto]"/>
      <dgm:spPr/>
      <dgm:t>
        <a:bodyPr/>
        <a:lstStyle/>
        <a:p>
          <a:r>
            <a:rPr lang="es-ES" b="0" i="0" dirty="0" err="1" smtClean="0"/>
            <a:t>textBox.Len</a:t>
          </a:r>
          <a:r>
            <a:rPr lang="es-ES" b="0" i="0" dirty="0" smtClean="0"/>
            <a:t>(); </a:t>
          </a:r>
          <a:r>
            <a:rPr lang="es-ES" b="0" i="0" dirty="0" err="1" smtClean="0"/>
            <a:t>List.Len</a:t>
          </a:r>
          <a:r>
            <a:rPr lang="es-ES" b="0" i="0" dirty="0" smtClean="0"/>
            <a:t>()</a:t>
          </a:r>
          <a:endParaRPr lang="es-ES" dirty="0"/>
        </a:p>
      </dgm:t>
    </dgm:pt>
    <dgm:pt modelId="{C4801600-028F-43D2-A17A-62052EAF0116}" type="parTrans" cxnId="{DC3ACB72-5E02-4C57-BEB6-0CDB2A84E616}">
      <dgm:prSet/>
      <dgm:spPr/>
      <dgm:t>
        <a:bodyPr/>
        <a:lstStyle/>
        <a:p>
          <a:endParaRPr lang="es-ES"/>
        </a:p>
      </dgm:t>
    </dgm:pt>
    <dgm:pt modelId="{9B106D32-D918-4596-874F-BA09FA27D0D5}" type="sibTrans" cxnId="{DC3ACB72-5E02-4C57-BEB6-0CDB2A84E616}">
      <dgm:prSet/>
      <dgm:spPr/>
      <dgm:t>
        <a:bodyPr/>
        <a:lstStyle/>
        <a:p>
          <a:endParaRPr lang="es-ES"/>
        </a:p>
      </dgm:t>
    </dgm:pt>
    <dgm:pt modelId="{5ED9C36C-660D-405E-8E14-75E9B1F5AEBF}" type="pres">
      <dgm:prSet presAssocID="{87029222-9BBB-4D0B-ADBB-8DD5757B3AD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2B80C5C-7BC6-4ACB-85B1-996E2CB63DD8}" type="pres">
      <dgm:prSet presAssocID="{B0F96FE3-3A9C-4A87-B2FC-D70222EC3095}" presName="parentLin" presStyleCnt="0"/>
      <dgm:spPr/>
    </dgm:pt>
    <dgm:pt modelId="{9C8EB10C-29F3-433E-82F4-8E32F4F5441D}" type="pres">
      <dgm:prSet presAssocID="{B0F96FE3-3A9C-4A87-B2FC-D70222EC3095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0540292F-2305-416E-BDBC-9615109F9C54}" type="pres">
      <dgm:prSet presAssocID="{B0F96FE3-3A9C-4A87-B2FC-D70222EC309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32D05E-DA96-4E08-8C8B-AD79B7471C63}" type="pres">
      <dgm:prSet presAssocID="{B0F96FE3-3A9C-4A87-B2FC-D70222EC3095}" presName="negativeSpace" presStyleCnt="0"/>
      <dgm:spPr/>
    </dgm:pt>
    <dgm:pt modelId="{CB575490-F2AA-47E2-9DFD-8DC696B4FC9A}" type="pres">
      <dgm:prSet presAssocID="{B0F96FE3-3A9C-4A87-B2FC-D70222EC3095}" presName="childText" presStyleLbl="conFgAcc1" presStyleIdx="0" presStyleCnt="4">
        <dgm:presLayoutVars>
          <dgm:bulletEnabled val="1"/>
        </dgm:presLayoutVars>
      </dgm:prSet>
      <dgm:spPr/>
    </dgm:pt>
    <dgm:pt modelId="{02305644-70D5-4C05-AE93-3B90545006CE}" type="pres">
      <dgm:prSet presAssocID="{9932247A-0472-42D0-B7E4-1C0ABFDD4246}" presName="spaceBetweenRectangles" presStyleCnt="0"/>
      <dgm:spPr/>
    </dgm:pt>
    <dgm:pt modelId="{5EFCA1B1-0B19-4E18-9F54-AAB9E98FC265}" type="pres">
      <dgm:prSet presAssocID="{43207064-40F6-4524-9163-C618C2B18B62}" presName="parentLin" presStyleCnt="0"/>
      <dgm:spPr/>
    </dgm:pt>
    <dgm:pt modelId="{D0C938B7-1A9D-48F8-85B3-4704D79D654C}" type="pres">
      <dgm:prSet presAssocID="{43207064-40F6-4524-9163-C618C2B18B62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3D28E985-2CE6-4807-964B-401676B7E5F0}" type="pres">
      <dgm:prSet presAssocID="{43207064-40F6-4524-9163-C618C2B18B6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D73CFA-D050-461F-A8CD-BA3C2B8582CC}" type="pres">
      <dgm:prSet presAssocID="{43207064-40F6-4524-9163-C618C2B18B62}" presName="negativeSpace" presStyleCnt="0"/>
      <dgm:spPr/>
    </dgm:pt>
    <dgm:pt modelId="{4C2CF01A-8CE9-4F41-B14C-50ADF743782E}" type="pres">
      <dgm:prSet presAssocID="{43207064-40F6-4524-9163-C618C2B18B62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C5AF4A3-1F05-4E3D-980E-8E7B090E98A4}" type="pres">
      <dgm:prSet presAssocID="{6BDABDBB-0743-43C2-980C-235AAB63AB79}" presName="spaceBetweenRectangles" presStyleCnt="0"/>
      <dgm:spPr/>
    </dgm:pt>
    <dgm:pt modelId="{78DC342E-4D95-4268-87CD-DA41678D6E9B}" type="pres">
      <dgm:prSet presAssocID="{B6BC17D7-C62B-494E-A7CA-1BDEC0BDC6DE}" presName="parentLin" presStyleCnt="0"/>
      <dgm:spPr/>
    </dgm:pt>
    <dgm:pt modelId="{5A64C12E-E222-41D7-A939-4084CF02D832}" type="pres">
      <dgm:prSet presAssocID="{B6BC17D7-C62B-494E-A7CA-1BDEC0BDC6DE}" presName="parentLeftMargin" presStyleLbl="node1" presStyleIdx="1" presStyleCnt="4"/>
      <dgm:spPr/>
      <dgm:t>
        <a:bodyPr/>
        <a:lstStyle/>
        <a:p>
          <a:endParaRPr lang="es-ES"/>
        </a:p>
      </dgm:t>
    </dgm:pt>
    <dgm:pt modelId="{CDE34237-AE8E-47B5-8FF4-BE81D052046A}" type="pres">
      <dgm:prSet presAssocID="{B6BC17D7-C62B-494E-A7CA-1BDEC0BDC6D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F32A383-652D-498B-8C96-BA6FF55F5F08}" type="pres">
      <dgm:prSet presAssocID="{B6BC17D7-C62B-494E-A7CA-1BDEC0BDC6DE}" presName="negativeSpace" presStyleCnt="0"/>
      <dgm:spPr/>
    </dgm:pt>
    <dgm:pt modelId="{5E79FE8D-5382-4248-8F7F-B8128C244B17}" type="pres">
      <dgm:prSet presAssocID="{B6BC17D7-C62B-494E-A7CA-1BDEC0BDC6DE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55D4E00-BBEA-45F9-A0BD-145A68328347}" type="pres">
      <dgm:prSet presAssocID="{5C35B024-4397-4B25-9068-95D25B45D026}" presName="spaceBetweenRectangles" presStyleCnt="0"/>
      <dgm:spPr/>
    </dgm:pt>
    <dgm:pt modelId="{08E7DBE9-1A78-4588-8D74-77E25B014549}" type="pres">
      <dgm:prSet presAssocID="{86246DDB-46C9-4805-86AD-6B45109E47C3}" presName="parentLin" presStyleCnt="0"/>
      <dgm:spPr/>
    </dgm:pt>
    <dgm:pt modelId="{54CDB394-AA76-496B-B5C2-7D58FDFF4FD6}" type="pres">
      <dgm:prSet presAssocID="{86246DDB-46C9-4805-86AD-6B45109E47C3}" presName="parentLeftMargin" presStyleLbl="node1" presStyleIdx="2" presStyleCnt="4"/>
      <dgm:spPr/>
      <dgm:t>
        <a:bodyPr/>
        <a:lstStyle/>
        <a:p>
          <a:endParaRPr lang="es-ES"/>
        </a:p>
      </dgm:t>
    </dgm:pt>
    <dgm:pt modelId="{188FB9CA-7458-4EA8-AD50-4A98A04C985C}" type="pres">
      <dgm:prSet presAssocID="{86246DDB-46C9-4805-86AD-6B45109E47C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0AE469A-DF52-468E-9FEB-F1D490AA856F}" type="pres">
      <dgm:prSet presAssocID="{86246DDB-46C9-4805-86AD-6B45109E47C3}" presName="negativeSpace" presStyleCnt="0"/>
      <dgm:spPr/>
    </dgm:pt>
    <dgm:pt modelId="{7427DF56-460D-4D09-970A-BA6FED49C187}" type="pres">
      <dgm:prSet presAssocID="{86246DDB-46C9-4805-86AD-6B45109E47C3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5E25E23-2617-4762-9332-4EE93E3984F5}" type="presOf" srcId="{B6BC17D7-C62B-494E-A7CA-1BDEC0BDC6DE}" destId="{5A64C12E-E222-41D7-A939-4084CF02D832}" srcOrd="0" destOrd="0" presId="urn:microsoft.com/office/officeart/2005/8/layout/list1"/>
    <dgm:cxn modelId="{0CDC5483-D3A3-4A64-BE67-752DB3D5366A}" type="presOf" srcId="{B0F96FE3-3A9C-4A87-B2FC-D70222EC3095}" destId="{9C8EB10C-29F3-433E-82F4-8E32F4F5441D}" srcOrd="0" destOrd="0" presId="urn:microsoft.com/office/officeart/2005/8/layout/list1"/>
    <dgm:cxn modelId="{8210E009-AA83-412E-938D-20E6E0846B51}" type="presOf" srcId="{87029222-9BBB-4D0B-ADBB-8DD5757B3AD6}" destId="{5ED9C36C-660D-405E-8E14-75E9B1F5AEBF}" srcOrd="0" destOrd="0" presId="urn:microsoft.com/office/officeart/2005/8/layout/list1"/>
    <dgm:cxn modelId="{64F992E7-6331-44AC-8CDA-5E859C0C0B1A}" type="presOf" srcId="{2B682E3F-A41E-482B-87DE-4E19AE659231}" destId="{5E79FE8D-5382-4248-8F7F-B8128C244B17}" srcOrd="0" destOrd="0" presId="urn:microsoft.com/office/officeart/2005/8/layout/list1"/>
    <dgm:cxn modelId="{935480D0-DBFC-4AA3-ADE8-999FBD471830}" srcId="{87029222-9BBB-4D0B-ADBB-8DD5757B3AD6}" destId="{B0F96FE3-3A9C-4A87-B2FC-D70222EC3095}" srcOrd="0" destOrd="0" parTransId="{EAC02896-4017-40F0-905C-01453ED0CC55}" sibTransId="{9932247A-0472-42D0-B7E4-1C0ABFDD4246}"/>
    <dgm:cxn modelId="{6150709B-6CB0-4F2D-BE22-10B4B78E3C0A}" srcId="{87029222-9BBB-4D0B-ADBB-8DD5757B3AD6}" destId="{43207064-40F6-4524-9163-C618C2B18B62}" srcOrd="1" destOrd="0" parTransId="{845F6A96-A678-4E24-B575-3D4E8F651EF2}" sibTransId="{6BDABDBB-0743-43C2-980C-235AAB63AB79}"/>
    <dgm:cxn modelId="{DC3ACB72-5E02-4C57-BEB6-0CDB2A84E616}" srcId="{43207064-40F6-4524-9163-C618C2B18B62}" destId="{3D2B54A8-8B2D-4825-9BDE-9C99EA604F42}" srcOrd="0" destOrd="0" parTransId="{C4801600-028F-43D2-A17A-62052EAF0116}" sibTransId="{9B106D32-D918-4596-874F-BA09FA27D0D5}"/>
    <dgm:cxn modelId="{C1D0B08C-709F-4059-8FBF-39929A09B789}" type="presOf" srcId="{7DF1B8E8-BE72-4603-919A-A023864BE45B}" destId="{7427DF56-460D-4D09-970A-BA6FED49C187}" srcOrd="0" destOrd="0" presId="urn:microsoft.com/office/officeart/2005/8/layout/list1"/>
    <dgm:cxn modelId="{66A33FC4-662E-4263-9464-B6561899C879}" type="presOf" srcId="{B6BC17D7-C62B-494E-A7CA-1BDEC0BDC6DE}" destId="{CDE34237-AE8E-47B5-8FF4-BE81D052046A}" srcOrd="1" destOrd="0" presId="urn:microsoft.com/office/officeart/2005/8/layout/list1"/>
    <dgm:cxn modelId="{EEFC53A7-02D9-415B-9F01-89A81C7795FA}" type="presOf" srcId="{3D2B54A8-8B2D-4825-9BDE-9C99EA604F42}" destId="{4C2CF01A-8CE9-4F41-B14C-50ADF743782E}" srcOrd="0" destOrd="0" presId="urn:microsoft.com/office/officeart/2005/8/layout/list1"/>
    <dgm:cxn modelId="{D4484E66-53FA-4EFC-87B2-DB0FE8E65CEF}" srcId="{87029222-9BBB-4D0B-ADBB-8DD5757B3AD6}" destId="{86246DDB-46C9-4805-86AD-6B45109E47C3}" srcOrd="3" destOrd="0" parTransId="{EE88AD3D-0D56-4228-B371-A22AFF712FEF}" sibTransId="{EBF39208-2F6B-4525-8480-6E60F47160E4}"/>
    <dgm:cxn modelId="{A2BD6F46-9AC3-488B-BD46-055DC289762A}" srcId="{87029222-9BBB-4D0B-ADBB-8DD5757B3AD6}" destId="{B6BC17D7-C62B-494E-A7CA-1BDEC0BDC6DE}" srcOrd="2" destOrd="0" parTransId="{4C77B861-6F35-4305-BD04-100C2C044CAD}" sibTransId="{5C35B024-4397-4B25-9068-95D25B45D026}"/>
    <dgm:cxn modelId="{598DC7AD-E2FA-4400-9604-BA84436CF336}" type="presOf" srcId="{86246DDB-46C9-4805-86AD-6B45109E47C3}" destId="{54CDB394-AA76-496B-B5C2-7D58FDFF4FD6}" srcOrd="0" destOrd="0" presId="urn:microsoft.com/office/officeart/2005/8/layout/list1"/>
    <dgm:cxn modelId="{5DC9B41C-85E0-441D-8D72-09623CA7F690}" type="presOf" srcId="{B0F96FE3-3A9C-4A87-B2FC-D70222EC3095}" destId="{0540292F-2305-416E-BDBC-9615109F9C54}" srcOrd="1" destOrd="0" presId="urn:microsoft.com/office/officeart/2005/8/layout/list1"/>
    <dgm:cxn modelId="{0D032FED-3189-4428-9A31-72B1C7C2B8D9}" type="presOf" srcId="{43207064-40F6-4524-9163-C618C2B18B62}" destId="{D0C938B7-1A9D-48F8-85B3-4704D79D654C}" srcOrd="0" destOrd="0" presId="urn:microsoft.com/office/officeart/2005/8/layout/list1"/>
    <dgm:cxn modelId="{058A8502-C20C-4099-81B4-2BF9E9B111B1}" srcId="{B6BC17D7-C62B-494E-A7CA-1BDEC0BDC6DE}" destId="{2B682E3F-A41E-482B-87DE-4E19AE659231}" srcOrd="0" destOrd="0" parTransId="{1F89DF01-092B-4492-AFC7-57CD45ADF076}" sibTransId="{3903E5AE-3ED4-408D-BA7F-33920DA7E44B}"/>
    <dgm:cxn modelId="{28943C5A-E07A-434F-AEFE-500D1826ACA2}" type="presOf" srcId="{86246DDB-46C9-4805-86AD-6B45109E47C3}" destId="{188FB9CA-7458-4EA8-AD50-4A98A04C985C}" srcOrd="1" destOrd="0" presId="urn:microsoft.com/office/officeart/2005/8/layout/list1"/>
    <dgm:cxn modelId="{CFEEABDC-FFFD-42AA-AE41-1495E0E1AE76}" type="presOf" srcId="{43207064-40F6-4524-9163-C618C2B18B62}" destId="{3D28E985-2CE6-4807-964B-401676B7E5F0}" srcOrd="1" destOrd="0" presId="urn:microsoft.com/office/officeart/2005/8/layout/list1"/>
    <dgm:cxn modelId="{AC357D05-6FCC-4CE2-9BB8-AAA99CE99C99}" srcId="{86246DDB-46C9-4805-86AD-6B45109E47C3}" destId="{7DF1B8E8-BE72-4603-919A-A023864BE45B}" srcOrd="0" destOrd="0" parTransId="{890F85B4-1B94-427B-804B-581D91FCF6E7}" sibTransId="{9EC9058F-0362-4DCC-B7A7-49735C139ECF}"/>
    <dgm:cxn modelId="{B3A382D8-2598-4D29-99A1-5B77D8A41EA2}" type="presParOf" srcId="{5ED9C36C-660D-405E-8E14-75E9B1F5AEBF}" destId="{B2B80C5C-7BC6-4ACB-85B1-996E2CB63DD8}" srcOrd="0" destOrd="0" presId="urn:microsoft.com/office/officeart/2005/8/layout/list1"/>
    <dgm:cxn modelId="{D8E12270-CEE0-48EC-AB8A-8F2BCCB2ACEC}" type="presParOf" srcId="{B2B80C5C-7BC6-4ACB-85B1-996E2CB63DD8}" destId="{9C8EB10C-29F3-433E-82F4-8E32F4F5441D}" srcOrd="0" destOrd="0" presId="urn:microsoft.com/office/officeart/2005/8/layout/list1"/>
    <dgm:cxn modelId="{46588ADA-44EF-4343-80DB-5EA570E28AA5}" type="presParOf" srcId="{B2B80C5C-7BC6-4ACB-85B1-996E2CB63DD8}" destId="{0540292F-2305-416E-BDBC-9615109F9C54}" srcOrd="1" destOrd="0" presId="urn:microsoft.com/office/officeart/2005/8/layout/list1"/>
    <dgm:cxn modelId="{C86A0A08-E333-4B60-97EE-01D9A66E01C4}" type="presParOf" srcId="{5ED9C36C-660D-405E-8E14-75E9B1F5AEBF}" destId="{0C32D05E-DA96-4E08-8C8B-AD79B7471C63}" srcOrd="1" destOrd="0" presId="urn:microsoft.com/office/officeart/2005/8/layout/list1"/>
    <dgm:cxn modelId="{18610A0C-F642-4421-8079-ED6731933544}" type="presParOf" srcId="{5ED9C36C-660D-405E-8E14-75E9B1F5AEBF}" destId="{CB575490-F2AA-47E2-9DFD-8DC696B4FC9A}" srcOrd="2" destOrd="0" presId="urn:microsoft.com/office/officeart/2005/8/layout/list1"/>
    <dgm:cxn modelId="{B82DB040-CB67-441E-945B-42A349C991B6}" type="presParOf" srcId="{5ED9C36C-660D-405E-8E14-75E9B1F5AEBF}" destId="{02305644-70D5-4C05-AE93-3B90545006CE}" srcOrd="3" destOrd="0" presId="urn:microsoft.com/office/officeart/2005/8/layout/list1"/>
    <dgm:cxn modelId="{2A6E1D2B-273A-41F1-BF70-C56232CB9E93}" type="presParOf" srcId="{5ED9C36C-660D-405E-8E14-75E9B1F5AEBF}" destId="{5EFCA1B1-0B19-4E18-9F54-AAB9E98FC265}" srcOrd="4" destOrd="0" presId="urn:microsoft.com/office/officeart/2005/8/layout/list1"/>
    <dgm:cxn modelId="{029E9478-9E4B-4245-9DC7-0BC5CA84CDE1}" type="presParOf" srcId="{5EFCA1B1-0B19-4E18-9F54-AAB9E98FC265}" destId="{D0C938B7-1A9D-48F8-85B3-4704D79D654C}" srcOrd="0" destOrd="0" presId="urn:microsoft.com/office/officeart/2005/8/layout/list1"/>
    <dgm:cxn modelId="{5E09AE28-2019-4821-AE7B-D3DAC395A255}" type="presParOf" srcId="{5EFCA1B1-0B19-4E18-9F54-AAB9E98FC265}" destId="{3D28E985-2CE6-4807-964B-401676B7E5F0}" srcOrd="1" destOrd="0" presId="urn:microsoft.com/office/officeart/2005/8/layout/list1"/>
    <dgm:cxn modelId="{B2B02C9D-B5A3-4B32-A2F4-94E72BB76A1B}" type="presParOf" srcId="{5ED9C36C-660D-405E-8E14-75E9B1F5AEBF}" destId="{64D73CFA-D050-461F-A8CD-BA3C2B8582CC}" srcOrd="5" destOrd="0" presId="urn:microsoft.com/office/officeart/2005/8/layout/list1"/>
    <dgm:cxn modelId="{8E5075D9-E3D0-48D2-96CB-B90C943BAC76}" type="presParOf" srcId="{5ED9C36C-660D-405E-8E14-75E9B1F5AEBF}" destId="{4C2CF01A-8CE9-4F41-B14C-50ADF743782E}" srcOrd="6" destOrd="0" presId="urn:microsoft.com/office/officeart/2005/8/layout/list1"/>
    <dgm:cxn modelId="{BD33E031-0E3C-4CBF-B8F5-3E6EC45C74E9}" type="presParOf" srcId="{5ED9C36C-660D-405E-8E14-75E9B1F5AEBF}" destId="{DC5AF4A3-1F05-4E3D-980E-8E7B090E98A4}" srcOrd="7" destOrd="0" presId="urn:microsoft.com/office/officeart/2005/8/layout/list1"/>
    <dgm:cxn modelId="{D5EE6CB3-B586-4746-A1D3-31C8DAC0649A}" type="presParOf" srcId="{5ED9C36C-660D-405E-8E14-75E9B1F5AEBF}" destId="{78DC342E-4D95-4268-87CD-DA41678D6E9B}" srcOrd="8" destOrd="0" presId="urn:microsoft.com/office/officeart/2005/8/layout/list1"/>
    <dgm:cxn modelId="{5BF8C47D-D583-421A-9DEC-55157D6EF66C}" type="presParOf" srcId="{78DC342E-4D95-4268-87CD-DA41678D6E9B}" destId="{5A64C12E-E222-41D7-A939-4084CF02D832}" srcOrd="0" destOrd="0" presId="urn:microsoft.com/office/officeart/2005/8/layout/list1"/>
    <dgm:cxn modelId="{9FF780E2-878A-4C14-BE07-ECE4E46D7AF1}" type="presParOf" srcId="{78DC342E-4D95-4268-87CD-DA41678D6E9B}" destId="{CDE34237-AE8E-47B5-8FF4-BE81D052046A}" srcOrd="1" destOrd="0" presId="urn:microsoft.com/office/officeart/2005/8/layout/list1"/>
    <dgm:cxn modelId="{FE63FDE5-838B-4E33-8652-1D1190C67682}" type="presParOf" srcId="{5ED9C36C-660D-405E-8E14-75E9B1F5AEBF}" destId="{4F32A383-652D-498B-8C96-BA6FF55F5F08}" srcOrd="9" destOrd="0" presId="urn:microsoft.com/office/officeart/2005/8/layout/list1"/>
    <dgm:cxn modelId="{5757F5C7-0EC6-44BE-8DCE-860FF230FAB8}" type="presParOf" srcId="{5ED9C36C-660D-405E-8E14-75E9B1F5AEBF}" destId="{5E79FE8D-5382-4248-8F7F-B8128C244B17}" srcOrd="10" destOrd="0" presId="urn:microsoft.com/office/officeart/2005/8/layout/list1"/>
    <dgm:cxn modelId="{C809A01B-46FA-4807-BE2B-9D1A65DF6529}" type="presParOf" srcId="{5ED9C36C-660D-405E-8E14-75E9B1F5AEBF}" destId="{355D4E00-BBEA-45F9-A0BD-145A68328347}" srcOrd="11" destOrd="0" presId="urn:microsoft.com/office/officeart/2005/8/layout/list1"/>
    <dgm:cxn modelId="{3F4A00E6-B82A-4110-8F1E-F97A6B2AEC23}" type="presParOf" srcId="{5ED9C36C-660D-405E-8E14-75E9B1F5AEBF}" destId="{08E7DBE9-1A78-4588-8D74-77E25B014549}" srcOrd="12" destOrd="0" presId="urn:microsoft.com/office/officeart/2005/8/layout/list1"/>
    <dgm:cxn modelId="{8269B3A5-5E49-4786-A9C9-A9613E064A3D}" type="presParOf" srcId="{08E7DBE9-1A78-4588-8D74-77E25B014549}" destId="{54CDB394-AA76-496B-B5C2-7D58FDFF4FD6}" srcOrd="0" destOrd="0" presId="urn:microsoft.com/office/officeart/2005/8/layout/list1"/>
    <dgm:cxn modelId="{70C88157-8EFF-4B39-92E4-7E67F39C95AB}" type="presParOf" srcId="{08E7DBE9-1A78-4588-8D74-77E25B014549}" destId="{188FB9CA-7458-4EA8-AD50-4A98A04C985C}" srcOrd="1" destOrd="0" presId="urn:microsoft.com/office/officeart/2005/8/layout/list1"/>
    <dgm:cxn modelId="{26B44947-9575-4247-A8DB-DB7B080F17B5}" type="presParOf" srcId="{5ED9C36C-660D-405E-8E14-75E9B1F5AEBF}" destId="{20AE469A-DF52-468E-9FEB-F1D490AA856F}" srcOrd="13" destOrd="0" presId="urn:microsoft.com/office/officeart/2005/8/layout/list1"/>
    <dgm:cxn modelId="{DFC05F5B-1FC0-4AA6-A3E6-FBE39131045B}" type="presParOf" srcId="{5ED9C36C-660D-405E-8E14-75E9B1F5AEBF}" destId="{7427DF56-460D-4D09-970A-BA6FED49C18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C7441-3935-4F43-B2EF-838349E2BA1D}">
      <dsp:nvSpPr>
        <dsp:cNvPr id="0" name=""/>
        <dsp:cNvSpPr/>
      </dsp:nvSpPr>
      <dsp:spPr>
        <a:xfrm>
          <a:off x="2057269" y="2378"/>
          <a:ext cx="1892059" cy="1892059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B70C611-44E5-40B6-B116-896FE7795832}">
      <dsp:nvSpPr>
        <dsp:cNvPr id="0" name=""/>
        <dsp:cNvSpPr/>
      </dsp:nvSpPr>
      <dsp:spPr>
        <a:xfrm>
          <a:off x="2146773" y="81845"/>
          <a:ext cx="340570" cy="34057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7E4B097-8DDB-468F-AAA0-A5A7D3534EFC}">
      <dsp:nvSpPr>
        <dsp:cNvPr id="0" name=""/>
        <dsp:cNvSpPr/>
      </dsp:nvSpPr>
      <dsp:spPr>
        <a:xfrm>
          <a:off x="2317058" y="81845"/>
          <a:ext cx="1821684" cy="340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Locales</a:t>
          </a:r>
          <a:endParaRPr lang="es-ES" sz="1900" kern="1200" dirty="0"/>
        </a:p>
      </dsp:txBody>
      <dsp:txXfrm>
        <a:off x="2317058" y="81845"/>
        <a:ext cx="1821684" cy="340570"/>
      </dsp:txXfrm>
    </dsp:sp>
    <dsp:sp modelId="{885C8A58-D93A-4422-8F5E-A1756550978F}">
      <dsp:nvSpPr>
        <dsp:cNvPr id="0" name=""/>
        <dsp:cNvSpPr/>
      </dsp:nvSpPr>
      <dsp:spPr>
        <a:xfrm>
          <a:off x="2317058" y="422416"/>
          <a:ext cx="1821684" cy="238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Alcance por función.</a:t>
          </a:r>
          <a:endParaRPr lang="es-ES" sz="1500" kern="1200" dirty="0"/>
        </a:p>
      </dsp:txBody>
      <dsp:txXfrm>
        <a:off x="2317058" y="422416"/>
        <a:ext cx="1821684" cy="238775"/>
      </dsp:txXfrm>
    </dsp:sp>
    <dsp:sp modelId="{16358771-96DA-41D2-84D7-2608BBC982DE}">
      <dsp:nvSpPr>
        <dsp:cNvPr id="0" name=""/>
        <dsp:cNvSpPr/>
      </dsp:nvSpPr>
      <dsp:spPr>
        <a:xfrm>
          <a:off x="2317058" y="661192"/>
          <a:ext cx="76190" cy="7619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6994EAF-9D2F-4111-BE28-1B255CE0DC24}">
      <dsp:nvSpPr>
        <dsp:cNvPr id="0" name=""/>
        <dsp:cNvSpPr/>
      </dsp:nvSpPr>
      <dsp:spPr>
        <a:xfrm>
          <a:off x="2317058" y="737382"/>
          <a:ext cx="1821684" cy="636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Se comparten valores entre funciones por parámetros.</a:t>
          </a:r>
          <a:endParaRPr lang="es-ES" sz="1500" kern="1200" dirty="0"/>
        </a:p>
      </dsp:txBody>
      <dsp:txXfrm>
        <a:off x="2317058" y="737382"/>
        <a:ext cx="1821684" cy="636735"/>
      </dsp:txXfrm>
    </dsp:sp>
    <dsp:sp modelId="{54913180-F340-4CED-B9A1-5F7D94FC2A6C}">
      <dsp:nvSpPr>
        <dsp:cNvPr id="0" name=""/>
        <dsp:cNvSpPr/>
      </dsp:nvSpPr>
      <dsp:spPr>
        <a:xfrm>
          <a:off x="2057269" y="1709186"/>
          <a:ext cx="1892059" cy="1892059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A17C94C-A524-4C4F-A5E4-D206C14E8655}">
      <dsp:nvSpPr>
        <dsp:cNvPr id="0" name=""/>
        <dsp:cNvSpPr/>
      </dsp:nvSpPr>
      <dsp:spPr>
        <a:xfrm>
          <a:off x="2146773" y="1788653"/>
          <a:ext cx="340570" cy="340570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51342D9-F99F-43E7-A6A8-2E076938CA43}">
      <dsp:nvSpPr>
        <dsp:cNvPr id="0" name=""/>
        <dsp:cNvSpPr/>
      </dsp:nvSpPr>
      <dsp:spPr>
        <a:xfrm>
          <a:off x="2317058" y="1788653"/>
          <a:ext cx="1821684" cy="340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Globales</a:t>
          </a:r>
          <a:endParaRPr lang="es-ES" sz="1900" kern="1200" dirty="0"/>
        </a:p>
      </dsp:txBody>
      <dsp:txXfrm>
        <a:off x="2317058" y="1788653"/>
        <a:ext cx="1821684" cy="340570"/>
      </dsp:txXfrm>
    </dsp:sp>
    <dsp:sp modelId="{316CC61B-69C0-4ADD-A2CC-8E764A4E5A8E}">
      <dsp:nvSpPr>
        <dsp:cNvPr id="0" name=""/>
        <dsp:cNvSpPr/>
      </dsp:nvSpPr>
      <dsp:spPr>
        <a:xfrm>
          <a:off x="2317058" y="2129224"/>
          <a:ext cx="1821684" cy="437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Declaración fuera de funciones. </a:t>
          </a:r>
          <a:endParaRPr lang="es-ES" sz="1500" kern="1200" dirty="0"/>
        </a:p>
      </dsp:txBody>
      <dsp:txXfrm>
        <a:off x="2317058" y="2129224"/>
        <a:ext cx="1821684" cy="437755"/>
      </dsp:txXfrm>
    </dsp:sp>
    <dsp:sp modelId="{CDAF7873-E1F6-4239-BEC6-9B4BCBA46037}">
      <dsp:nvSpPr>
        <dsp:cNvPr id="0" name=""/>
        <dsp:cNvSpPr/>
      </dsp:nvSpPr>
      <dsp:spPr>
        <a:xfrm>
          <a:off x="2317058" y="2566980"/>
          <a:ext cx="76190" cy="7619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55EEAE5-0C52-40C4-A7A9-7A65FCCBB46F}">
      <dsp:nvSpPr>
        <dsp:cNvPr id="0" name=""/>
        <dsp:cNvSpPr/>
      </dsp:nvSpPr>
      <dsp:spPr>
        <a:xfrm>
          <a:off x="2317058" y="2643170"/>
          <a:ext cx="1821684" cy="437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Se utilizan en distintas funciones.</a:t>
          </a:r>
          <a:endParaRPr lang="es-ES" sz="1500" kern="1200" dirty="0"/>
        </a:p>
      </dsp:txBody>
      <dsp:txXfrm>
        <a:off x="2317058" y="2643170"/>
        <a:ext cx="1821684" cy="437755"/>
      </dsp:txXfrm>
    </dsp:sp>
    <dsp:sp modelId="{F9F343D1-8758-4B5A-A833-C44F4AB9AADE}">
      <dsp:nvSpPr>
        <dsp:cNvPr id="0" name=""/>
        <dsp:cNvSpPr/>
      </dsp:nvSpPr>
      <dsp:spPr>
        <a:xfrm>
          <a:off x="2317058" y="3080926"/>
          <a:ext cx="76190" cy="7619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F07858A-295C-47B8-9670-57E2E041A162}">
      <dsp:nvSpPr>
        <dsp:cNvPr id="0" name=""/>
        <dsp:cNvSpPr/>
      </dsp:nvSpPr>
      <dsp:spPr>
        <a:xfrm>
          <a:off x="2317058" y="3157117"/>
          <a:ext cx="1821684" cy="238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«Utilizar con cuidado»</a:t>
          </a:r>
          <a:endParaRPr lang="es-ES" sz="1500" kern="1200" dirty="0"/>
        </a:p>
      </dsp:txBody>
      <dsp:txXfrm>
        <a:off x="2317058" y="3157117"/>
        <a:ext cx="1821684" cy="2387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79702-2659-463C-8E02-F89330AA1A7A}">
      <dsp:nvSpPr>
        <dsp:cNvPr id="0" name=""/>
        <dsp:cNvSpPr/>
      </dsp:nvSpPr>
      <dsp:spPr>
        <a:xfrm>
          <a:off x="1503302" y="1992391"/>
          <a:ext cx="110412" cy="1104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8FE2-4504-4A06-A7A3-6F2733A1E667}">
      <dsp:nvSpPr>
        <dsp:cNvPr id="0" name=""/>
        <dsp:cNvSpPr/>
      </dsp:nvSpPr>
      <dsp:spPr>
        <a:xfrm>
          <a:off x="1406398" y="2147732"/>
          <a:ext cx="110412" cy="1104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5C5BF-F9D8-40CB-9470-EB603BA685A2}">
      <dsp:nvSpPr>
        <dsp:cNvPr id="0" name=""/>
        <dsp:cNvSpPr/>
      </dsp:nvSpPr>
      <dsp:spPr>
        <a:xfrm>
          <a:off x="1290700" y="2282223"/>
          <a:ext cx="110412" cy="1104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A8770-4F8D-474B-9FB8-BD5E4CAB186A}">
      <dsp:nvSpPr>
        <dsp:cNvPr id="0" name=""/>
        <dsp:cNvSpPr/>
      </dsp:nvSpPr>
      <dsp:spPr>
        <a:xfrm>
          <a:off x="1429303" y="428999"/>
          <a:ext cx="110412" cy="1104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FD932-AAB8-49F0-B098-2D576D3979D9}">
      <dsp:nvSpPr>
        <dsp:cNvPr id="0" name=""/>
        <dsp:cNvSpPr/>
      </dsp:nvSpPr>
      <dsp:spPr>
        <a:xfrm>
          <a:off x="1576715" y="340904"/>
          <a:ext cx="110412" cy="1104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AAFCB-9024-49F7-B4DD-C9851EE177EF}">
      <dsp:nvSpPr>
        <dsp:cNvPr id="0" name=""/>
        <dsp:cNvSpPr/>
      </dsp:nvSpPr>
      <dsp:spPr>
        <a:xfrm>
          <a:off x="1724127" y="252809"/>
          <a:ext cx="110412" cy="1104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099B2-2237-4C85-9E5E-CBD1B0CA7011}">
      <dsp:nvSpPr>
        <dsp:cNvPr id="0" name=""/>
        <dsp:cNvSpPr/>
      </dsp:nvSpPr>
      <dsp:spPr>
        <a:xfrm>
          <a:off x="1871539" y="340904"/>
          <a:ext cx="110412" cy="1104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2F1E7-DD5B-481E-83C4-E19F62467465}">
      <dsp:nvSpPr>
        <dsp:cNvPr id="0" name=""/>
        <dsp:cNvSpPr/>
      </dsp:nvSpPr>
      <dsp:spPr>
        <a:xfrm>
          <a:off x="2019539" y="428999"/>
          <a:ext cx="110412" cy="1104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53439-E35D-4E84-B17E-2DFB8EFF7D71}">
      <dsp:nvSpPr>
        <dsp:cNvPr id="0" name=""/>
        <dsp:cNvSpPr/>
      </dsp:nvSpPr>
      <dsp:spPr>
        <a:xfrm>
          <a:off x="1724127" y="438689"/>
          <a:ext cx="110412" cy="1104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81D01-2588-4C7B-B9C8-086AE14DE368}">
      <dsp:nvSpPr>
        <dsp:cNvPr id="0" name=""/>
        <dsp:cNvSpPr/>
      </dsp:nvSpPr>
      <dsp:spPr>
        <a:xfrm>
          <a:off x="1724127" y="624570"/>
          <a:ext cx="110412" cy="1104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F84D5-8E49-44EF-91D8-C57960311BAA}">
      <dsp:nvSpPr>
        <dsp:cNvPr id="0" name=""/>
        <dsp:cNvSpPr/>
      </dsp:nvSpPr>
      <dsp:spPr>
        <a:xfrm>
          <a:off x="823797" y="2710658"/>
          <a:ext cx="2386786" cy="640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5203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err="1" smtClean="0"/>
            <a:t>Function</a:t>
          </a:r>
          <a:endParaRPr lang="es-ES" sz="2400" kern="1200" dirty="0"/>
        </a:p>
      </dsp:txBody>
      <dsp:txXfrm>
        <a:off x="855047" y="2741908"/>
        <a:ext cx="2324286" cy="577656"/>
      </dsp:txXfrm>
    </dsp:sp>
    <dsp:sp modelId="{C9A4721F-A869-4751-81C9-E80D9462E503}">
      <dsp:nvSpPr>
        <dsp:cNvPr id="0" name=""/>
        <dsp:cNvSpPr/>
      </dsp:nvSpPr>
      <dsp:spPr>
        <a:xfrm>
          <a:off x="3210583" y="2710658"/>
          <a:ext cx="2329231" cy="64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Bloques de código que ejecuta varias sentencias</a:t>
          </a:r>
          <a:endParaRPr lang="es-ES" sz="1600" kern="1200" dirty="0"/>
        </a:p>
      </dsp:txBody>
      <dsp:txXfrm>
        <a:off x="3210583" y="2710658"/>
        <a:ext cx="2329231" cy="640156"/>
      </dsp:txXfrm>
    </dsp:sp>
    <dsp:sp modelId="{48ADEB37-E343-4744-B685-CA83E2B9B6BD}">
      <dsp:nvSpPr>
        <dsp:cNvPr id="0" name=""/>
        <dsp:cNvSpPr/>
      </dsp:nvSpPr>
      <dsp:spPr>
        <a:xfrm>
          <a:off x="161910" y="2059049"/>
          <a:ext cx="1106472" cy="11064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01C9A-1B7E-42B6-8B59-F4F1782EC88C}">
      <dsp:nvSpPr>
        <dsp:cNvPr id="0" name=""/>
        <dsp:cNvSpPr/>
      </dsp:nvSpPr>
      <dsp:spPr>
        <a:xfrm>
          <a:off x="1925087" y="1453702"/>
          <a:ext cx="1542222" cy="640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5203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err="1" smtClean="0"/>
            <a:t>Return</a:t>
          </a:r>
          <a:endParaRPr lang="es-ES" sz="2400" kern="1200" dirty="0"/>
        </a:p>
      </dsp:txBody>
      <dsp:txXfrm>
        <a:off x="1956337" y="1484952"/>
        <a:ext cx="1479722" cy="577656"/>
      </dsp:txXfrm>
    </dsp:sp>
    <dsp:sp modelId="{126AC29D-64B3-40ED-845D-0EB7DE2CC6B0}">
      <dsp:nvSpPr>
        <dsp:cNvPr id="0" name=""/>
        <dsp:cNvSpPr/>
      </dsp:nvSpPr>
      <dsp:spPr>
        <a:xfrm>
          <a:off x="3468368" y="1453702"/>
          <a:ext cx="2308826" cy="64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Palabra clave utilizada para que una función devuelva un valor de cualquier tipo.</a:t>
          </a:r>
          <a:endParaRPr lang="es-ES" sz="1600" kern="1200" dirty="0"/>
        </a:p>
      </dsp:txBody>
      <dsp:txXfrm>
        <a:off x="3468368" y="1453702"/>
        <a:ext cx="2308826" cy="640156"/>
      </dsp:txXfrm>
    </dsp:sp>
    <dsp:sp modelId="{A972E666-0382-4987-A45C-B3674B49298B}">
      <dsp:nvSpPr>
        <dsp:cNvPr id="0" name=""/>
        <dsp:cNvSpPr/>
      </dsp:nvSpPr>
      <dsp:spPr>
        <a:xfrm>
          <a:off x="1170891" y="806926"/>
          <a:ext cx="1106472" cy="11064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3F5AF-D97A-482A-8EFD-FC08D4F1D4BC}">
      <dsp:nvSpPr>
        <dsp:cNvPr id="0" name=""/>
        <dsp:cNvSpPr/>
      </dsp:nvSpPr>
      <dsp:spPr>
        <a:xfrm rot="5400000">
          <a:off x="2727806" y="88534"/>
          <a:ext cx="1334536" cy="116104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 SIN NOMBRE</a:t>
          </a:r>
          <a:endParaRPr lang="es-ES" sz="1200" kern="1200" dirty="0"/>
        </a:p>
      </dsp:txBody>
      <dsp:txXfrm rot="-5400000">
        <a:off x="2995481" y="209754"/>
        <a:ext cx="799186" cy="918606"/>
      </dsp:txXfrm>
    </dsp:sp>
    <dsp:sp modelId="{DAFE6BBE-AF56-4E80-9FD6-30BDFF0BF2A5}">
      <dsp:nvSpPr>
        <dsp:cNvPr id="0" name=""/>
        <dsp:cNvSpPr/>
      </dsp:nvSpPr>
      <dsp:spPr>
        <a:xfrm>
          <a:off x="4010829" y="268697"/>
          <a:ext cx="1489342" cy="800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FE406F-18D0-4974-A9F0-5171651D5FE6}">
      <dsp:nvSpPr>
        <dsp:cNvPr id="0" name=""/>
        <dsp:cNvSpPr/>
      </dsp:nvSpPr>
      <dsp:spPr>
        <a:xfrm rot="5400000">
          <a:off x="1473875" y="88534"/>
          <a:ext cx="1334536" cy="116104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0" kern="1200"/>
        </a:p>
      </dsp:txBody>
      <dsp:txXfrm rot="-5400000">
        <a:off x="1741550" y="209754"/>
        <a:ext cx="799186" cy="918606"/>
      </dsp:txXfrm>
    </dsp:sp>
    <dsp:sp modelId="{27E1F82B-ED81-4A7D-A978-E727EAE81AA4}">
      <dsp:nvSpPr>
        <dsp:cNvPr id="0" name=""/>
        <dsp:cNvSpPr/>
      </dsp:nvSpPr>
      <dsp:spPr>
        <a:xfrm rot="5400000">
          <a:off x="2098438" y="1221289"/>
          <a:ext cx="1334536" cy="1161046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REUTILIZABLES</a:t>
          </a:r>
          <a:endParaRPr lang="es-ES" sz="1200" kern="1200" dirty="0"/>
        </a:p>
      </dsp:txBody>
      <dsp:txXfrm rot="-5400000">
        <a:off x="2366113" y="1342509"/>
        <a:ext cx="799186" cy="918606"/>
      </dsp:txXfrm>
    </dsp:sp>
    <dsp:sp modelId="{7600DCF8-B0C9-4A63-B66E-052C537E2394}">
      <dsp:nvSpPr>
        <dsp:cNvPr id="0" name=""/>
        <dsp:cNvSpPr/>
      </dsp:nvSpPr>
      <dsp:spPr>
        <a:xfrm>
          <a:off x="695841" y="1401451"/>
          <a:ext cx="1441299" cy="800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FUNCIONES ANONIMAS</a:t>
          </a:r>
          <a:endParaRPr lang="es-ES" sz="1200" kern="1200" dirty="0"/>
        </a:p>
      </dsp:txBody>
      <dsp:txXfrm>
        <a:off x="695841" y="1401451"/>
        <a:ext cx="1441299" cy="800721"/>
      </dsp:txXfrm>
    </dsp:sp>
    <dsp:sp modelId="{0807A9B4-1096-4E7E-8994-1171A7E5B1BD}">
      <dsp:nvSpPr>
        <dsp:cNvPr id="0" name=""/>
        <dsp:cNvSpPr/>
      </dsp:nvSpPr>
      <dsp:spPr>
        <a:xfrm rot="5400000">
          <a:off x="3352369" y="1221289"/>
          <a:ext cx="1334536" cy="1161046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0" kern="1200"/>
        </a:p>
      </dsp:txBody>
      <dsp:txXfrm rot="-5400000">
        <a:off x="3620044" y="1342509"/>
        <a:ext cx="799186" cy="918606"/>
      </dsp:txXfrm>
    </dsp:sp>
    <dsp:sp modelId="{8AB4D534-3C2F-40A5-AC47-DD2E082C69BC}">
      <dsp:nvSpPr>
        <dsp:cNvPr id="0" name=""/>
        <dsp:cNvSpPr/>
      </dsp:nvSpPr>
      <dsp:spPr>
        <a:xfrm rot="5400000">
          <a:off x="2727806" y="2354043"/>
          <a:ext cx="1334536" cy="1161046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COMPARTEN COMO PARAMETROS ENTRE FUNCIONES</a:t>
          </a:r>
          <a:endParaRPr lang="es-ES" sz="1200" kern="1200" dirty="0"/>
        </a:p>
      </dsp:txBody>
      <dsp:txXfrm rot="-5400000">
        <a:off x="2995481" y="2475263"/>
        <a:ext cx="799186" cy="918606"/>
      </dsp:txXfrm>
    </dsp:sp>
    <dsp:sp modelId="{24B9D98E-CE89-497D-9C17-1BD3B378D263}">
      <dsp:nvSpPr>
        <dsp:cNvPr id="0" name=""/>
        <dsp:cNvSpPr/>
      </dsp:nvSpPr>
      <dsp:spPr>
        <a:xfrm>
          <a:off x="4010829" y="2534205"/>
          <a:ext cx="1489342" cy="800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20BA5-F820-4356-A400-B693094CC383}">
      <dsp:nvSpPr>
        <dsp:cNvPr id="0" name=""/>
        <dsp:cNvSpPr/>
      </dsp:nvSpPr>
      <dsp:spPr>
        <a:xfrm rot="5400000">
          <a:off x="1473875" y="2354043"/>
          <a:ext cx="1334536" cy="116104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0" kern="1200"/>
        </a:p>
      </dsp:txBody>
      <dsp:txXfrm rot="-5400000">
        <a:off x="1741550" y="2475263"/>
        <a:ext cx="799186" cy="9186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1F06C-2592-417A-BA67-589E96332AF6}">
      <dsp:nvSpPr>
        <dsp:cNvPr id="0" name=""/>
        <dsp:cNvSpPr/>
      </dsp:nvSpPr>
      <dsp:spPr>
        <a:xfrm>
          <a:off x="363035" y="0"/>
          <a:ext cx="2109209" cy="14061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026323-F4E6-41D5-A6D0-7764D26AD5B0}">
      <dsp:nvSpPr>
        <dsp:cNvPr id="0" name=""/>
        <dsp:cNvSpPr/>
      </dsp:nvSpPr>
      <dsp:spPr>
        <a:xfrm>
          <a:off x="2560311" y="1494062"/>
          <a:ext cx="2988229" cy="1845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/>
            <a:t>Referencia el contexto según el momento en el que esta.</a:t>
          </a:r>
          <a:endParaRPr lang="es-ES" sz="3100" kern="1200" dirty="0"/>
        </a:p>
      </dsp:txBody>
      <dsp:txXfrm>
        <a:off x="2560311" y="1494062"/>
        <a:ext cx="2988229" cy="1845776"/>
      </dsp:txXfrm>
    </dsp:sp>
    <dsp:sp modelId="{BC2BD15C-F365-4D9F-ADA3-F49949FF66FF}">
      <dsp:nvSpPr>
        <dsp:cNvPr id="0" name=""/>
        <dsp:cNvSpPr/>
      </dsp:nvSpPr>
      <dsp:spPr>
        <a:xfrm>
          <a:off x="2296659" y="1230637"/>
          <a:ext cx="717656" cy="717842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55CE9-6734-4C1D-994B-DAB04260E5F8}">
      <dsp:nvSpPr>
        <dsp:cNvPr id="0" name=""/>
        <dsp:cNvSpPr/>
      </dsp:nvSpPr>
      <dsp:spPr>
        <a:xfrm rot="5400000">
          <a:off x="5115228" y="1230730"/>
          <a:ext cx="717842" cy="717656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526F6-D99D-4C52-8C47-AABFDEFB6F13}">
      <dsp:nvSpPr>
        <dsp:cNvPr id="0" name=""/>
        <dsp:cNvSpPr/>
      </dsp:nvSpPr>
      <dsp:spPr>
        <a:xfrm rot="16200000">
          <a:off x="2296567" y="2885875"/>
          <a:ext cx="717842" cy="717656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E8267-B7E1-4616-9B47-657C37BA7348}">
      <dsp:nvSpPr>
        <dsp:cNvPr id="0" name=""/>
        <dsp:cNvSpPr/>
      </dsp:nvSpPr>
      <dsp:spPr>
        <a:xfrm rot="10800000">
          <a:off x="5115321" y="2885782"/>
          <a:ext cx="717656" cy="717842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87484-0A14-4A96-8B60-F76D73EC272F}">
      <dsp:nvSpPr>
        <dsp:cNvPr id="0" name=""/>
        <dsp:cNvSpPr/>
      </dsp:nvSpPr>
      <dsp:spPr>
        <a:xfrm>
          <a:off x="156007" y="0"/>
          <a:ext cx="5765800" cy="360362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DBB0A-4BEA-4C01-B124-10FDA19127AD}">
      <dsp:nvSpPr>
        <dsp:cNvPr id="0" name=""/>
        <dsp:cNvSpPr/>
      </dsp:nvSpPr>
      <dsp:spPr>
        <a:xfrm>
          <a:off x="947363" y="2487221"/>
          <a:ext cx="149910" cy="1499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AF9CC-4907-4A94-B60C-1D523D8DC56F}">
      <dsp:nvSpPr>
        <dsp:cNvPr id="0" name=""/>
        <dsp:cNvSpPr/>
      </dsp:nvSpPr>
      <dsp:spPr>
        <a:xfrm>
          <a:off x="567775" y="2562177"/>
          <a:ext cx="2252517" cy="1041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35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Es como un objeto puede enlazarse con otro para experimentar el uso de HERENCIA.</a:t>
          </a:r>
          <a:endParaRPr lang="es-ES" sz="1400" kern="1200" dirty="0"/>
        </a:p>
      </dsp:txBody>
      <dsp:txXfrm>
        <a:off x="567775" y="2562177"/>
        <a:ext cx="2252517" cy="1041447"/>
      </dsp:txXfrm>
    </dsp:sp>
    <dsp:sp modelId="{682CF4EC-7B94-4AD7-880C-4AEB6C5603F5}">
      <dsp:nvSpPr>
        <dsp:cNvPr id="0" name=""/>
        <dsp:cNvSpPr/>
      </dsp:nvSpPr>
      <dsp:spPr>
        <a:xfrm>
          <a:off x="2270614" y="1507756"/>
          <a:ext cx="270992" cy="2709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00251-350F-42CD-8045-9072BBAED076}">
      <dsp:nvSpPr>
        <dsp:cNvPr id="0" name=""/>
        <dsp:cNvSpPr/>
      </dsp:nvSpPr>
      <dsp:spPr>
        <a:xfrm>
          <a:off x="2406110" y="1643252"/>
          <a:ext cx="1383792" cy="1960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593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Notación</a:t>
          </a:r>
          <a:r>
            <a:rPr lang="es-ES" sz="1400" kern="1200" dirty="0" smtClean="0"/>
            <a:t>: </a:t>
          </a:r>
          <a:r>
            <a:rPr lang="es-ES" sz="1400" b="0" i="0" kern="1200" dirty="0" err="1" smtClean="0"/>
            <a:t>Prototype</a:t>
          </a:r>
          <a:endParaRPr lang="es-ES" sz="1400" kern="1200" dirty="0"/>
        </a:p>
      </dsp:txBody>
      <dsp:txXfrm>
        <a:off x="2406110" y="1643252"/>
        <a:ext cx="1383792" cy="1960372"/>
      </dsp:txXfrm>
    </dsp:sp>
    <dsp:sp modelId="{AC086C17-3F57-4295-8032-59272AAB323E}">
      <dsp:nvSpPr>
        <dsp:cNvPr id="0" name=""/>
        <dsp:cNvSpPr/>
      </dsp:nvSpPr>
      <dsp:spPr>
        <a:xfrm>
          <a:off x="3861975" y="911717"/>
          <a:ext cx="374777" cy="374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05CA8-D219-4C17-B108-27B5579AD19D}">
      <dsp:nvSpPr>
        <dsp:cNvPr id="0" name=""/>
        <dsp:cNvSpPr/>
      </dsp:nvSpPr>
      <dsp:spPr>
        <a:xfrm>
          <a:off x="3781904" y="1099105"/>
          <a:ext cx="1918710" cy="250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87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Sintaxis</a:t>
          </a:r>
          <a:r>
            <a:rPr lang="es-ES" sz="1400" kern="1200" dirty="0" smtClean="0"/>
            <a:t>: </a:t>
          </a:r>
          <a:r>
            <a:rPr lang="es-ES" sz="1400" kern="1200" dirty="0" err="1" smtClean="0"/>
            <a:t>objeto.p</a:t>
          </a:r>
          <a:r>
            <a:rPr lang="es-ES" sz="1400" b="0" i="0" kern="1200" dirty="0" err="1" smtClean="0"/>
            <a:t>rototype</a:t>
          </a:r>
          <a:r>
            <a:rPr lang="es-ES" sz="1400" kern="1200" dirty="0" smtClean="0"/>
            <a:t>….</a:t>
          </a:r>
          <a:endParaRPr lang="es-ES" sz="1400" kern="1200" dirty="0"/>
        </a:p>
      </dsp:txBody>
      <dsp:txXfrm>
        <a:off x="3781904" y="1099105"/>
        <a:ext cx="1918710" cy="25045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75490-F2AA-47E2-9DFD-8DC696B4FC9A}">
      <dsp:nvSpPr>
        <dsp:cNvPr id="0" name=""/>
        <dsp:cNvSpPr/>
      </dsp:nvSpPr>
      <dsp:spPr>
        <a:xfrm>
          <a:off x="0" y="344301"/>
          <a:ext cx="72008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0292F-2305-416E-BDBC-9615109F9C54}">
      <dsp:nvSpPr>
        <dsp:cNvPr id="0" name=""/>
        <dsp:cNvSpPr/>
      </dsp:nvSpPr>
      <dsp:spPr>
        <a:xfrm>
          <a:off x="360040" y="78621"/>
          <a:ext cx="504056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21" tIns="0" rIns="19052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0" i="0" kern="1200" dirty="0" smtClean="0"/>
            <a:t>Definición: Objeto posee varias formas diferentes.</a:t>
          </a:r>
          <a:endParaRPr lang="es-ES" sz="1800" kern="1200" dirty="0"/>
        </a:p>
      </dsp:txBody>
      <dsp:txXfrm>
        <a:off x="385979" y="104560"/>
        <a:ext cx="4988682" cy="479482"/>
      </dsp:txXfrm>
    </dsp:sp>
    <dsp:sp modelId="{4C2CF01A-8CE9-4F41-B14C-50ADF743782E}">
      <dsp:nvSpPr>
        <dsp:cNvPr id="0" name=""/>
        <dsp:cNvSpPr/>
      </dsp:nvSpPr>
      <dsp:spPr>
        <a:xfrm>
          <a:off x="0" y="1160781"/>
          <a:ext cx="720080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62" tIns="374904" rIns="55886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b="0" i="0" kern="1200" dirty="0" err="1" smtClean="0"/>
            <a:t>textBox.Len</a:t>
          </a:r>
          <a:r>
            <a:rPr lang="es-ES" sz="1800" b="0" i="0" kern="1200" dirty="0" smtClean="0"/>
            <a:t>(); </a:t>
          </a:r>
          <a:r>
            <a:rPr lang="es-ES" sz="1800" b="0" i="0" kern="1200" dirty="0" err="1" smtClean="0"/>
            <a:t>List.Len</a:t>
          </a:r>
          <a:r>
            <a:rPr lang="es-ES" sz="1800" b="0" i="0" kern="1200" dirty="0" smtClean="0"/>
            <a:t>()</a:t>
          </a:r>
          <a:endParaRPr lang="es-ES" sz="1800" kern="1200" dirty="0"/>
        </a:p>
      </dsp:txBody>
      <dsp:txXfrm>
        <a:off x="0" y="1160781"/>
        <a:ext cx="7200800" cy="737100"/>
      </dsp:txXfrm>
    </dsp:sp>
    <dsp:sp modelId="{3D28E985-2CE6-4807-964B-401676B7E5F0}">
      <dsp:nvSpPr>
        <dsp:cNvPr id="0" name=""/>
        <dsp:cNvSpPr/>
      </dsp:nvSpPr>
      <dsp:spPr>
        <a:xfrm>
          <a:off x="360040" y="895101"/>
          <a:ext cx="504056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21" tIns="0" rIns="19052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i="0" kern="1200" dirty="0" smtClean="0"/>
            <a:t>Sobrecarga: </a:t>
          </a:r>
          <a:r>
            <a:rPr lang="es-ES" sz="1800" kern="1200" dirty="0" smtClean="0"/>
            <a:t> </a:t>
          </a:r>
          <a:endParaRPr lang="es-ES" sz="1800" kern="1200" dirty="0"/>
        </a:p>
      </dsp:txBody>
      <dsp:txXfrm>
        <a:off x="385979" y="921040"/>
        <a:ext cx="4988682" cy="479482"/>
      </dsp:txXfrm>
    </dsp:sp>
    <dsp:sp modelId="{5E79FE8D-5382-4248-8F7F-B8128C244B17}">
      <dsp:nvSpPr>
        <dsp:cNvPr id="0" name=""/>
        <dsp:cNvSpPr/>
      </dsp:nvSpPr>
      <dsp:spPr>
        <a:xfrm>
          <a:off x="0" y="2260762"/>
          <a:ext cx="720080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62" tIns="374904" rIns="55886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b="0" i="0" kern="1200" dirty="0" smtClean="0"/>
            <a:t>sumar(n1,n2) sumar(ni,n2,n3)</a:t>
          </a:r>
          <a:endParaRPr lang="es-ES" sz="1800" b="0" kern="1200" dirty="0"/>
        </a:p>
      </dsp:txBody>
      <dsp:txXfrm>
        <a:off x="0" y="2260762"/>
        <a:ext cx="7200800" cy="737100"/>
      </dsp:txXfrm>
    </dsp:sp>
    <dsp:sp modelId="{CDE34237-AE8E-47B5-8FF4-BE81D052046A}">
      <dsp:nvSpPr>
        <dsp:cNvPr id="0" name=""/>
        <dsp:cNvSpPr/>
      </dsp:nvSpPr>
      <dsp:spPr>
        <a:xfrm>
          <a:off x="360040" y="1995082"/>
          <a:ext cx="5040560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21" tIns="0" rIns="19052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i="0" kern="1200" dirty="0" smtClean="0"/>
            <a:t>Paramétrico:</a:t>
          </a:r>
          <a:endParaRPr lang="es-ES" sz="1800" kern="1200" dirty="0"/>
        </a:p>
      </dsp:txBody>
      <dsp:txXfrm>
        <a:off x="385979" y="2021021"/>
        <a:ext cx="4988682" cy="479482"/>
      </dsp:txXfrm>
    </dsp:sp>
    <dsp:sp modelId="{7427DF56-460D-4D09-970A-BA6FED49C187}">
      <dsp:nvSpPr>
        <dsp:cNvPr id="0" name=""/>
        <dsp:cNvSpPr/>
      </dsp:nvSpPr>
      <dsp:spPr>
        <a:xfrm>
          <a:off x="0" y="3360742"/>
          <a:ext cx="720080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62" tIns="374904" rIns="55886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Donde tu puedes sobrecargar un método de la clase padre.</a:t>
          </a:r>
          <a:endParaRPr lang="es-ES" sz="1800" kern="1200" dirty="0"/>
        </a:p>
      </dsp:txBody>
      <dsp:txXfrm>
        <a:off x="0" y="3360742"/>
        <a:ext cx="7200800" cy="737100"/>
      </dsp:txXfrm>
    </dsp:sp>
    <dsp:sp modelId="{188FB9CA-7458-4EA8-AD50-4A98A04C985C}">
      <dsp:nvSpPr>
        <dsp:cNvPr id="0" name=""/>
        <dsp:cNvSpPr/>
      </dsp:nvSpPr>
      <dsp:spPr>
        <a:xfrm>
          <a:off x="360040" y="3095062"/>
          <a:ext cx="5040560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21" tIns="0" rIns="19052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De </a:t>
          </a:r>
          <a:r>
            <a:rPr lang="es-ES" sz="1800" b="1" i="0" kern="1200" dirty="0" smtClean="0"/>
            <a:t>inclusión</a:t>
          </a:r>
          <a:endParaRPr lang="es-ES" sz="1800" b="1" kern="1200" dirty="0"/>
        </a:p>
      </dsp:txBody>
      <dsp:txXfrm>
        <a:off x="385979" y="3121001"/>
        <a:ext cx="498868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5121C-54FD-430B-8375-BFB059880FFB}" type="datetimeFigureOut">
              <a:rPr lang="es-ES" smtClean="0"/>
              <a:t>17/10/2017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16DA1-4BA6-4EA9-B9D0-973575DF5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567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r>
              <a:rPr lang="es-ES" baseline="0" dirty="0" smtClean="0"/>
              <a:t> Resuelto en: C:\Users\usrsis0146\Desktop\CoderHouse\Programacion Web\ejemplosClase3y4\01EjercisioRepaso.html</a:t>
            </a:r>
          </a:p>
          <a:p>
            <a:r>
              <a:rPr lang="es-ES" baseline="0" dirty="0" smtClean="0"/>
              <a:t>Dar 20 minutos para el desarrollo bajo apoyo.</a:t>
            </a:r>
          </a:p>
          <a:p>
            <a:endParaRPr lang="es-ES" baseline="0" dirty="0" smtClean="0"/>
          </a:p>
          <a:p>
            <a:r>
              <a:rPr lang="es-ES" baseline="0" dirty="0" smtClean="0"/>
              <a:t>Presentar el ejercicio resuelto.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16DA1-4BA6-4EA9-B9D0-973575DF516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0291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Polimorfismo: 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capacidad que tienen los objetos de una clase de responder al mismo mensaje o evento en función de los parámetros utilizados durante su invocación.</a:t>
            </a:r>
          </a:p>
          <a:p>
            <a:endParaRPr lang="es-E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Explicar cada tipo de Polimorfismo</a:t>
            </a:r>
          </a:p>
          <a:p>
            <a:endParaRPr lang="es-ES" dirty="0" smtClean="0"/>
          </a:p>
          <a:p>
            <a:r>
              <a:rPr lang="es-ES" dirty="0" smtClean="0"/>
              <a:t>Demo de</a:t>
            </a:r>
            <a:r>
              <a:rPr lang="es-ES" baseline="0" dirty="0" smtClean="0"/>
              <a:t> sobrecarga con cargo y </a:t>
            </a:r>
            <a:r>
              <a:rPr lang="es-ES" baseline="0" dirty="0" err="1" smtClean="0"/>
              <a:t>avion</a:t>
            </a:r>
            <a:r>
              <a:rPr lang="es-ES" baseline="0" dirty="0" smtClean="0"/>
              <a:t> respecto al </a:t>
            </a:r>
            <a:r>
              <a:rPr lang="es-ES" baseline="0" dirty="0" err="1" smtClean="0"/>
              <a:t>metodo</a:t>
            </a:r>
            <a:r>
              <a:rPr lang="es-ES" baseline="0" dirty="0" smtClean="0"/>
              <a:t> encender.</a:t>
            </a:r>
            <a:endParaRPr lang="es-ES" dirty="0" smtClean="0"/>
          </a:p>
          <a:p>
            <a:r>
              <a:rPr lang="es-ES" dirty="0" smtClean="0"/>
              <a:t>file:///C:/Users/usrsis0146/Desktop/CoderHouse/Programacion%20Web/ejemplosClase3y4/Demos/SobreCarga.html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16DA1-4BA6-4EA9-B9D0-973575DF516B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5737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Hacer demo</a:t>
            </a:r>
            <a:r>
              <a:rPr lang="es-ES" baseline="0" dirty="0" smtClean="0"/>
              <a:t> presentando como se declaran y demostrando su ámbito.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En ejercicio: file:///C:/Users/usrsis0146/Desktop/CoderHouse/Programacion%20Web/ejemplosClase3y4/General-DemosRealizadas/AmbitoVariables/01General-AmbietoVariables.html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Mostrar </a:t>
            </a:r>
            <a:r>
              <a:rPr lang="es-ES" baseline="0" dirty="0" err="1" smtClean="0"/>
              <a:t>funciton</a:t>
            </a:r>
            <a:r>
              <a:rPr lang="es-ES" baseline="0" dirty="0" smtClean="0"/>
              <a:t>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mostrarNombrePorDefecto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y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MostrarClientesPorPantalla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y el alcance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global de las variables nombre, 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dni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Aplicar una 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modificacion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 ejemplo para que demostrar la variable local.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16DA1-4BA6-4EA9-B9D0-973575DF516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6616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Entregar </a:t>
            </a:r>
            <a:r>
              <a:rPr lang="es-ES" dirty="0" err="1" smtClean="0"/>
              <a:t>html</a:t>
            </a:r>
            <a:r>
              <a:rPr lang="es-ES" dirty="0" smtClean="0"/>
              <a:t> base</a:t>
            </a:r>
            <a:r>
              <a:rPr lang="es-ES" baseline="0" dirty="0" smtClean="0"/>
              <a:t> a los alumnos:</a:t>
            </a:r>
          </a:p>
          <a:p>
            <a:r>
              <a:rPr lang="es-ES" dirty="0" smtClean="0"/>
              <a:t> C:\Users\usrsis0146\Desktop\CoderHouse\Programacion Web\ejemplosClase3y4\ProductosFinancierosCliente.html</a:t>
            </a:r>
          </a:p>
          <a:p>
            <a:r>
              <a:rPr lang="es-ES" dirty="0" smtClean="0"/>
              <a:t>Explicar</a:t>
            </a:r>
            <a:r>
              <a:rPr lang="es-ES" baseline="0" dirty="0" smtClean="0"/>
              <a:t> que el ejercicio será nutrido durante toda la clase.</a:t>
            </a:r>
          </a:p>
          <a:p>
            <a:endParaRPr lang="es-ES" baseline="0" dirty="0" smtClean="0"/>
          </a:p>
          <a:p>
            <a:r>
              <a:rPr lang="es-ES" baseline="0" dirty="0" err="1" smtClean="0"/>
              <a:t>Ejercisio</a:t>
            </a:r>
            <a:r>
              <a:rPr lang="es-ES" baseline="0" dirty="0" smtClean="0"/>
              <a:t> Resuelto: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16DA1-4BA6-4EA9-B9D0-973575DF516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7307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Demostrarlo creando una </a:t>
            </a:r>
            <a:r>
              <a:rPr lang="es-ES" dirty="0" err="1" smtClean="0"/>
              <a:t>function</a:t>
            </a:r>
            <a:r>
              <a:rPr lang="es-ES" dirty="0" smtClean="0"/>
              <a:t> y </a:t>
            </a:r>
            <a:r>
              <a:rPr lang="es-ES" dirty="0" err="1" smtClean="0"/>
              <a:t>llamandolo</a:t>
            </a:r>
            <a:r>
              <a:rPr lang="es-ES" dirty="0" smtClean="0"/>
              <a:t> desde un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boton</a:t>
            </a:r>
            <a:r>
              <a:rPr lang="es-ES" baseline="0" dirty="0" smtClean="0"/>
              <a:t> en un </a:t>
            </a:r>
            <a:r>
              <a:rPr lang="es-ES" baseline="0" dirty="0" err="1" smtClean="0"/>
              <a:t>html</a:t>
            </a:r>
            <a:r>
              <a:rPr lang="es-ES" baseline="0" dirty="0" smtClean="0"/>
              <a:t>.</a:t>
            </a:r>
          </a:p>
          <a:p>
            <a:r>
              <a:rPr lang="es-ES" baseline="0" dirty="0" smtClean="0"/>
              <a:t>Utilizar como base el ejercicio: C:\Users\usrsis0146\Desktop\CoderHouse\Programacion Web\ejemplosClase3y4\General-</a:t>
            </a:r>
            <a:r>
              <a:rPr lang="es-ES" baseline="0" dirty="0" err="1" smtClean="0"/>
              <a:t>DemosRealizadas</a:t>
            </a:r>
            <a:r>
              <a:rPr lang="es-ES" baseline="0" dirty="0" smtClean="0"/>
              <a:t>\</a:t>
            </a:r>
            <a:r>
              <a:rPr lang="es-ES" baseline="0" dirty="0" err="1" smtClean="0"/>
              <a:t>AmbitoVariables</a:t>
            </a:r>
            <a:r>
              <a:rPr lang="es-ES" baseline="0" dirty="0" smtClean="0"/>
              <a:t>\01General-AmbietoVariables.html</a:t>
            </a:r>
            <a:r>
              <a:rPr lang="es-ES" dirty="0" smtClean="0"/>
              <a:t>Agregar </a:t>
            </a:r>
          </a:p>
          <a:p>
            <a:endParaRPr lang="es-ES" dirty="0" smtClean="0"/>
          </a:p>
          <a:p>
            <a:r>
              <a:rPr lang="es-ES" dirty="0" smtClean="0"/>
              <a:t>Escenario donde deseamos</a:t>
            </a:r>
            <a:r>
              <a:rPr lang="es-ES" baseline="0" dirty="0" smtClean="0"/>
              <a:t> calcular la edad:</a:t>
            </a:r>
          </a:p>
          <a:p>
            <a:r>
              <a:rPr lang="es-ES" baseline="0" dirty="0" smtClean="0"/>
              <a:t>	-Agregar campo Año de nacimiento:</a:t>
            </a:r>
          </a:p>
          <a:p>
            <a:r>
              <a:rPr lang="es-ES" baseline="0" dirty="0" smtClean="0"/>
              <a:t>	-Agregar </a:t>
            </a:r>
            <a:r>
              <a:rPr lang="es-ES" baseline="0" dirty="0" err="1" smtClean="0"/>
              <a:t>boton</a:t>
            </a:r>
            <a:endParaRPr lang="es-ES" baseline="0" dirty="0" smtClean="0"/>
          </a:p>
          <a:p>
            <a:r>
              <a:rPr lang="es-ES" baseline="0" dirty="0" smtClean="0"/>
              <a:t>	-Agregar </a:t>
            </a:r>
            <a:r>
              <a:rPr lang="es-ES" baseline="0" dirty="0" err="1" smtClean="0"/>
              <a:t>funcion</a:t>
            </a:r>
            <a:r>
              <a:rPr lang="es-ES" baseline="0" dirty="0" smtClean="0"/>
              <a:t> que busque edad y la retorne, y </a:t>
            </a:r>
            <a:r>
              <a:rPr lang="es-ES" baseline="0" dirty="0" err="1" smtClean="0"/>
              <a:t>function</a:t>
            </a:r>
            <a:r>
              <a:rPr lang="es-ES" baseline="0" dirty="0" smtClean="0"/>
              <a:t> que muestre edad</a:t>
            </a:r>
          </a:p>
          <a:p>
            <a:endParaRPr lang="es-ES" baseline="0" dirty="0" smtClean="0"/>
          </a:p>
          <a:p>
            <a:r>
              <a:rPr lang="es-ES" baseline="0" dirty="0" smtClean="0"/>
              <a:t>Demo Realizada: </a:t>
            </a:r>
          </a:p>
          <a:p>
            <a:r>
              <a:rPr lang="es-ES" baseline="0" dirty="0" smtClean="0"/>
              <a:t>file:///C:/Users/usrsis0146/Desktop/CoderHouse/Programacion%20Web/ejemplosClase3y4/General-DemosRealizadas/Funciones%20y%20Return/01General-Funciones%20y%20Return.html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16DA1-4BA6-4EA9-B9D0-973575DF516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0557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Presentar demostración basado en el </a:t>
            </a:r>
            <a:r>
              <a:rPr lang="es-ES" dirty="0" err="1" smtClean="0"/>
              <a:t>codigo</a:t>
            </a:r>
            <a:r>
              <a:rPr lang="es-ES" dirty="0" smtClean="0"/>
              <a:t>:</a:t>
            </a:r>
          </a:p>
          <a:p>
            <a:r>
              <a:rPr lang="es-ES" dirty="0" smtClean="0"/>
              <a:t> C:\Users\usrsis0146\Desktop\CoderHouse\Programacion Web\ejemplosClase3y4\Demos\SelfInvonkin.html</a:t>
            </a:r>
          </a:p>
          <a:p>
            <a:endParaRPr lang="es-ES" dirty="0" smtClean="0"/>
          </a:p>
          <a:p>
            <a:r>
              <a:rPr lang="es-ES" dirty="0" smtClean="0"/>
              <a:t>Practica</a:t>
            </a:r>
            <a:r>
              <a:rPr lang="es-ES" baseline="0" dirty="0" smtClean="0"/>
              <a:t> en General: n/a.</a:t>
            </a:r>
          </a:p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16DA1-4BA6-4EA9-B9D0-973575DF516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773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Explicar </a:t>
            </a:r>
            <a:r>
              <a:rPr lang="es-ES" dirty="0" err="1" smtClean="0"/>
              <a:t>this</a:t>
            </a:r>
            <a:r>
              <a:rPr lang="es-ES" dirty="0" smtClean="0"/>
              <a:t> en demostración: </a:t>
            </a:r>
            <a:r>
              <a:rPr lang="es-ES" baseline="0" dirty="0" smtClean="0"/>
              <a:t>C:/</a:t>
            </a:r>
            <a:r>
              <a:rPr lang="es-ES" baseline="0" dirty="0" smtClean="0"/>
              <a:t>Users/usrsis0146/Desktop/CoderHouse/Programacion%20Web/ejemplosClase3y4/Demos/this.html</a:t>
            </a:r>
          </a:p>
          <a:p>
            <a:endParaRPr lang="es-ES" baseline="0" dirty="0" smtClean="0"/>
          </a:p>
          <a:p>
            <a:r>
              <a:rPr lang="es-ES" baseline="0" dirty="0" smtClean="0"/>
              <a:t>Material Adicional</a:t>
            </a:r>
          </a:p>
          <a:p>
            <a:r>
              <a:rPr lang="es-ES" dirty="0" smtClean="0"/>
              <a:t>https://medium.com/entendiendo-javascript/entendiendo-this-javascript-cba60c8cec8c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16DA1-4BA6-4EA9-B9D0-973575DF516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346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Objeto: es una unidad dentro de un programa de computadora que consta de un estado y de un comportamiento.</a:t>
            </a:r>
          </a:p>
          <a:p>
            <a:endParaRPr lang="es-ES" dirty="0" smtClean="0"/>
          </a:p>
          <a:p>
            <a:r>
              <a:rPr lang="es-ES" dirty="0" smtClean="0"/>
              <a:t>Explicar</a:t>
            </a:r>
            <a:r>
              <a:rPr lang="es-ES" baseline="0" dirty="0" smtClean="0"/>
              <a:t> con ejemplo de: file:///C:/Users/usrsis0146/Desktop/CoderHouse/Programacion%20Web/ejemplosClase3y4/Demos/objetos.html</a:t>
            </a:r>
          </a:p>
          <a:p>
            <a:r>
              <a:rPr lang="es-ES" baseline="0" dirty="0" smtClean="0"/>
              <a:t>Explicar: Dos formas de crear objetos.  Métodos. Propiedades  Constructor. </a:t>
            </a:r>
          </a:p>
          <a:p>
            <a:endParaRPr lang="es-ES" baseline="0" dirty="0" smtClean="0"/>
          </a:p>
          <a:p>
            <a:r>
              <a:rPr lang="es-ES" baseline="0" dirty="0" smtClean="0"/>
              <a:t>Eventos: no hay en </a:t>
            </a:r>
            <a:r>
              <a:rPr lang="es-ES" baseline="0" dirty="0" err="1" smtClean="0"/>
              <a:t>js</a:t>
            </a:r>
            <a:r>
              <a:rPr lang="es-ES" baseline="0" dirty="0" smtClean="0"/>
              <a:t>. JS aplicar métodos en eventos de objetos </a:t>
            </a:r>
            <a:r>
              <a:rPr lang="es-ES" baseline="0" dirty="0" err="1" smtClean="0"/>
              <a:t>html</a:t>
            </a:r>
            <a:r>
              <a:rPr lang="es-ES" baseline="0" dirty="0" smtClean="0"/>
              <a:t>.</a:t>
            </a:r>
          </a:p>
          <a:p>
            <a:endParaRPr lang="es-ES" baseline="0" dirty="0" smtClean="0"/>
          </a:p>
          <a:p>
            <a:r>
              <a:rPr lang="es-ES" baseline="0" dirty="0" smtClean="0"/>
              <a:t>Explicar encapsulamiento. Pero Herencia explicarlo en la siguiente lamina.</a:t>
            </a:r>
          </a:p>
          <a:p>
            <a:endParaRPr lang="es-ES" baseline="0" dirty="0" smtClean="0"/>
          </a:p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16DA1-4BA6-4EA9-B9D0-973575DF516B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404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 err="1" smtClean="0"/>
              <a:t>Prototype</a:t>
            </a:r>
            <a:r>
              <a:rPr lang="es-ES" baseline="0" dirty="0" smtClean="0"/>
              <a:t>: </a:t>
            </a:r>
            <a:r>
              <a:rPr lang="es-ES" baseline="0" dirty="0" err="1" smtClean="0"/>
              <a:t>js</a:t>
            </a:r>
            <a:r>
              <a:rPr lang="es-ES" baseline="0" dirty="0" smtClean="0"/>
              <a:t> es un lenguaje donde todo es un objeto y la forma de enlazar esos objetos es haciendo </a:t>
            </a:r>
            <a:r>
              <a:rPr lang="es-ES" baseline="0" dirty="0" smtClean="0"/>
              <a:t>asociaciones </a:t>
            </a:r>
            <a:r>
              <a:rPr lang="es-ES" baseline="0" dirty="0" smtClean="0"/>
              <a:t>entre ellos. Para ello tenemos la clausula «</a:t>
            </a:r>
            <a:r>
              <a:rPr lang="es-ES" baseline="0" dirty="0" err="1" smtClean="0"/>
              <a:t>prototype</a:t>
            </a:r>
            <a:r>
              <a:rPr lang="es-ES" baseline="0" dirty="0" smtClean="0"/>
              <a:t>»</a:t>
            </a:r>
          </a:p>
          <a:p>
            <a:endParaRPr lang="es-ES" baseline="0" dirty="0" smtClean="0"/>
          </a:p>
          <a:p>
            <a:r>
              <a:rPr lang="es-ES" baseline="0" dirty="0" smtClean="0"/>
              <a:t>Explicar </a:t>
            </a:r>
            <a:r>
              <a:rPr lang="es-ES" baseline="0" dirty="0" err="1" smtClean="0"/>
              <a:t>prototype</a:t>
            </a:r>
            <a:r>
              <a:rPr lang="es-ES" baseline="0" dirty="0" smtClean="0"/>
              <a:t> usando para aplicar herencia.</a:t>
            </a:r>
          </a:p>
          <a:p>
            <a:r>
              <a:rPr lang="es-ES" baseline="0" dirty="0" smtClean="0"/>
              <a:t>Demo Realizada: C:/Users/usrsis0146/Desktop/CoderHouse/Programacion%20Web/ejemplosClase3y4/Demos/herencia.html</a:t>
            </a:r>
          </a:p>
          <a:p>
            <a:endParaRPr lang="es-ES" baseline="0" dirty="0" smtClean="0"/>
          </a:p>
          <a:p>
            <a:r>
              <a:rPr lang="es-ES" baseline="0" dirty="0" smtClean="0"/>
              <a:t>Practica en General: Pasar los clientes a Objetos</a:t>
            </a:r>
          </a:p>
          <a:p>
            <a:r>
              <a:rPr lang="es-ES" baseline="0" dirty="0" smtClean="0"/>
              <a:t>--Voy a crear una clase padre llamada Persona()</a:t>
            </a:r>
          </a:p>
          <a:p>
            <a:r>
              <a:rPr lang="es-ES" baseline="0" dirty="0" smtClean="0"/>
              <a:t>--Voy a crear una clase llamada Clientes() que hereda de Persona.</a:t>
            </a:r>
          </a:p>
          <a:p>
            <a:r>
              <a:rPr lang="es-ES" baseline="0" dirty="0" smtClean="0"/>
              <a:t>--Voy a crear una clase Producto()</a:t>
            </a:r>
          </a:p>
          <a:p>
            <a:r>
              <a:rPr lang="es-ES" baseline="0" dirty="0" smtClean="0"/>
              <a:t>Practica en Productos Financieros: ver siguiente</a:t>
            </a:r>
            <a:r>
              <a:rPr lang="es-ES" baseline="0" dirty="0" smtClean="0"/>
              <a:t>..</a:t>
            </a:r>
          </a:p>
          <a:p>
            <a:endParaRPr lang="es-ES" baseline="0" dirty="0" smtClean="0"/>
          </a:p>
          <a:p>
            <a:r>
              <a:rPr lang="es-ES" dirty="0" smtClean="0"/>
              <a:t>https://developer.mozilla.org/es/docs/Web/JavaScript/Guide/Trabajando_con_objectos</a:t>
            </a:r>
          </a:p>
          <a:p>
            <a:r>
              <a:rPr lang="es-ES" dirty="0" smtClean="0"/>
              <a:t>http://dmitrysoshnikov.com/ecmascript/chapter-7-2-oop-ecmascript-implementation/#property-codeconstructorcode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16DA1-4BA6-4EA9-B9D0-973575DF516B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9168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16DA1-4BA6-4EA9-B9D0-973575DF516B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9798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098238B9-3BDF-4D71-90B6-042FFA04B6C4}" type="datetimeFigureOut">
              <a:rPr lang="es-ES" smtClean="0"/>
              <a:t>17/10/2017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5356375F-AD2D-4AA8-8F4C-9B5C8AA4BD1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38B9-3BDF-4D71-90B6-042FFA04B6C4}" type="datetimeFigureOut">
              <a:rPr lang="es-ES" smtClean="0"/>
              <a:t>17/10/2017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375F-AD2D-4AA8-8F4C-9B5C8AA4BD1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38B9-3BDF-4D71-90B6-042FFA04B6C4}" type="datetimeFigureOut">
              <a:rPr lang="es-ES" smtClean="0"/>
              <a:t>17/10/2017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375F-AD2D-4AA8-8F4C-9B5C8AA4BD1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38B9-3BDF-4D71-90B6-042FFA04B6C4}" type="datetimeFigureOut">
              <a:rPr lang="es-ES" smtClean="0"/>
              <a:t>17/10/2017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375F-AD2D-4AA8-8F4C-9B5C8AA4BD1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38B9-3BDF-4D71-90B6-042FFA04B6C4}" type="datetimeFigureOut">
              <a:rPr lang="es-ES" smtClean="0"/>
              <a:t>17/10/2017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375F-AD2D-4AA8-8F4C-9B5C8AA4BD1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38B9-3BDF-4D71-90B6-042FFA04B6C4}" type="datetimeFigureOut">
              <a:rPr lang="es-ES" smtClean="0"/>
              <a:t>17/10/2017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375F-AD2D-4AA8-8F4C-9B5C8AA4BD11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38B9-3BDF-4D71-90B6-042FFA04B6C4}" type="datetimeFigureOut">
              <a:rPr lang="es-ES" smtClean="0"/>
              <a:t>17/10/2017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375F-AD2D-4AA8-8F4C-9B5C8AA4BD11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38B9-3BDF-4D71-90B6-042FFA04B6C4}" type="datetimeFigureOut">
              <a:rPr lang="es-ES" smtClean="0"/>
              <a:t>17/10/2017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375F-AD2D-4AA8-8F4C-9B5C8AA4BD1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38B9-3BDF-4D71-90B6-042FFA04B6C4}" type="datetimeFigureOut">
              <a:rPr lang="es-ES" smtClean="0"/>
              <a:t>17/10/2017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375F-AD2D-4AA8-8F4C-9B5C8AA4BD1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098238B9-3BDF-4D71-90B6-042FFA04B6C4}" type="datetimeFigureOut">
              <a:rPr lang="es-ES" smtClean="0"/>
              <a:t>17/10/2017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5356375F-AD2D-4AA8-8F4C-9B5C8AA4BD1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098238B9-3BDF-4D71-90B6-042FFA04B6C4}" type="datetimeFigureOut">
              <a:rPr lang="es-ES" smtClean="0"/>
              <a:t>17/10/2017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5356375F-AD2D-4AA8-8F4C-9B5C8AA4BD1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98238B9-3BDF-4D71-90B6-042FFA04B6C4}" type="datetimeFigureOut">
              <a:rPr lang="es-ES" smtClean="0"/>
              <a:t>17/10/2017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356375F-AD2D-4AA8-8F4C-9B5C8AA4BD11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de Resumen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Realice un script donde pida por pantalla nombre y edad de la persona y ultimo salario:</a:t>
            </a:r>
          </a:p>
          <a:p>
            <a:r>
              <a:rPr lang="es-ES" dirty="0" smtClean="0"/>
              <a:t>El sistema debe calcular el % de la pensión correspondiente:</a:t>
            </a:r>
          </a:p>
          <a:p>
            <a:pPr lvl="1"/>
            <a:r>
              <a:rPr lang="es-ES" dirty="0" smtClean="0"/>
              <a:t>Si el año de nacimiento es menor al 1977 entonces presentar por pantalla: Pensión al 70%</a:t>
            </a:r>
          </a:p>
          <a:p>
            <a:pPr lvl="1"/>
            <a:r>
              <a:rPr lang="es-ES" dirty="0" smtClean="0"/>
              <a:t>Si el año de nacimiento es menor 1967 entonces presentar por pantalla: Pensión al 85%</a:t>
            </a:r>
          </a:p>
          <a:p>
            <a:pPr lvl="1"/>
            <a:r>
              <a:rPr lang="es-ES" dirty="0" smtClean="0"/>
              <a:t>Y si es menor al 1960 entonces presentar por pantalla: Pensión al 100%</a:t>
            </a:r>
          </a:p>
          <a:p>
            <a:pPr lvl="1"/>
            <a:r>
              <a:rPr lang="es-ES" dirty="0" smtClean="0"/>
              <a:t>Validar que el nombre no sea vacío y que la edad sea un numero.</a:t>
            </a:r>
          </a:p>
          <a:p>
            <a:r>
              <a:rPr lang="es-ES" dirty="0" smtClean="0"/>
              <a:t>Como Resultado, presentar por pantalla:</a:t>
            </a:r>
          </a:p>
          <a:p>
            <a:pPr lvl="1"/>
            <a:r>
              <a:rPr lang="es-ES" dirty="0" smtClean="0"/>
              <a:t>Nombre completo.</a:t>
            </a:r>
          </a:p>
          <a:p>
            <a:pPr lvl="1"/>
            <a:r>
              <a:rPr lang="es-ES" dirty="0" smtClean="0"/>
              <a:t>Edad:</a:t>
            </a:r>
          </a:p>
          <a:p>
            <a:pPr lvl="1"/>
            <a:r>
              <a:rPr lang="es-ES" dirty="0" smtClean="0"/>
              <a:t>Año de Nacimiento:</a:t>
            </a:r>
          </a:p>
          <a:p>
            <a:pPr lvl="1"/>
            <a:r>
              <a:rPr lang="es-ES" dirty="0" smtClean="0"/>
              <a:t>Salario:</a:t>
            </a:r>
          </a:p>
          <a:p>
            <a:pPr lvl="1"/>
            <a:r>
              <a:rPr lang="es-ES" dirty="0" smtClean="0"/>
              <a:t>Monto de la Pensión Otorgada: 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01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Clase 4</a:t>
            </a:r>
            <a:endParaRPr lang="es-ES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Objetos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775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ES" dirty="0" smtClean="0"/>
              <a:t>Propiedades.</a:t>
            </a:r>
          </a:p>
          <a:p>
            <a:r>
              <a:rPr lang="es-ES" dirty="0" smtClean="0"/>
              <a:t>Constructor.</a:t>
            </a:r>
          </a:p>
          <a:p>
            <a:r>
              <a:rPr lang="es-ES" dirty="0" smtClean="0"/>
              <a:t>Métodos.</a:t>
            </a:r>
          </a:p>
          <a:p>
            <a:r>
              <a:rPr lang="es-ES" dirty="0" smtClean="0"/>
              <a:t>Eventos*.</a:t>
            </a:r>
          </a:p>
          <a:p>
            <a:endParaRPr lang="es-ES" dirty="0" smtClean="0"/>
          </a:p>
          <a:p>
            <a:r>
              <a:rPr lang="es-ES" dirty="0" smtClean="0"/>
              <a:t>Utilidad en </a:t>
            </a:r>
            <a:r>
              <a:rPr lang="es-ES" dirty="0" err="1" smtClean="0"/>
              <a:t>Js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Encapsulamiento</a:t>
            </a:r>
          </a:p>
          <a:p>
            <a:pPr lvl="1"/>
            <a:r>
              <a:rPr lang="es-ES" dirty="0" smtClean="0"/>
              <a:t>Herencia</a:t>
            </a:r>
            <a:r>
              <a:rPr lang="es-ES" dirty="0"/>
              <a:t>.</a:t>
            </a:r>
            <a:endParaRPr lang="es-ES" dirty="0" smtClean="0"/>
          </a:p>
        </p:txBody>
      </p:sp>
      <p:pic>
        <p:nvPicPr>
          <p:cNvPr id="11" name="Picture 2" descr="Resultado de imagen para objetos javascript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8"/>
            <a:ext cx="3200400" cy="163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1475656" y="4581128"/>
            <a:ext cx="280831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err="1"/>
              <a:t>var</a:t>
            </a:r>
            <a:r>
              <a:rPr lang="es-ES" sz="2800" b="1" dirty="0"/>
              <a:t> </a:t>
            </a:r>
            <a:r>
              <a:rPr lang="es-ES" sz="2800" b="1" dirty="0" smtClean="0"/>
              <a:t>Auto </a:t>
            </a:r>
            <a:r>
              <a:rPr lang="es-ES" sz="2800" b="1" dirty="0"/>
              <a:t>= </a:t>
            </a:r>
            <a:r>
              <a:rPr lang="es-ES" sz="2800" b="1" dirty="0" smtClean="0"/>
              <a:t>{</a:t>
            </a:r>
          </a:p>
          <a:p>
            <a:pPr lvl="1"/>
            <a:r>
              <a:rPr lang="es-ES" b="1" dirty="0" smtClean="0"/>
              <a:t>color</a:t>
            </a:r>
            <a:r>
              <a:rPr lang="es-ES" b="1" dirty="0"/>
              <a:t>: "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Azul",</a:t>
            </a:r>
          </a:p>
          <a:p>
            <a:pPr lvl="1"/>
            <a:r>
              <a:rPr lang="es-ES" b="1" dirty="0" err="1" smtClean="0"/>
              <a:t>enceder</a:t>
            </a:r>
            <a:r>
              <a:rPr lang="es-ES" b="1" dirty="0" smtClean="0"/>
              <a:t>: </a:t>
            </a:r>
            <a:r>
              <a:rPr lang="es-ES" b="1" dirty="0" err="1" smtClean="0"/>
              <a:t>function</a:t>
            </a:r>
            <a:r>
              <a:rPr lang="es-ES" b="1" dirty="0" smtClean="0"/>
              <a:t>(){}</a:t>
            </a:r>
            <a:endParaRPr lang="es-ES" b="1" dirty="0"/>
          </a:p>
          <a:p>
            <a:r>
              <a:rPr lang="es-ES" sz="2800" b="1" dirty="0" smtClean="0"/>
              <a:t>};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42686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de Ejercicio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 ejercicio «</a:t>
            </a:r>
            <a:r>
              <a:rPr lang="es-ES" dirty="0" err="1"/>
              <a:t>Poductos</a:t>
            </a:r>
            <a:r>
              <a:rPr lang="es-ES" dirty="0"/>
              <a:t> Financieros de un Cliente» debemos:</a:t>
            </a:r>
          </a:p>
          <a:p>
            <a:r>
              <a:rPr lang="es-ES" dirty="0" smtClean="0"/>
              <a:t>Cambiar </a:t>
            </a:r>
            <a:r>
              <a:rPr lang="es-ES" dirty="0"/>
              <a:t>variables del </a:t>
            </a:r>
            <a:r>
              <a:rPr lang="es-ES" dirty="0" smtClean="0"/>
              <a:t>cliente </a:t>
            </a:r>
            <a:r>
              <a:rPr lang="es-ES" b="1" dirty="0"/>
              <a:t>Cliente  </a:t>
            </a:r>
            <a:r>
              <a:rPr lang="es-ES" dirty="0"/>
              <a:t>por un constructor de </a:t>
            </a:r>
            <a:r>
              <a:rPr lang="es-ES" dirty="0" smtClean="0"/>
              <a:t>objeto llamado Cliente.</a:t>
            </a:r>
          </a:p>
          <a:p>
            <a:r>
              <a:rPr lang="es-ES" dirty="0" smtClean="0"/>
              <a:t>Crear un constructor de productos que deberá tener las siguientes propiedades:</a:t>
            </a:r>
          </a:p>
          <a:p>
            <a:pPr lvl="1"/>
            <a:r>
              <a:rPr lang="es-ES" dirty="0" smtClean="0"/>
              <a:t>Nombre, Tipo, Saldo, Fecha Creación, Fecha Vencimiento.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318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</a:t>
            </a:r>
            <a:r>
              <a:rPr lang="es-ES" dirty="0" err="1" smtClean="0"/>
              <a:t>rototype</a:t>
            </a:r>
            <a:endParaRPr lang="es-ES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541663"/>
              </p:ext>
            </p:extLst>
          </p:nvPr>
        </p:nvGraphicFramePr>
        <p:xfrm>
          <a:off x="1463675" y="2119313"/>
          <a:ext cx="6196013" cy="36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100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 Ejercicio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El sistema de producto financiero, ahora necesita que la clase cliente herede atributos de una clase nueva llamada Persona</a:t>
            </a:r>
            <a:r>
              <a:rPr lang="es-ES" dirty="0" smtClean="0"/>
              <a:t>.</a:t>
            </a:r>
          </a:p>
          <a:p>
            <a:pPr lvl="1"/>
            <a:r>
              <a:rPr lang="es-ES" sz="1800" dirty="0" err="1"/>
              <a:t>var</a:t>
            </a:r>
            <a:r>
              <a:rPr lang="es-ES" sz="1800" dirty="0"/>
              <a:t> Persona = </a:t>
            </a:r>
            <a:r>
              <a:rPr lang="es-ES" sz="1800" dirty="0" err="1"/>
              <a:t>function</a:t>
            </a:r>
            <a:r>
              <a:rPr lang="es-ES" sz="1800" dirty="0"/>
              <a:t> (_nombre, _apellido) {</a:t>
            </a:r>
          </a:p>
          <a:p>
            <a:pPr lvl="1"/>
            <a:r>
              <a:rPr lang="es-ES" sz="1800" dirty="0"/>
              <a:t>    </a:t>
            </a:r>
            <a:r>
              <a:rPr lang="es-ES" sz="1800" dirty="0" err="1"/>
              <a:t>this.Nombre</a:t>
            </a:r>
            <a:r>
              <a:rPr lang="es-ES" sz="1800" dirty="0"/>
              <a:t> = _nombre;</a:t>
            </a:r>
          </a:p>
          <a:p>
            <a:pPr lvl="1"/>
            <a:r>
              <a:rPr lang="es-ES" sz="1800" dirty="0"/>
              <a:t>    </a:t>
            </a:r>
            <a:r>
              <a:rPr lang="es-ES" sz="1800" dirty="0" err="1"/>
              <a:t>this.Apellido</a:t>
            </a:r>
            <a:r>
              <a:rPr lang="es-ES" sz="1800" dirty="0"/>
              <a:t> = _apellido;</a:t>
            </a:r>
          </a:p>
          <a:p>
            <a:pPr lvl="1"/>
            <a:r>
              <a:rPr lang="es-ES" sz="1800" dirty="0" smtClean="0"/>
              <a:t>}</a:t>
            </a:r>
          </a:p>
          <a:p>
            <a:r>
              <a:rPr lang="es-ES" dirty="0" smtClean="0"/>
              <a:t>Deberá sustituir las propiedades aplicando herencia del objeto Persona.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6446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Polimorfismo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799414"/>
              </p:ext>
            </p:extLst>
          </p:nvPr>
        </p:nvGraphicFramePr>
        <p:xfrm>
          <a:off x="1043608" y="1844824"/>
          <a:ext cx="720080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13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 Ejercicio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 ejercicio «</a:t>
            </a:r>
            <a:r>
              <a:rPr lang="es-ES" dirty="0" err="1"/>
              <a:t>Poductos</a:t>
            </a:r>
            <a:r>
              <a:rPr lang="es-ES" dirty="0"/>
              <a:t> Financieros de un Cliente» </a:t>
            </a:r>
            <a:r>
              <a:rPr lang="es-ES" dirty="0" smtClean="0"/>
              <a:t>debemos:</a:t>
            </a:r>
          </a:p>
          <a:p>
            <a:r>
              <a:rPr lang="es-ES" dirty="0" err="1" smtClean="0"/>
              <a:t>Cabiar</a:t>
            </a:r>
            <a:r>
              <a:rPr lang="es-ES" dirty="0" smtClean="0"/>
              <a:t> variables del cliente </a:t>
            </a:r>
            <a:r>
              <a:rPr lang="es-ES" b="1" dirty="0" err="1" smtClean="0"/>
              <a:t>Cliente</a:t>
            </a:r>
            <a:r>
              <a:rPr lang="es-ES" b="1" dirty="0" smtClean="0"/>
              <a:t>  </a:t>
            </a:r>
            <a:r>
              <a:rPr lang="es-ES" dirty="0" smtClean="0"/>
              <a:t>por un constructor de objeto.</a:t>
            </a:r>
          </a:p>
          <a:p>
            <a:r>
              <a:rPr lang="es-ES" b="1" dirty="0" smtClean="0"/>
              <a:t>El producto Cambiar las variables de y Producto</a:t>
            </a:r>
            <a:r>
              <a:rPr lang="es-ES" dirty="0" smtClean="0"/>
              <a:t>, sustituir variables por clases con propiedades y métodos que usted considere.</a:t>
            </a:r>
          </a:p>
        </p:txBody>
      </p:sp>
    </p:spTree>
    <p:extLst>
      <p:ext uri="{BB962C8B-B14F-4D97-AF65-F5344CB8AC3E}">
        <p14:creationId xmlns:p14="http://schemas.microsoft.com/office/powerpoint/2010/main" val="26575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Alcance de Variables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686890"/>
              </p:ext>
            </p:extLst>
          </p:nvPr>
        </p:nvGraphicFramePr>
        <p:xfrm>
          <a:off x="1463675" y="2119313"/>
          <a:ext cx="6196013" cy="36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918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de Ejercicio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Desarrollar un pagina donde se muestren los Productos </a:t>
            </a:r>
            <a:r>
              <a:rPr lang="es-ES" dirty="0"/>
              <a:t>F</a:t>
            </a:r>
            <a:r>
              <a:rPr lang="es-ES" dirty="0" smtClean="0"/>
              <a:t>inancieros de un Cliente.</a:t>
            </a:r>
          </a:p>
          <a:p>
            <a:pPr lvl="1"/>
            <a:r>
              <a:rPr lang="es-ES" dirty="0" smtClean="0"/>
              <a:t>Almacenar los datos de un cliente en variables globales. Nombre, Apellido, Nro. Documento, Tipo  Documento, teléfono, Email.</a:t>
            </a:r>
          </a:p>
          <a:p>
            <a:pPr lvl="1"/>
            <a:r>
              <a:rPr lang="es-ES" dirty="0" smtClean="0"/>
              <a:t>Crear Arreglo con Nombres de  Productos del cliente «</a:t>
            </a:r>
            <a:r>
              <a:rPr lang="es-ES" dirty="0" err="1" smtClean="0"/>
              <a:t>productosCliente</a:t>
            </a:r>
            <a:r>
              <a:rPr lang="es-ES" dirty="0" smtClean="0"/>
              <a:t>»</a:t>
            </a:r>
          </a:p>
          <a:p>
            <a:pPr lvl="2"/>
            <a:r>
              <a:rPr lang="es-ES" sz="1600" dirty="0" err="1"/>
              <a:t>v</a:t>
            </a:r>
            <a:r>
              <a:rPr lang="es-ES" sz="1600" dirty="0" err="1" smtClean="0"/>
              <a:t>ar</a:t>
            </a:r>
            <a:r>
              <a:rPr lang="es-ES" sz="1600" dirty="0" smtClean="0"/>
              <a:t> productos = [«</a:t>
            </a:r>
            <a:r>
              <a:rPr lang="es-ES" sz="1600" dirty="0" err="1" smtClean="0"/>
              <a:t>Tj</a:t>
            </a:r>
            <a:r>
              <a:rPr lang="es-ES" sz="1600" dirty="0" smtClean="0"/>
              <a:t>: Visa», «</a:t>
            </a:r>
            <a:r>
              <a:rPr lang="es-ES" sz="1600" dirty="0" err="1" smtClean="0"/>
              <a:t>Tj</a:t>
            </a:r>
            <a:r>
              <a:rPr lang="es-ES" sz="1600" dirty="0" smtClean="0"/>
              <a:t> Master», «Caja de Ahorro», «Caja Corriente»];</a:t>
            </a:r>
          </a:p>
          <a:p>
            <a:pPr lvl="1"/>
            <a:r>
              <a:rPr lang="es-ES" u="sng" dirty="0" smtClean="0"/>
              <a:t>Realizar</a:t>
            </a:r>
            <a:r>
              <a:rPr lang="es-ES" dirty="0" smtClean="0"/>
              <a:t> un </a:t>
            </a:r>
            <a:r>
              <a:rPr lang="es-ES" sz="2000" dirty="0" err="1" smtClean="0"/>
              <a:t>funcion</a:t>
            </a:r>
            <a:r>
              <a:rPr lang="es-ES" sz="2000" dirty="0" smtClean="0"/>
              <a:t> </a:t>
            </a:r>
            <a:r>
              <a:rPr lang="es-ES" sz="2000" dirty="0" err="1" smtClean="0"/>
              <a:t>MostraClienteYsusProductos</a:t>
            </a:r>
            <a:r>
              <a:rPr lang="es-ES" sz="2000" dirty="0" smtClean="0"/>
              <a:t>() </a:t>
            </a:r>
            <a:r>
              <a:rPr lang="es-ES" dirty="0" smtClean="0"/>
              <a:t>que deberá mostrar los datos del cliente. </a:t>
            </a:r>
            <a:r>
              <a:rPr lang="es-ES" sz="2000" dirty="0" smtClean="0"/>
              <a:t>Nombre, apellido, documento, tipo </a:t>
            </a:r>
            <a:r>
              <a:rPr lang="es-ES" sz="2000" dirty="0" err="1" smtClean="0"/>
              <a:t>doc</a:t>
            </a:r>
            <a:r>
              <a:rPr lang="es-ES" sz="2000" dirty="0" smtClean="0"/>
              <a:t>, email y </a:t>
            </a:r>
            <a:r>
              <a:rPr lang="es-ES" sz="2000" dirty="0" err="1" smtClean="0"/>
              <a:t>telefono</a:t>
            </a:r>
            <a:r>
              <a:rPr lang="es-ES" sz="2000" dirty="0" smtClean="0"/>
              <a:t>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47943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y </a:t>
            </a:r>
            <a:r>
              <a:rPr lang="es-ES" dirty="0" err="1" smtClean="0"/>
              <a:t>Return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74975"/>
              </p:ext>
            </p:extLst>
          </p:nvPr>
        </p:nvGraphicFramePr>
        <p:xfrm>
          <a:off x="1463675" y="2119313"/>
          <a:ext cx="6196013" cy="36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01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de Ejercicio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Al ejercicio «Productos Financieros de un Cliente» debemos mostrar los productos de un cliente bajo demanda en la tabla </a:t>
            </a:r>
            <a:r>
              <a:rPr lang="es-ES" dirty="0" err="1" smtClean="0"/>
              <a:t>html</a:t>
            </a:r>
            <a:r>
              <a:rPr lang="es-ES" dirty="0" smtClean="0"/>
              <a:t> «</a:t>
            </a:r>
            <a:r>
              <a:rPr lang="es-ES" dirty="0" err="1"/>
              <a:t>tblProductos</a:t>
            </a:r>
            <a:r>
              <a:rPr lang="es-ES" dirty="0" smtClean="0"/>
              <a:t>».</a:t>
            </a:r>
          </a:p>
          <a:p>
            <a:pPr lvl="1"/>
            <a:r>
              <a:rPr lang="es-ES" dirty="0" smtClean="0"/>
              <a:t>Creamos un input </a:t>
            </a:r>
            <a:r>
              <a:rPr lang="es-ES" dirty="0" err="1" smtClean="0"/>
              <a:t>button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Creamos una </a:t>
            </a:r>
            <a:r>
              <a:rPr lang="es-ES" dirty="0" err="1" smtClean="0"/>
              <a:t>funcion</a:t>
            </a:r>
            <a:r>
              <a:rPr lang="es-ES" dirty="0" smtClean="0"/>
              <a:t> </a:t>
            </a:r>
            <a:r>
              <a:rPr lang="es-ES" dirty="0" err="1" smtClean="0"/>
              <a:t>showProductos</a:t>
            </a:r>
            <a:r>
              <a:rPr lang="es-ES" dirty="0" smtClean="0"/>
              <a:t>()</a:t>
            </a:r>
          </a:p>
          <a:p>
            <a:pPr lvl="1"/>
            <a:r>
              <a:rPr lang="es-ES" dirty="0" smtClean="0"/>
              <a:t>Creamos una </a:t>
            </a:r>
            <a:r>
              <a:rPr lang="es-ES" dirty="0" err="1" smtClean="0"/>
              <a:t>function</a:t>
            </a:r>
            <a:r>
              <a:rPr lang="es-ES" dirty="0" smtClean="0"/>
              <a:t> </a:t>
            </a:r>
            <a:r>
              <a:rPr lang="es-ES" dirty="0" err="1" smtClean="0"/>
              <a:t>getProductos</a:t>
            </a:r>
            <a:r>
              <a:rPr lang="es-ES" dirty="0" smtClean="0"/>
              <a:t>()</a:t>
            </a:r>
          </a:p>
          <a:p>
            <a:pPr lvl="1"/>
            <a:r>
              <a:rPr lang="es-ES" dirty="0" err="1" smtClean="0"/>
              <a:t>getProductos</a:t>
            </a:r>
            <a:r>
              <a:rPr lang="es-ES" dirty="0" smtClean="0"/>
              <a:t>(): debe recorrer el </a:t>
            </a:r>
            <a:r>
              <a:rPr lang="es-ES" dirty="0" err="1" smtClean="0"/>
              <a:t>array</a:t>
            </a:r>
            <a:r>
              <a:rPr lang="es-ES" dirty="0" smtClean="0"/>
              <a:t> con un ciclo </a:t>
            </a:r>
            <a:r>
              <a:rPr lang="es-ES" dirty="0" err="1" smtClean="0"/>
              <a:t>For</a:t>
            </a:r>
            <a:r>
              <a:rPr lang="es-ES" dirty="0" smtClean="0"/>
              <a:t>,  construir un </a:t>
            </a:r>
            <a:r>
              <a:rPr lang="es-ES" dirty="0" err="1" smtClean="0"/>
              <a:t>string</a:t>
            </a:r>
            <a:r>
              <a:rPr lang="es-ES" dirty="0" smtClean="0"/>
              <a:t> con </a:t>
            </a:r>
            <a:r>
              <a:rPr lang="es-ES" dirty="0" err="1" smtClean="0"/>
              <a:t>tr</a:t>
            </a:r>
            <a:r>
              <a:rPr lang="es-ES" dirty="0" smtClean="0"/>
              <a:t>,  </a:t>
            </a:r>
            <a:r>
              <a:rPr lang="es-ES" dirty="0" err="1" smtClean="0"/>
              <a:t>td</a:t>
            </a:r>
            <a:r>
              <a:rPr lang="es-ES" dirty="0" smtClean="0"/>
              <a:t> y retornarlo.</a:t>
            </a:r>
          </a:p>
          <a:p>
            <a:pPr lvl="1"/>
            <a:r>
              <a:rPr lang="es-ES" dirty="0" err="1" smtClean="0"/>
              <a:t>showProducto</a:t>
            </a:r>
            <a:r>
              <a:rPr lang="es-ES" dirty="0" smtClean="0"/>
              <a:t>(): debe mostrar el resultado de </a:t>
            </a:r>
            <a:r>
              <a:rPr lang="es-ES" dirty="0" err="1" smtClean="0"/>
              <a:t>getProductos</a:t>
            </a:r>
            <a:r>
              <a:rPr lang="es-ES" dirty="0" smtClean="0"/>
              <a:t> en </a:t>
            </a:r>
            <a:r>
              <a:rPr lang="es-ES" dirty="0" err="1" smtClean="0"/>
              <a:t>tblProductos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44456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Self</a:t>
            </a:r>
            <a:r>
              <a:rPr lang="es-ES" dirty="0" smtClean="0"/>
              <a:t> </a:t>
            </a:r>
            <a:r>
              <a:rPr lang="es-ES" dirty="0" err="1" smtClean="0"/>
              <a:t>Invoking</a:t>
            </a:r>
            <a:r>
              <a:rPr lang="es-ES" dirty="0" smtClean="0"/>
              <a:t>	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714052"/>
              </p:ext>
            </p:extLst>
          </p:nvPr>
        </p:nvGraphicFramePr>
        <p:xfrm>
          <a:off x="1463675" y="2119313"/>
          <a:ext cx="6196013" cy="36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91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de Ejercicio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Al ejercicio «</a:t>
            </a:r>
            <a:r>
              <a:rPr lang="es-ES" dirty="0" err="1" smtClean="0"/>
              <a:t>Poductos</a:t>
            </a:r>
            <a:r>
              <a:rPr lang="es-ES" dirty="0" smtClean="0"/>
              <a:t> Financieros de un Cliente» debemos convertir nuestra </a:t>
            </a:r>
            <a:r>
              <a:rPr lang="es-ES" dirty="0" err="1" smtClean="0"/>
              <a:t>funcion</a:t>
            </a:r>
            <a:r>
              <a:rPr lang="es-ES" dirty="0" smtClean="0"/>
              <a:t> </a:t>
            </a:r>
            <a:r>
              <a:rPr lang="es-ES" dirty="0" err="1" smtClean="0"/>
              <a:t>getProductos</a:t>
            </a:r>
            <a:r>
              <a:rPr lang="es-ES" dirty="0" smtClean="0"/>
              <a:t>() en una </a:t>
            </a:r>
            <a:r>
              <a:rPr lang="es-ES" dirty="0" err="1" smtClean="0"/>
              <a:t>funcion</a:t>
            </a:r>
            <a:r>
              <a:rPr lang="es-ES" dirty="0" smtClean="0"/>
              <a:t> </a:t>
            </a:r>
            <a:r>
              <a:rPr lang="es-ES" dirty="0" err="1" smtClean="0"/>
              <a:t>anonima</a:t>
            </a:r>
            <a:r>
              <a:rPr lang="es-ES" dirty="0" smtClean="0"/>
              <a:t>.  Ya que la misma podrá ser utilizada en diferentes momentos de nuestro programa.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8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Varibale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endParaRPr lang="es-ES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894203"/>
              </p:ext>
            </p:extLst>
          </p:nvPr>
        </p:nvGraphicFramePr>
        <p:xfrm>
          <a:off x="1463675" y="2119313"/>
          <a:ext cx="6196013" cy="36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300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de Repaso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 smtClean="0"/>
              <a:t>Trabajo Practico: </a:t>
            </a:r>
          </a:p>
          <a:p>
            <a:r>
              <a:rPr lang="es-ES" dirty="0" err="1" smtClean="0"/>
              <a:t>Debera</a:t>
            </a:r>
            <a:r>
              <a:rPr lang="es-ES" dirty="0" smtClean="0"/>
              <a:t> </a:t>
            </a:r>
            <a:r>
              <a:rPr lang="es-ES" dirty="0"/>
              <a:t>poder ingresar 2 valores</a:t>
            </a:r>
          </a:p>
          <a:p>
            <a:r>
              <a:rPr lang="es-ES" dirty="0" err="1"/>
              <a:t>Debera</a:t>
            </a:r>
            <a:r>
              <a:rPr lang="es-ES" dirty="0"/>
              <a:t> poder ingresar que </a:t>
            </a:r>
            <a:r>
              <a:rPr lang="es-ES" dirty="0" err="1"/>
              <a:t>operacion</a:t>
            </a:r>
            <a:r>
              <a:rPr lang="es-ES" dirty="0"/>
              <a:t> quiere realizar</a:t>
            </a:r>
          </a:p>
          <a:p>
            <a:r>
              <a:rPr lang="es-ES" dirty="0"/>
              <a:t>Cada </a:t>
            </a:r>
            <a:r>
              <a:rPr lang="es-ES" dirty="0" err="1"/>
              <a:t>operacion</a:t>
            </a:r>
            <a:r>
              <a:rPr lang="es-ES" dirty="0"/>
              <a:t> </a:t>
            </a:r>
            <a:r>
              <a:rPr lang="es-ES" dirty="0" err="1"/>
              <a:t>tendra</a:t>
            </a:r>
            <a:r>
              <a:rPr lang="es-ES" dirty="0"/>
              <a:t> que ser una </a:t>
            </a:r>
            <a:r>
              <a:rPr lang="es-ES" dirty="0" err="1"/>
              <a:t>funcion</a:t>
            </a:r>
            <a:r>
              <a:rPr lang="es-ES" dirty="0"/>
              <a:t> con los 2 </a:t>
            </a:r>
            <a:r>
              <a:rPr lang="es-ES" dirty="0" err="1"/>
              <a:t>paramentros</a:t>
            </a:r>
            <a:r>
              <a:rPr lang="es-ES" dirty="0"/>
              <a:t> para sumar, restar, multiplicar o dividir;</a:t>
            </a:r>
          </a:p>
          <a:p>
            <a:r>
              <a:rPr lang="es-ES" dirty="0" err="1"/>
              <a:t>Debera</a:t>
            </a:r>
            <a:r>
              <a:rPr lang="es-ES" dirty="0"/>
              <a:t> mostrar el resultado de la </a:t>
            </a:r>
            <a:r>
              <a:rPr lang="es-ES" dirty="0" err="1"/>
              <a:t>operacion</a:t>
            </a:r>
            <a:r>
              <a:rPr lang="es-ES" dirty="0"/>
              <a:t> en consola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6796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797</TotalTime>
  <Words>1100</Words>
  <Application>Microsoft Office PowerPoint</Application>
  <PresentationFormat>Presentación en pantalla (4:3)</PresentationFormat>
  <Paragraphs>166</Paragraphs>
  <Slides>16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Chincheta</vt:lpstr>
      <vt:lpstr>Ejercicio de Resumen</vt:lpstr>
      <vt:lpstr>Alcance de Variables</vt:lpstr>
      <vt:lpstr>Desarrollo de Ejercicio</vt:lpstr>
      <vt:lpstr>Funciones y Return</vt:lpstr>
      <vt:lpstr>Desarrollo de Ejercicio</vt:lpstr>
      <vt:lpstr>Self Invoking </vt:lpstr>
      <vt:lpstr>Desarrollo de Ejercicio</vt:lpstr>
      <vt:lpstr>Varibale This</vt:lpstr>
      <vt:lpstr>Ejercicio de Repaso</vt:lpstr>
      <vt:lpstr>Clase 4</vt:lpstr>
      <vt:lpstr>Objetos</vt:lpstr>
      <vt:lpstr>Desarrollo de Ejercicio</vt:lpstr>
      <vt:lpstr>Prototype</vt:lpstr>
      <vt:lpstr>Desarrollo de Ejercicio</vt:lpstr>
      <vt:lpstr>Polimorfismo</vt:lpstr>
      <vt:lpstr>Desarrollo de Ejercicio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de Resumen</dc:title>
  <dc:creator>usrsis0146</dc:creator>
  <cp:lastModifiedBy>usrsis0146</cp:lastModifiedBy>
  <cp:revision>52</cp:revision>
  <dcterms:created xsi:type="dcterms:W3CDTF">2017-08-31T00:23:14Z</dcterms:created>
  <dcterms:modified xsi:type="dcterms:W3CDTF">2017-10-18T02:53:18Z</dcterms:modified>
</cp:coreProperties>
</file>