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8" r:id="rId3"/>
    <p:sldId id="259" r:id="rId4"/>
    <p:sldId id="261" r:id="rId5"/>
    <p:sldId id="260" r:id="rId6"/>
    <p:sldId id="262" r:id="rId7"/>
    <p:sldId id="263" r:id="rId8"/>
    <p:sldId id="264" r:id="rId9"/>
    <p:sldId id="267" r:id="rId10"/>
    <p:sldId id="266" r:id="rId11"/>
    <p:sldId id="265"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59" autoAdjust="0"/>
  </p:normalViewPr>
  <p:slideViewPr>
    <p:cSldViewPr>
      <p:cViewPr>
        <p:scale>
          <a:sx n="100" d="100"/>
          <a:sy n="100" d="100"/>
        </p:scale>
        <p:origin x="-516" y="13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5E4D5-C354-4A7F-8A96-99FCD9F2B437}" type="doc">
      <dgm:prSet loTypeId="urn:microsoft.com/office/officeart/2008/layout/VerticalCircleList" loCatId="list" qsTypeId="urn:microsoft.com/office/officeart/2005/8/quickstyle/simple1" qsCatId="simple" csTypeId="urn:microsoft.com/office/officeart/2005/8/colors/colorful1" csCatId="colorful" phldr="1"/>
      <dgm:spPr/>
      <dgm:t>
        <a:bodyPr/>
        <a:lstStyle/>
        <a:p>
          <a:endParaRPr lang="es-ES"/>
        </a:p>
      </dgm:t>
    </dgm:pt>
    <dgm:pt modelId="{7B238EF2-3A92-4E21-9787-1D85B10D43A1}">
      <dgm:prSet phldrT="[Texto]" custT="1"/>
      <dgm:spPr/>
      <dgm:t>
        <a:bodyPr/>
        <a:lstStyle/>
        <a:p>
          <a:r>
            <a:rPr lang="es-ES" sz="2000" dirty="0" smtClean="0"/>
            <a:t>Locales</a:t>
          </a:r>
          <a:endParaRPr lang="es-ES" sz="2000" dirty="0"/>
        </a:p>
      </dgm:t>
    </dgm:pt>
    <dgm:pt modelId="{C8CD00A2-CB27-45E3-B7D8-088FD9FB1368}" type="parTrans" cxnId="{F3E1ED63-F57A-48F7-8BBA-E81B2036D728}">
      <dgm:prSet/>
      <dgm:spPr/>
      <dgm:t>
        <a:bodyPr/>
        <a:lstStyle/>
        <a:p>
          <a:endParaRPr lang="es-ES" sz="1600"/>
        </a:p>
      </dgm:t>
    </dgm:pt>
    <dgm:pt modelId="{6CA930A3-47EC-4196-B147-0453B3EB55BA}" type="sibTrans" cxnId="{F3E1ED63-F57A-48F7-8BBA-E81B2036D728}">
      <dgm:prSet/>
      <dgm:spPr/>
      <dgm:t>
        <a:bodyPr/>
        <a:lstStyle/>
        <a:p>
          <a:endParaRPr lang="es-ES" sz="1600"/>
        </a:p>
      </dgm:t>
    </dgm:pt>
    <dgm:pt modelId="{3D00D352-28B1-42C1-B4C5-614F902B457F}">
      <dgm:prSet phldrT="[Texto]" custT="1"/>
      <dgm:spPr/>
      <dgm:t>
        <a:bodyPr/>
        <a:lstStyle/>
        <a:p>
          <a:r>
            <a:rPr lang="es-ES" sz="1600" dirty="0" smtClean="0"/>
            <a:t>Alcance por función.</a:t>
          </a:r>
          <a:endParaRPr lang="es-ES" sz="1600" dirty="0"/>
        </a:p>
      </dgm:t>
    </dgm:pt>
    <dgm:pt modelId="{9DFCBF73-1D27-4C3E-AA1D-0FEE65757E84}" type="parTrans" cxnId="{3471BD2D-D230-43DF-AA40-ACEF93B4B95E}">
      <dgm:prSet/>
      <dgm:spPr/>
      <dgm:t>
        <a:bodyPr/>
        <a:lstStyle/>
        <a:p>
          <a:endParaRPr lang="es-ES" sz="1600"/>
        </a:p>
      </dgm:t>
    </dgm:pt>
    <dgm:pt modelId="{8A778FBF-4571-4FCA-860F-FEB6FAADCC9B}" type="sibTrans" cxnId="{3471BD2D-D230-43DF-AA40-ACEF93B4B95E}">
      <dgm:prSet/>
      <dgm:spPr/>
      <dgm:t>
        <a:bodyPr/>
        <a:lstStyle/>
        <a:p>
          <a:endParaRPr lang="es-ES" sz="1600"/>
        </a:p>
      </dgm:t>
    </dgm:pt>
    <dgm:pt modelId="{55E223A1-F728-45A4-A9DB-A52850C53648}">
      <dgm:prSet phldrT="[Texto]" custT="1"/>
      <dgm:spPr/>
      <dgm:t>
        <a:bodyPr/>
        <a:lstStyle/>
        <a:p>
          <a:r>
            <a:rPr lang="es-ES" sz="1600" dirty="0" smtClean="0"/>
            <a:t>Se comparten valores entre funciones por parámetros.</a:t>
          </a:r>
          <a:endParaRPr lang="es-ES" sz="1600" dirty="0"/>
        </a:p>
      </dgm:t>
    </dgm:pt>
    <dgm:pt modelId="{09F1EE9B-B2AE-4919-9A05-898B5281AAE2}" type="parTrans" cxnId="{119FBFF0-0EB5-40B7-8735-D4E2D34B0018}">
      <dgm:prSet/>
      <dgm:spPr/>
      <dgm:t>
        <a:bodyPr/>
        <a:lstStyle/>
        <a:p>
          <a:endParaRPr lang="es-ES" sz="1600"/>
        </a:p>
      </dgm:t>
    </dgm:pt>
    <dgm:pt modelId="{803DF9A7-91C6-4BB1-83FD-1A63EC047F2F}" type="sibTrans" cxnId="{119FBFF0-0EB5-40B7-8735-D4E2D34B0018}">
      <dgm:prSet/>
      <dgm:spPr/>
      <dgm:t>
        <a:bodyPr/>
        <a:lstStyle/>
        <a:p>
          <a:endParaRPr lang="es-ES" sz="1600"/>
        </a:p>
      </dgm:t>
    </dgm:pt>
    <dgm:pt modelId="{F0B2D397-FEF6-4F52-AF18-EBB5E3925983}">
      <dgm:prSet phldrT="[Texto]" custT="1"/>
      <dgm:spPr/>
      <dgm:t>
        <a:bodyPr/>
        <a:lstStyle/>
        <a:p>
          <a:r>
            <a:rPr lang="es-ES" sz="2000" dirty="0" smtClean="0"/>
            <a:t>Globales</a:t>
          </a:r>
          <a:endParaRPr lang="es-ES" sz="2000" dirty="0"/>
        </a:p>
      </dgm:t>
    </dgm:pt>
    <dgm:pt modelId="{2F9A0115-8D3F-482D-A3ED-D0633CBE9AF7}" type="parTrans" cxnId="{3A9951E0-9725-42AA-939C-A6688EF71789}">
      <dgm:prSet/>
      <dgm:spPr/>
      <dgm:t>
        <a:bodyPr/>
        <a:lstStyle/>
        <a:p>
          <a:endParaRPr lang="es-ES" sz="1600"/>
        </a:p>
      </dgm:t>
    </dgm:pt>
    <dgm:pt modelId="{D7D54B2E-310A-420B-9C91-CE9A68094C99}" type="sibTrans" cxnId="{3A9951E0-9725-42AA-939C-A6688EF71789}">
      <dgm:prSet/>
      <dgm:spPr/>
      <dgm:t>
        <a:bodyPr/>
        <a:lstStyle/>
        <a:p>
          <a:endParaRPr lang="es-ES" sz="1600"/>
        </a:p>
      </dgm:t>
    </dgm:pt>
    <dgm:pt modelId="{3C3989D1-DC03-4B0F-B199-3DECD6C26887}">
      <dgm:prSet phldrT="[Texto]" custT="1"/>
      <dgm:spPr/>
      <dgm:t>
        <a:bodyPr/>
        <a:lstStyle/>
        <a:p>
          <a:r>
            <a:rPr lang="es-ES" sz="1600" dirty="0" smtClean="0"/>
            <a:t>Declaración fuera de funciones. </a:t>
          </a:r>
          <a:endParaRPr lang="es-ES" sz="1600" dirty="0"/>
        </a:p>
      </dgm:t>
    </dgm:pt>
    <dgm:pt modelId="{1D42389B-FD41-4C43-9D80-69B208189FBF}" type="parTrans" cxnId="{8F5D4111-35E5-49D3-9F70-D56B206C995D}">
      <dgm:prSet/>
      <dgm:spPr/>
      <dgm:t>
        <a:bodyPr/>
        <a:lstStyle/>
        <a:p>
          <a:endParaRPr lang="es-ES" sz="1600"/>
        </a:p>
      </dgm:t>
    </dgm:pt>
    <dgm:pt modelId="{3C0E5D1D-AEC7-4BDF-9AAD-66EF162078E0}" type="sibTrans" cxnId="{8F5D4111-35E5-49D3-9F70-D56B206C995D}">
      <dgm:prSet/>
      <dgm:spPr/>
      <dgm:t>
        <a:bodyPr/>
        <a:lstStyle/>
        <a:p>
          <a:endParaRPr lang="es-ES" sz="1600"/>
        </a:p>
      </dgm:t>
    </dgm:pt>
    <dgm:pt modelId="{1E6BF0FE-AC0B-4D53-A862-88FF73081C31}">
      <dgm:prSet phldrT="[Texto]" custT="1"/>
      <dgm:spPr/>
      <dgm:t>
        <a:bodyPr/>
        <a:lstStyle/>
        <a:p>
          <a:r>
            <a:rPr lang="es-ES" sz="1600" dirty="0" smtClean="0"/>
            <a:t>Se utilizan en distintas funciones.</a:t>
          </a:r>
          <a:endParaRPr lang="es-ES" sz="1600" dirty="0"/>
        </a:p>
      </dgm:t>
    </dgm:pt>
    <dgm:pt modelId="{559FF25B-852A-4881-91C8-40BE3822F7B7}" type="parTrans" cxnId="{D50974F6-73F7-4B6E-896F-70FAA650C1EA}">
      <dgm:prSet/>
      <dgm:spPr/>
      <dgm:t>
        <a:bodyPr/>
        <a:lstStyle/>
        <a:p>
          <a:endParaRPr lang="es-ES" sz="1600"/>
        </a:p>
      </dgm:t>
    </dgm:pt>
    <dgm:pt modelId="{98149F74-19CC-46A9-B1AF-0C6D71F6A8FE}" type="sibTrans" cxnId="{D50974F6-73F7-4B6E-896F-70FAA650C1EA}">
      <dgm:prSet/>
      <dgm:spPr/>
      <dgm:t>
        <a:bodyPr/>
        <a:lstStyle/>
        <a:p>
          <a:endParaRPr lang="es-ES" sz="1600"/>
        </a:p>
      </dgm:t>
    </dgm:pt>
    <dgm:pt modelId="{03B1C3B0-BFC0-46D2-BEF4-35E790A1459F}">
      <dgm:prSet phldrT="[Texto]" custT="1"/>
      <dgm:spPr/>
      <dgm:t>
        <a:bodyPr/>
        <a:lstStyle/>
        <a:p>
          <a:r>
            <a:rPr lang="es-ES" sz="1600" dirty="0" smtClean="0"/>
            <a:t>«Utilizar con cuidado»</a:t>
          </a:r>
          <a:endParaRPr lang="es-ES" sz="1600" dirty="0"/>
        </a:p>
      </dgm:t>
    </dgm:pt>
    <dgm:pt modelId="{F5DCB0B3-62ED-4B65-B6DA-FEE844483092}" type="parTrans" cxnId="{0EA4365B-0E0B-4617-BFF3-75B9D9FFD469}">
      <dgm:prSet/>
      <dgm:spPr/>
      <dgm:t>
        <a:bodyPr/>
        <a:lstStyle/>
        <a:p>
          <a:endParaRPr lang="es-ES" sz="1600"/>
        </a:p>
      </dgm:t>
    </dgm:pt>
    <dgm:pt modelId="{25A6BBE3-78A8-430B-B744-EE45A611BBB7}" type="sibTrans" cxnId="{0EA4365B-0E0B-4617-BFF3-75B9D9FFD469}">
      <dgm:prSet/>
      <dgm:spPr/>
      <dgm:t>
        <a:bodyPr/>
        <a:lstStyle/>
        <a:p>
          <a:endParaRPr lang="es-ES" sz="1600"/>
        </a:p>
      </dgm:t>
    </dgm:pt>
    <dgm:pt modelId="{B18EE2A6-589D-4D45-9152-9EDD3B5EA783}">
      <dgm:prSet phldrT="[Texto]" custT="1"/>
      <dgm:spPr/>
      <dgm:t>
        <a:bodyPr/>
        <a:lstStyle/>
        <a:p>
          <a:endParaRPr lang="es-ES" sz="2000" dirty="0"/>
        </a:p>
      </dgm:t>
    </dgm:pt>
    <dgm:pt modelId="{41432D7A-51BE-4129-9053-478A6DD358AD}" type="parTrans" cxnId="{460630C8-74F2-471F-A2B3-7B5EA5EE3166}">
      <dgm:prSet/>
      <dgm:spPr/>
      <dgm:t>
        <a:bodyPr/>
        <a:lstStyle/>
        <a:p>
          <a:endParaRPr lang="es-ES" sz="1600"/>
        </a:p>
      </dgm:t>
    </dgm:pt>
    <dgm:pt modelId="{700C998C-6804-4A72-9596-6A9089F58C01}" type="sibTrans" cxnId="{460630C8-74F2-471F-A2B3-7B5EA5EE3166}">
      <dgm:prSet/>
      <dgm:spPr/>
      <dgm:t>
        <a:bodyPr/>
        <a:lstStyle/>
        <a:p>
          <a:endParaRPr lang="es-ES" sz="1600"/>
        </a:p>
      </dgm:t>
    </dgm:pt>
    <dgm:pt modelId="{019A1C5A-5FC5-41DA-8276-F236BECBAF25}">
      <dgm:prSet phldrT="[Texto]" custT="1"/>
      <dgm:spPr/>
      <dgm:t>
        <a:bodyPr/>
        <a:lstStyle/>
        <a:p>
          <a:endParaRPr lang="es-ES" sz="2000" dirty="0"/>
        </a:p>
      </dgm:t>
    </dgm:pt>
    <dgm:pt modelId="{A323BDE1-42ED-4B93-B8C7-54F9A27F21D4}" type="parTrans" cxnId="{894738BD-3DC0-473B-8C38-567221623A7A}">
      <dgm:prSet/>
      <dgm:spPr/>
      <dgm:t>
        <a:bodyPr/>
        <a:lstStyle/>
        <a:p>
          <a:endParaRPr lang="es-ES" sz="1600"/>
        </a:p>
      </dgm:t>
    </dgm:pt>
    <dgm:pt modelId="{A4B2E03D-2C57-490D-9B20-A66731C338FC}" type="sibTrans" cxnId="{894738BD-3DC0-473B-8C38-567221623A7A}">
      <dgm:prSet/>
      <dgm:spPr/>
      <dgm:t>
        <a:bodyPr/>
        <a:lstStyle/>
        <a:p>
          <a:endParaRPr lang="es-ES" sz="1600"/>
        </a:p>
      </dgm:t>
    </dgm:pt>
    <dgm:pt modelId="{28924A7D-4961-4A0B-9ECE-ED965FF2D241}" type="pres">
      <dgm:prSet presAssocID="{B575E4D5-C354-4A7F-8A96-99FCD9F2B437}" presName="Name0" presStyleCnt="0">
        <dgm:presLayoutVars>
          <dgm:dir/>
        </dgm:presLayoutVars>
      </dgm:prSet>
      <dgm:spPr/>
      <dgm:t>
        <a:bodyPr/>
        <a:lstStyle/>
        <a:p>
          <a:endParaRPr lang="es-ES"/>
        </a:p>
      </dgm:t>
    </dgm:pt>
    <dgm:pt modelId="{41624FBD-0F2D-4DDD-B979-DAE47FD0D87B}" type="pres">
      <dgm:prSet presAssocID="{7B238EF2-3A92-4E21-9787-1D85B10D43A1}" presName="withChildren" presStyleCnt="0"/>
      <dgm:spPr/>
    </dgm:pt>
    <dgm:pt modelId="{A0BC7441-3935-4F43-B2EF-838349E2BA1D}" type="pres">
      <dgm:prSet presAssocID="{7B238EF2-3A92-4E21-9787-1D85B10D43A1}" presName="bigCircle" presStyleLbl="vennNode1" presStyleIdx="0" presStyleCnt="9"/>
      <dgm:spPr/>
    </dgm:pt>
    <dgm:pt modelId="{BB70C611-44E5-40B6-B116-896FE7795832}" type="pres">
      <dgm:prSet presAssocID="{7B238EF2-3A92-4E21-9787-1D85B10D43A1}" presName="medCircle" presStyleLbl="vennNode1" presStyleIdx="1" presStyleCnt="9"/>
      <dgm:spPr/>
    </dgm:pt>
    <dgm:pt modelId="{F7E4B097-8DDB-468F-AAA0-A5A7D3534EFC}" type="pres">
      <dgm:prSet presAssocID="{7B238EF2-3A92-4E21-9787-1D85B10D43A1}" presName="txLvl1" presStyleLbl="revTx" presStyleIdx="0" presStyleCnt="9"/>
      <dgm:spPr/>
      <dgm:t>
        <a:bodyPr/>
        <a:lstStyle/>
        <a:p>
          <a:endParaRPr lang="es-ES"/>
        </a:p>
      </dgm:t>
    </dgm:pt>
    <dgm:pt modelId="{6382AC1F-4DAA-4879-92EF-A664CF8DB138}" type="pres">
      <dgm:prSet presAssocID="{7B238EF2-3A92-4E21-9787-1D85B10D43A1}" presName="lin" presStyleCnt="0"/>
      <dgm:spPr/>
    </dgm:pt>
    <dgm:pt modelId="{D0C6F57A-2C90-424B-B3D6-578EF0688BC1}" type="pres">
      <dgm:prSet presAssocID="{B18EE2A6-589D-4D45-9152-9EDD3B5EA783}" presName="txLvl2" presStyleLbl="revTx" presStyleIdx="1" presStyleCnt="9"/>
      <dgm:spPr/>
      <dgm:t>
        <a:bodyPr/>
        <a:lstStyle/>
        <a:p>
          <a:endParaRPr lang="es-ES"/>
        </a:p>
      </dgm:t>
    </dgm:pt>
    <dgm:pt modelId="{2843512C-5AA3-469C-A3B9-5B4276F38082}" type="pres">
      <dgm:prSet presAssocID="{700C998C-6804-4A72-9596-6A9089F58C01}" presName="smCircle" presStyleLbl="vennNode1" presStyleIdx="2" presStyleCnt="9"/>
      <dgm:spPr/>
    </dgm:pt>
    <dgm:pt modelId="{885C8A58-D93A-4422-8F5E-A1756550978F}" type="pres">
      <dgm:prSet presAssocID="{3D00D352-28B1-42C1-B4C5-614F902B457F}" presName="txLvl2" presStyleLbl="revTx" presStyleIdx="2" presStyleCnt="9"/>
      <dgm:spPr/>
      <dgm:t>
        <a:bodyPr/>
        <a:lstStyle/>
        <a:p>
          <a:endParaRPr lang="es-ES"/>
        </a:p>
      </dgm:t>
    </dgm:pt>
    <dgm:pt modelId="{16358771-96DA-41D2-84D7-2608BBC982DE}" type="pres">
      <dgm:prSet presAssocID="{8A778FBF-4571-4FCA-860F-FEB6FAADCC9B}" presName="smCircle" presStyleLbl="vennNode1" presStyleIdx="3" presStyleCnt="9"/>
      <dgm:spPr/>
    </dgm:pt>
    <dgm:pt modelId="{D6994EAF-9D2F-4111-BE28-1B255CE0DC24}" type="pres">
      <dgm:prSet presAssocID="{55E223A1-F728-45A4-A9DB-A52850C53648}" presName="txLvl2" presStyleLbl="revTx" presStyleIdx="3" presStyleCnt="9"/>
      <dgm:spPr/>
      <dgm:t>
        <a:bodyPr/>
        <a:lstStyle/>
        <a:p>
          <a:endParaRPr lang="es-ES"/>
        </a:p>
      </dgm:t>
    </dgm:pt>
    <dgm:pt modelId="{7F9AB35A-92ED-46B9-B470-5A275A96E7AF}" type="pres">
      <dgm:prSet presAssocID="{7B238EF2-3A92-4E21-9787-1D85B10D43A1}" presName="overlap" presStyleCnt="0"/>
      <dgm:spPr/>
    </dgm:pt>
    <dgm:pt modelId="{A05BA929-FA50-49AB-A925-67868138BCDD}" type="pres">
      <dgm:prSet presAssocID="{F0B2D397-FEF6-4F52-AF18-EBB5E3925983}" presName="withChildren" presStyleCnt="0"/>
      <dgm:spPr/>
    </dgm:pt>
    <dgm:pt modelId="{54913180-F340-4CED-B9A1-5F7D94FC2A6C}" type="pres">
      <dgm:prSet presAssocID="{F0B2D397-FEF6-4F52-AF18-EBB5E3925983}" presName="bigCircle" presStyleLbl="vennNode1" presStyleIdx="4" presStyleCnt="9" custLinFactNeighborX="-1536" custLinFactNeighborY="1720"/>
      <dgm:spPr/>
    </dgm:pt>
    <dgm:pt modelId="{FA17C94C-A524-4C4F-A5E4-D206C14E8655}" type="pres">
      <dgm:prSet presAssocID="{F0B2D397-FEF6-4F52-AF18-EBB5E3925983}" presName="medCircle" presStyleLbl="vennNode1" presStyleIdx="5" presStyleCnt="9"/>
      <dgm:spPr/>
    </dgm:pt>
    <dgm:pt modelId="{C51342D9-F99F-43E7-A6A8-2E076938CA43}" type="pres">
      <dgm:prSet presAssocID="{F0B2D397-FEF6-4F52-AF18-EBB5E3925983}" presName="txLvl1" presStyleLbl="revTx" presStyleIdx="4" presStyleCnt="9"/>
      <dgm:spPr/>
      <dgm:t>
        <a:bodyPr/>
        <a:lstStyle/>
        <a:p>
          <a:endParaRPr lang="es-ES"/>
        </a:p>
      </dgm:t>
    </dgm:pt>
    <dgm:pt modelId="{02E46186-6605-42BB-B45F-BD065725F1A9}" type="pres">
      <dgm:prSet presAssocID="{F0B2D397-FEF6-4F52-AF18-EBB5E3925983}" presName="lin" presStyleCnt="0"/>
      <dgm:spPr/>
    </dgm:pt>
    <dgm:pt modelId="{5134CFC8-C689-42DC-900F-87D5F015D0CB}" type="pres">
      <dgm:prSet presAssocID="{019A1C5A-5FC5-41DA-8276-F236BECBAF25}" presName="txLvl2" presStyleLbl="revTx" presStyleIdx="5" presStyleCnt="9"/>
      <dgm:spPr/>
      <dgm:t>
        <a:bodyPr/>
        <a:lstStyle/>
        <a:p>
          <a:endParaRPr lang="es-ES"/>
        </a:p>
      </dgm:t>
    </dgm:pt>
    <dgm:pt modelId="{51D32F81-30C6-4A8D-B234-D7A78F78F0A1}" type="pres">
      <dgm:prSet presAssocID="{A4B2E03D-2C57-490D-9B20-A66731C338FC}" presName="smCircle" presStyleLbl="vennNode1" presStyleIdx="6" presStyleCnt="9"/>
      <dgm:spPr/>
    </dgm:pt>
    <dgm:pt modelId="{316CC61B-69C0-4ADD-A2CC-8E764A4E5A8E}" type="pres">
      <dgm:prSet presAssocID="{3C3989D1-DC03-4B0F-B199-3DECD6C26887}" presName="txLvl2" presStyleLbl="revTx" presStyleIdx="6" presStyleCnt="9"/>
      <dgm:spPr/>
      <dgm:t>
        <a:bodyPr/>
        <a:lstStyle/>
        <a:p>
          <a:endParaRPr lang="es-ES"/>
        </a:p>
      </dgm:t>
    </dgm:pt>
    <dgm:pt modelId="{CDAF7873-E1F6-4239-BEC6-9B4BCBA46037}" type="pres">
      <dgm:prSet presAssocID="{3C0E5D1D-AEC7-4BDF-9AAD-66EF162078E0}" presName="smCircle" presStyleLbl="vennNode1" presStyleIdx="7" presStyleCnt="9"/>
      <dgm:spPr/>
    </dgm:pt>
    <dgm:pt modelId="{155EEAE5-0C52-40C4-A7A9-7A65FCCBB46F}" type="pres">
      <dgm:prSet presAssocID="{1E6BF0FE-AC0B-4D53-A862-88FF73081C31}" presName="txLvl2" presStyleLbl="revTx" presStyleIdx="7" presStyleCnt="9"/>
      <dgm:spPr/>
      <dgm:t>
        <a:bodyPr/>
        <a:lstStyle/>
        <a:p>
          <a:endParaRPr lang="es-ES"/>
        </a:p>
      </dgm:t>
    </dgm:pt>
    <dgm:pt modelId="{F9F343D1-8758-4B5A-A833-C44F4AB9AADE}" type="pres">
      <dgm:prSet presAssocID="{98149F74-19CC-46A9-B1AF-0C6D71F6A8FE}" presName="smCircle" presStyleLbl="vennNode1" presStyleIdx="8" presStyleCnt="9"/>
      <dgm:spPr/>
    </dgm:pt>
    <dgm:pt modelId="{AF07858A-295C-47B8-9670-57E2E041A162}" type="pres">
      <dgm:prSet presAssocID="{03B1C3B0-BFC0-46D2-BEF4-35E790A1459F}" presName="txLvl2" presStyleLbl="revTx" presStyleIdx="8" presStyleCnt="9"/>
      <dgm:spPr/>
      <dgm:t>
        <a:bodyPr/>
        <a:lstStyle/>
        <a:p>
          <a:endParaRPr lang="es-ES"/>
        </a:p>
      </dgm:t>
    </dgm:pt>
  </dgm:ptLst>
  <dgm:cxnLst>
    <dgm:cxn modelId="{3A9951E0-9725-42AA-939C-A6688EF71789}" srcId="{B575E4D5-C354-4A7F-8A96-99FCD9F2B437}" destId="{F0B2D397-FEF6-4F52-AF18-EBB5E3925983}" srcOrd="1" destOrd="0" parTransId="{2F9A0115-8D3F-482D-A3ED-D0633CBE9AF7}" sibTransId="{D7D54B2E-310A-420B-9C91-CE9A68094C99}"/>
    <dgm:cxn modelId="{D50974F6-73F7-4B6E-896F-70FAA650C1EA}" srcId="{F0B2D397-FEF6-4F52-AF18-EBB5E3925983}" destId="{1E6BF0FE-AC0B-4D53-A862-88FF73081C31}" srcOrd="2" destOrd="0" parTransId="{559FF25B-852A-4881-91C8-40BE3822F7B7}" sibTransId="{98149F74-19CC-46A9-B1AF-0C6D71F6A8FE}"/>
    <dgm:cxn modelId="{D8F9031A-EFC1-467B-876B-06F4EFF46018}" type="presOf" srcId="{1E6BF0FE-AC0B-4D53-A862-88FF73081C31}" destId="{155EEAE5-0C52-40C4-A7A9-7A65FCCBB46F}" srcOrd="0" destOrd="0" presId="urn:microsoft.com/office/officeart/2008/layout/VerticalCircleList"/>
    <dgm:cxn modelId="{BD378547-A40E-48D5-8431-8A282D9619FE}" type="presOf" srcId="{03B1C3B0-BFC0-46D2-BEF4-35E790A1459F}" destId="{AF07858A-295C-47B8-9670-57E2E041A162}" srcOrd="0" destOrd="0" presId="urn:microsoft.com/office/officeart/2008/layout/VerticalCircleList"/>
    <dgm:cxn modelId="{460630C8-74F2-471F-A2B3-7B5EA5EE3166}" srcId="{7B238EF2-3A92-4E21-9787-1D85B10D43A1}" destId="{B18EE2A6-589D-4D45-9152-9EDD3B5EA783}" srcOrd="0" destOrd="0" parTransId="{41432D7A-51BE-4129-9053-478A6DD358AD}" sibTransId="{700C998C-6804-4A72-9596-6A9089F58C01}"/>
    <dgm:cxn modelId="{D61E33EF-3CF3-49F1-B115-BBDDD13391A4}" type="presOf" srcId="{B575E4D5-C354-4A7F-8A96-99FCD9F2B437}" destId="{28924A7D-4961-4A0B-9ECE-ED965FF2D241}" srcOrd="0" destOrd="0" presId="urn:microsoft.com/office/officeart/2008/layout/VerticalCircleList"/>
    <dgm:cxn modelId="{3471BD2D-D230-43DF-AA40-ACEF93B4B95E}" srcId="{7B238EF2-3A92-4E21-9787-1D85B10D43A1}" destId="{3D00D352-28B1-42C1-B4C5-614F902B457F}" srcOrd="1" destOrd="0" parTransId="{9DFCBF73-1D27-4C3E-AA1D-0FEE65757E84}" sibTransId="{8A778FBF-4571-4FCA-860F-FEB6FAADCC9B}"/>
    <dgm:cxn modelId="{8F5D4111-35E5-49D3-9F70-D56B206C995D}" srcId="{F0B2D397-FEF6-4F52-AF18-EBB5E3925983}" destId="{3C3989D1-DC03-4B0F-B199-3DECD6C26887}" srcOrd="1" destOrd="0" parTransId="{1D42389B-FD41-4C43-9D80-69B208189FBF}" sibTransId="{3C0E5D1D-AEC7-4BDF-9AAD-66EF162078E0}"/>
    <dgm:cxn modelId="{0EA4365B-0E0B-4617-BFF3-75B9D9FFD469}" srcId="{F0B2D397-FEF6-4F52-AF18-EBB5E3925983}" destId="{03B1C3B0-BFC0-46D2-BEF4-35E790A1459F}" srcOrd="3" destOrd="0" parTransId="{F5DCB0B3-62ED-4B65-B6DA-FEE844483092}" sibTransId="{25A6BBE3-78A8-430B-B744-EE45A611BBB7}"/>
    <dgm:cxn modelId="{7374D14A-4600-4D02-AF73-17D14DCCEFEA}" type="presOf" srcId="{7B238EF2-3A92-4E21-9787-1D85B10D43A1}" destId="{F7E4B097-8DDB-468F-AAA0-A5A7D3534EFC}" srcOrd="0" destOrd="0" presId="urn:microsoft.com/office/officeart/2008/layout/VerticalCircleList"/>
    <dgm:cxn modelId="{894738BD-3DC0-473B-8C38-567221623A7A}" srcId="{F0B2D397-FEF6-4F52-AF18-EBB5E3925983}" destId="{019A1C5A-5FC5-41DA-8276-F236BECBAF25}" srcOrd="0" destOrd="0" parTransId="{A323BDE1-42ED-4B93-B8C7-54F9A27F21D4}" sibTransId="{A4B2E03D-2C57-490D-9B20-A66731C338FC}"/>
    <dgm:cxn modelId="{00A61118-F831-4EA9-A8D3-E265E0902AB9}" type="presOf" srcId="{55E223A1-F728-45A4-A9DB-A52850C53648}" destId="{D6994EAF-9D2F-4111-BE28-1B255CE0DC24}" srcOrd="0" destOrd="0" presId="urn:microsoft.com/office/officeart/2008/layout/VerticalCircleList"/>
    <dgm:cxn modelId="{119FBFF0-0EB5-40B7-8735-D4E2D34B0018}" srcId="{7B238EF2-3A92-4E21-9787-1D85B10D43A1}" destId="{55E223A1-F728-45A4-A9DB-A52850C53648}" srcOrd="2" destOrd="0" parTransId="{09F1EE9B-B2AE-4919-9A05-898B5281AAE2}" sibTransId="{803DF9A7-91C6-4BB1-83FD-1A63EC047F2F}"/>
    <dgm:cxn modelId="{A5223FEA-A1F9-4658-A6A9-207C0AF97095}" type="presOf" srcId="{B18EE2A6-589D-4D45-9152-9EDD3B5EA783}" destId="{D0C6F57A-2C90-424B-B3D6-578EF0688BC1}" srcOrd="0" destOrd="0" presId="urn:microsoft.com/office/officeart/2008/layout/VerticalCircleList"/>
    <dgm:cxn modelId="{E8E12176-963F-4308-8101-5CF73BDC3776}" type="presOf" srcId="{3D00D352-28B1-42C1-B4C5-614F902B457F}" destId="{885C8A58-D93A-4422-8F5E-A1756550978F}" srcOrd="0" destOrd="0" presId="urn:microsoft.com/office/officeart/2008/layout/VerticalCircleList"/>
    <dgm:cxn modelId="{22AAC909-BBBE-499B-A900-66F74F65F5F6}" type="presOf" srcId="{3C3989D1-DC03-4B0F-B199-3DECD6C26887}" destId="{316CC61B-69C0-4ADD-A2CC-8E764A4E5A8E}" srcOrd="0" destOrd="0" presId="urn:microsoft.com/office/officeart/2008/layout/VerticalCircleList"/>
    <dgm:cxn modelId="{F3E1ED63-F57A-48F7-8BBA-E81B2036D728}" srcId="{B575E4D5-C354-4A7F-8A96-99FCD9F2B437}" destId="{7B238EF2-3A92-4E21-9787-1D85B10D43A1}" srcOrd="0" destOrd="0" parTransId="{C8CD00A2-CB27-45E3-B7D8-088FD9FB1368}" sibTransId="{6CA930A3-47EC-4196-B147-0453B3EB55BA}"/>
    <dgm:cxn modelId="{4F84B2D7-984D-4C58-9ACF-256B33F00CCE}" type="presOf" srcId="{F0B2D397-FEF6-4F52-AF18-EBB5E3925983}" destId="{C51342D9-F99F-43E7-A6A8-2E076938CA43}" srcOrd="0" destOrd="0" presId="urn:microsoft.com/office/officeart/2008/layout/VerticalCircleList"/>
    <dgm:cxn modelId="{1FACCA4B-0E07-45B2-88B8-DA83825C91E0}" type="presOf" srcId="{019A1C5A-5FC5-41DA-8276-F236BECBAF25}" destId="{5134CFC8-C689-42DC-900F-87D5F015D0CB}" srcOrd="0" destOrd="0" presId="urn:microsoft.com/office/officeart/2008/layout/VerticalCircleList"/>
    <dgm:cxn modelId="{CD33793A-8EA6-4350-B656-7A3EE18F90CD}" type="presParOf" srcId="{28924A7D-4961-4A0B-9ECE-ED965FF2D241}" destId="{41624FBD-0F2D-4DDD-B979-DAE47FD0D87B}" srcOrd="0" destOrd="0" presId="urn:microsoft.com/office/officeart/2008/layout/VerticalCircleList"/>
    <dgm:cxn modelId="{4DAD3F2E-B5CA-4EDE-94E7-F934355E4BD0}" type="presParOf" srcId="{41624FBD-0F2D-4DDD-B979-DAE47FD0D87B}" destId="{A0BC7441-3935-4F43-B2EF-838349E2BA1D}" srcOrd="0" destOrd="0" presId="urn:microsoft.com/office/officeart/2008/layout/VerticalCircleList"/>
    <dgm:cxn modelId="{421525DE-6BF6-41C1-8F89-2B9C17A01E4F}" type="presParOf" srcId="{41624FBD-0F2D-4DDD-B979-DAE47FD0D87B}" destId="{BB70C611-44E5-40B6-B116-896FE7795832}" srcOrd="1" destOrd="0" presId="urn:microsoft.com/office/officeart/2008/layout/VerticalCircleList"/>
    <dgm:cxn modelId="{05C8B2C6-6242-4C9A-BC7E-575158A78E36}" type="presParOf" srcId="{41624FBD-0F2D-4DDD-B979-DAE47FD0D87B}" destId="{F7E4B097-8DDB-468F-AAA0-A5A7D3534EFC}" srcOrd="2" destOrd="0" presId="urn:microsoft.com/office/officeart/2008/layout/VerticalCircleList"/>
    <dgm:cxn modelId="{EB65FB14-D0F1-4A53-996A-B94547725306}" type="presParOf" srcId="{41624FBD-0F2D-4DDD-B979-DAE47FD0D87B}" destId="{6382AC1F-4DAA-4879-92EF-A664CF8DB138}" srcOrd="3" destOrd="0" presId="urn:microsoft.com/office/officeart/2008/layout/VerticalCircleList"/>
    <dgm:cxn modelId="{6D7275AF-9E32-4759-AAB4-DC529C0F416A}" type="presParOf" srcId="{6382AC1F-4DAA-4879-92EF-A664CF8DB138}" destId="{D0C6F57A-2C90-424B-B3D6-578EF0688BC1}" srcOrd="0" destOrd="0" presId="urn:microsoft.com/office/officeart/2008/layout/VerticalCircleList"/>
    <dgm:cxn modelId="{E4CD37A3-B693-4D06-9451-135C2FB5CC90}" type="presParOf" srcId="{6382AC1F-4DAA-4879-92EF-A664CF8DB138}" destId="{2843512C-5AA3-469C-A3B9-5B4276F38082}" srcOrd="1" destOrd="0" presId="urn:microsoft.com/office/officeart/2008/layout/VerticalCircleList"/>
    <dgm:cxn modelId="{CEC96566-A256-4ADB-9D27-4D153D29F3F4}" type="presParOf" srcId="{6382AC1F-4DAA-4879-92EF-A664CF8DB138}" destId="{885C8A58-D93A-4422-8F5E-A1756550978F}" srcOrd="2" destOrd="0" presId="urn:microsoft.com/office/officeart/2008/layout/VerticalCircleList"/>
    <dgm:cxn modelId="{695446BA-BEAF-4A86-B5BB-E30F853B676B}" type="presParOf" srcId="{6382AC1F-4DAA-4879-92EF-A664CF8DB138}" destId="{16358771-96DA-41D2-84D7-2608BBC982DE}" srcOrd="3" destOrd="0" presId="urn:microsoft.com/office/officeart/2008/layout/VerticalCircleList"/>
    <dgm:cxn modelId="{6E0C136F-AA80-45E5-A57A-1850F4A272A1}" type="presParOf" srcId="{6382AC1F-4DAA-4879-92EF-A664CF8DB138}" destId="{D6994EAF-9D2F-4111-BE28-1B255CE0DC24}" srcOrd="4" destOrd="0" presId="urn:microsoft.com/office/officeart/2008/layout/VerticalCircleList"/>
    <dgm:cxn modelId="{39D225B6-FC2C-4DA0-B04B-3E2FEDA04B41}" type="presParOf" srcId="{28924A7D-4961-4A0B-9ECE-ED965FF2D241}" destId="{7F9AB35A-92ED-46B9-B470-5A275A96E7AF}" srcOrd="1" destOrd="0" presId="urn:microsoft.com/office/officeart/2008/layout/VerticalCircleList"/>
    <dgm:cxn modelId="{7ACC557F-9C2F-4332-8849-51C1BF113CA5}" type="presParOf" srcId="{28924A7D-4961-4A0B-9ECE-ED965FF2D241}" destId="{A05BA929-FA50-49AB-A925-67868138BCDD}" srcOrd="2" destOrd="0" presId="urn:microsoft.com/office/officeart/2008/layout/VerticalCircleList"/>
    <dgm:cxn modelId="{A1561A88-2E7F-4472-8D61-CF55CD79E4D6}" type="presParOf" srcId="{A05BA929-FA50-49AB-A925-67868138BCDD}" destId="{54913180-F340-4CED-B9A1-5F7D94FC2A6C}" srcOrd="0" destOrd="0" presId="urn:microsoft.com/office/officeart/2008/layout/VerticalCircleList"/>
    <dgm:cxn modelId="{70A57690-D67C-44E7-97D3-09DAE6B62FFC}" type="presParOf" srcId="{A05BA929-FA50-49AB-A925-67868138BCDD}" destId="{FA17C94C-A524-4C4F-A5E4-D206C14E8655}" srcOrd="1" destOrd="0" presId="urn:microsoft.com/office/officeart/2008/layout/VerticalCircleList"/>
    <dgm:cxn modelId="{33C674B3-68AA-471A-B009-5B989FAE861A}" type="presParOf" srcId="{A05BA929-FA50-49AB-A925-67868138BCDD}" destId="{C51342D9-F99F-43E7-A6A8-2E076938CA43}" srcOrd="2" destOrd="0" presId="urn:microsoft.com/office/officeart/2008/layout/VerticalCircleList"/>
    <dgm:cxn modelId="{1742C130-650E-4413-A2E6-6E900A9CAEB1}" type="presParOf" srcId="{A05BA929-FA50-49AB-A925-67868138BCDD}" destId="{02E46186-6605-42BB-B45F-BD065725F1A9}" srcOrd="3" destOrd="0" presId="urn:microsoft.com/office/officeart/2008/layout/VerticalCircleList"/>
    <dgm:cxn modelId="{37AE677E-62AE-483D-8E72-3E203799FB9A}" type="presParOf" srcId="{02E46186-6605-42BB-B45F-BD065725F1A9}" destId="{5134CFC8-C689-42DC-900F-87D5F015D0CB}" srcOrd="0" destOrd="0" presId="urn:microsoft.com/office/officeart/2008/layout/VerticalCircleList"/>
    <dgm:cxn modelId="{BCA1B987-3C3A-4048-AC27-45C4686C7D68}" type="presParOf" srcId="{02E46186-6605-42BB-B45F-BD065725F1A9}" destId="{51D32F81-30C6-4A8D-B234-D7A78F78F0A1}" srcOrd="1" destOrd="0" presId="urn:microsoft.com/office/officeart/2008/layout/VerticalCircleList"/>
    <dgm:cxn modelId="{51FD1EF9-0B40-49E3-9706-9A6D49FB5A6B}" type="presParOf" srcId="{02E46186-6605-42BB-B45F-BD065725F1A9}" destId="{316CC61B-69C0-4ADD-A2CC-8E764A4E5A8E}" srcOrd="2" destOrd="0" presId="urn:microsoft.com/office/officeart/2008/layout/VerticalCircleList"/>
    <dgm:cxn modelId="{D2393066-666D-491D-A47A-4BE1DBA46446}" type="presParOf" srcId="{02E46186-6605-42BB-B45F-BD065725F1A9}" destId="{CDAF7873-E1F6-4239-BEC6-9B4BCBA46037}" srcOrd="3" destOrd="0" presId="urn:microsoft.com/office/officeart/2008/layout/VerticalCircleList"/>
    <dgm:cxn modelId="{C16ACF1E-8A22-4FEB-A752-54E6246B11BF}" type="presParOf" srcId="{02E46186-6605-42BB-B45F-BD065725F1A9}" destId="{155EEAE5-0C52-40C4-A7A9-7A65FCCBB46F}" srcOrd="4" destOrd="0" presId="urn:microsoft.com/office/officeart/2008/layout/VerticalCircleList"/>
    <dgm:cxn modelId="{BB5139B7-B577-4D9E-9F02-E5E6CFF7EDC9}" type="presParOf" srcId="{02E46186-6605-42BB-B45F-BD065725F1A9}" destId="{F9F343D1-8758-4B5A-A833-C44F4AB9AADE}" srcOrd="5" destOrd="0" presId="urn:microsoft.com/office/officeart/2008/layout/VerticalCircleList"/>
    <dgm:cxn modelId="{ADC79C10-1064-44DF-900A-1D5983F67FEF}" type="presParOf" srcId="{02E46186-6605-42BB-B45F-BD065725F1A9}" destId="{AF07858A-295C-47B8-9670-57E2E041A162}" srcOrd="6"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FD96EF-A17E-473B-8BB4-314448FB2AEA}" type="doc">
      <dgm:prSet loTypeId="urn:microsoft.com/office/officeart/2008/layout/AscendingPictureAccentProcess" loCatId="process" qsTypeId="urn:microsoft.com/office/officeart/2005/8/quickstyle/simple1" qsCatId="simple" csTypeId="urn:microsoft.com/office/officeart/2005/8/colors/accent1_2" csCatId="accent1" phldr="1"/>
      <dgm:spPr/>
      <dgm:t>
        <a:bodyPr/>
        <a:lstStyle/>
        <a:p>
          <a:endParaRPr lang="es-ES"/>
        </a:p>
      </dgm:t>
    </dgm:pt>
    <dgm:pt modelId="{AA79BCFC-EE1F-400C-A0AB-BAD5654EF9A8}">
      <dgm:prSet phldrT="[Texto]"/>
      <dgm:spPr/>
      <dgm:t>
        <a:bodyPr/>
        <a:lstStyle/>
        <a:p>
          <a:r>
            <a:rPr lang="es-ES" dirty="0" err="1" smtClean="0"/>
            <a:t>Function</a:t>
          </a:r>
          <a:endParaRPr lang="es-ES" dirty="0"/>
        </a:p>
      </dgm:t>
    </dgm:pt>
    <dgm:pt modelId="{F62F312F-E131-4BD4-BCA4-E14869181045}" type="parTrans" cxnId="{B3E75429-4278-476F-BBA3-731CABBDE46A}">
      <dgm:prSet/>
      <dgm:spPr/>
      <dgm:t>
        <a:bodyPr/>
        <a:lstStyle/>
        <a:p>
          <a:endParaRPr lang="es-ES"/>
        </a:p>
      </dgm:t>
    </dgm:pt>
    <dgm:pt modelId="{0B16E470-34FF-4F0B-96A3-BBB4F55AE05D}" type="sibTrans" cxnId="{B3E75429-4278-476F-BBA3-731CABBDE46A}">
      <dgm:prSet/>
      <dgm:spPr/>
      <dgm:t>
        <a:bodyPr/>
        <a:lstStyle/>
        <a:p>
          <a:endParaRPr lang="es-ES"/>
        </a:p>
      </dgm:t>
    </dgm:pt>
    <dgm:pt modelId="{AC85E5A5-C97D-4807-8F0B-AA51B8B7EAEF}">
      <dgm:prSet phldrT="[Texto]"/>
      <dgm:spPr/>
      <dgm:t>
        <a:bodyPr/>
        <a:lstStyle/>
        <a:p>
          <a:r>
            <a:rPr lang="es-ES" dirty="0" err="1" smtClean="0"/>
            <a:t>Return</a:t>
          </a:r>
          <a:endParaRPr lang="es-ES" dirty="0"/>
        </a:p>
      </dgm:t>
    </dgm:pt>
    <dgm:pt modelId="{7D3524D3-C0D8-4E49-9E02-4BF05717C2C2}" type="parTrans" cxnId="{DEB4A925-9AAD-4136-A272-5D7889D165DD}">
      <dgm:prSet/>
      <dgm:spPr/>
      <dgm:t>
        <a:bodyPr/>
        <a:lstStyle/>
        <a:p>
          <a:endParaRPr lang="es-ES"/>
        </a:p>
      </dgm:t>
    </dgm:pt>
    <dgm:pt modelId="{A42768E0-F70E-4EFD-915D-CE09E310B071}" type="sibTrans" cxnId="{DEB4A925-9AAD-4136-A272-5D7889D165DD}">
      <dgm:prSet/>
      <dgm:spPr/>
      <dgm:t>
        <a:bodyPr/>
        <a:lstStyle/>
        <a:p>
          <a:endParaRPr lang="es-ES"/>
        </a:p>
      </dgm:t>
    </dgm:pt>
    <dgm:pt modelId="{1B85C7EB-99AD-40B1-B52E-9169E9C9B88A}">
      <dgm:prSet phldrT="[Texto]" custT="1"/>
      <dgm:spPr/>
      <dgm:t>
        <a:bodyPr/>
        <a:lstStyle/>
        <a:p>
          <a:r>
            <a:rPr lang="es-ES" sz="1600" dirty="0" smtClean="0"/>
            <a:t>Bloques de código que ejecuta varias sentencias</a:t>
          </a:r>
          <a:endParaRPr lang="es-ES" sz="1600" dirty="0"/>
        </a:p>
      </dgm:t>
    </dgm:pt>
    <dgm:pt modelId="{408CC348-3049-4029-8837-530C05D170AD}" type="parTrans" cxnId="{A0B17F7E-5D8A-4E6E-84D6-E3F6B88597FF}">
      <dgm:prSet/>
      <dgm:spPr/>
      <dgm:t>
        <a:bodyPr/>
        <a:lstStyle/>
        <a:p>
          <a:endParaRPr lang="es-ES"/>
        </a:p>
      </dgm:t>
    </dgm:pt>
    <dgm:pt modelId="{6EEFFC5E-2C5F-495A-84E1-CD16DD76E1CF}" type="sibTrans" cxnId="{A0B17F7E-5D8A-4E6E-84D6-E3F6B88597FF}">
      <dgm:prSet/>
      <dgm:spPr/>
      <dgm:t>
        <a:bodyPr/>
        <a:lstStyle/>
        <a:p>
          <a:endParaRPr lang="es-ES"/>
        </a:p>
      </dgm:t>
    </dgm:pt>
    <dgm:pt modelId="{D2571F75-CC56-4165-8F4C-A6DD8DBBF5CC}">
      <dgm:prSet phldrT="[Texto]" custT="1"/>
      <dgm:spPr/>
      <dgm:t>
        <a:bodyPr/>
        <a:lstStyle/>
        <a:p>
          <a:r>
            <a:rPr lang="es-ES" sz="1600" dirty="0" smtClean="0"/>
            <a:t>Palabra clave utilizada para que una función devuelva un valor de cualquier tipo.</a:t>
          </a:r>
          <a:endParaRPr lang="es-ES" sz="1600" dirty="0"/>
        </a:p>
      </dgm:t>
    </dgm:pt>
    <dgm:pt modelId="{3634620E-7DBA-45DD-8A91-5F27BF5F23B5}" type="parTrans" cxnId="{79467493-C869-40A8-AC37-8A49732E608B}">
      <dgm:prSet/>
      <dgm:spPr/>
      <dgm:t>
        <a:bodyPr/>
        <a:lstStyle/>
        <a:p>
          <a:endParaRPr lang="es-ES"/>
        </a:p>
      </dgm:t>
    </dgm:pt>
    <dgm:pt modelId="{522F0C6B-34F9-4E1F-90B1-67FBAC08914C}" type="sibTrans" cxnId="{79467493-C869-40A8-AC37-8A49732E608B}">
      <dgm:prSet/>
      <dgm:spPr/>
      <dgm:t>
        <a:bodyPr/>
        <a:lstStyle/>
        <a:p>
          <a:endParaRPr lang="es-ES"/>
        </a:p>
      </dgm:t>
    </dgm:pt>
    <dgm:pt modelId="{9EC1EDB8-34ED-4711-BC08-8BC4661AD95B}" type="pres">
      <dgm:prSet presAssocID="{19FD96EF-A17E-473B-8BB4-314448FB2AEA}" presName="Name0" presStyleCnt="0">
        <dgm:presLayoutVars>
          <dgm:chMax val="7"/>
          <dgm:chPref val="7"/>
          <dgm:dir/>
        </dgm:presLayoutVars>
      </dgm:prSet>
      <dgm:spPr/>
      <dgm:t>
        <a:bodyPr/>
        <a:lstStyle/>
        <a:p>
          <a:endParaRPr lang="es-ES"/>
        </a:p>
      </dgm:t>
    </dgm:pt>
    <dgm:pt modelId="{FD079702-2659-463C-8E02-F89330AA1A7A}" type="pres">
      <dgm:prSet presAssocID="{19FD96EF-A17E-473B-8BB4-314448FB2AEA}" presName="dot1" presStyleLbl="alignNode1" presStyleIdx="0" presStyleCnt="10"/>
      <dgm:spPr/>
    </dgm:pt>
    <dgm:pt modelId="{DF968FE2-4504-4A06-A7A3-6F2733A1E667}" type="pres">
      <dgm:prSet presAssocID="{19FD96EF-A17E-473B-8BB4-314448FB2AEA}" presName="dot2" presStyleLbl="alignNode1" presStyleIdx="1" presStyleCnt="10"/>
      <dgm:spPr/>
    </dgm:pt>
    <dgm:pt modelId="{52B5C5BF-F9D8-40CB-9470-EB603BA685A2}" type="pres">
      <dgm:prSet presAssocID="{19FD96EF-A17E-473B-8BB4-314448FB2AEA}" presName="dot3" presStyleLbl="alignNode1" presStyleIdx="2" presStyleCnt="10"/>
      <dgm:spPr/>
    </dgm:pt>
    <dgm:pt modelId="{ECEA8770-4F8D-474B-9FB8-BD5E4CAB186A}" type="pres">
      <dgm:prSet presAssocID="{19FD96EF-A17E-473B-8BB4-314448FB2AEA}" presName="dotArrow1" presStyleLbl="alignNode1" presStyleIdx="3" presStyleCnt="10"/>
      <dgm:spPr/>
    </dgm:pt>
    <dgm:pt modelId="{24DFD932-AAB8-49F0-B098-2D576D3979D9}" type="pres">
      <dgm:prSet presAssocID="{19FD96EF-A17E-473B-8BB4-314448FB2AEA}" presName="dotArrow2" presStyleLbl="alignNode1" presStyleIdx="4" presStyleCnt="10"/>
      <dgm:spPr/>
    </dgm:pt>
    <dgm:pt modelId="{379AAFCB-9024-49F7-B4DD-C9851EE177EF}" type="pres">
      <dgm:prSet presAssocID="{19FD96EF-A17E-473B-8BB4-314448FB2AEA}" presName="dotArrow3" presStyleLbl="alignNode1" presStyleIdx="5" presStyleCnt="10"/>
      <dgm:spPr/>
    </dgm:pt>
    <dgm:pt modelId="{EE8099B2-2237-4C85-9E5E-CBD1B0CA7011}" type="pres">
      <dgm:prSet presAssocID="{19FD96EF-A17E-473B-8BB4-314448FB2AEA}" presName="dotArrow4" presStyleLbl="alignNode1" presStyleIdx="6" presStyleCnt="10"/>
      <dgm:spPr/>
    </dgm:pt>
    <dgm:pt modelId="{AEA2F1E7-DD5B-481E-83C4-E19F62467465}" type="pres">
      <dgm:prSet presAssocID="{19FD96EF-A17E-473B-8BB4-314448FB2AEA}" presName="dotArrow5" presStyleLbl="alignNode1" presStyleIdx="7" presStyleCnt="10"/>
      <dgm:spPr/>
    </dgm:pt>
    <dgm:pt modelId="{25453439-E35D-4E84-B17E-2DFB8EFF7D71}" type="pres">
      <dgm:prSet presAssocID="{19FD96EF-A17E-473B-8BB4-314448FB2AEA}" presName="dotArrow6" presStyleLbl="alignNode1" presStyleIdx="8" presStyleCnt="10"/>
      <dgm:spPr/>
    </dgm:pt>
    <dgm:pt modelId="{0FA81D01-2588-4C7B-B9C8-086AE14DE368}" type="pres">
      <dgm:prSet presAssocID="{19FD96EF-A17E-473B-8BB4-314448FB2AEA}" presName="dotArrow7" presStyleLbl="alignNode1" presStyleIdx="9" presStyleCnt="10"/>
      <dgm:spPr/>
    </dgm:pt>
    <dgm:pt modelId="{AB7F84D5-8E49-44EF-91D8-C57960311BAA}" type="pres">
      <dgm:prSet presAssocID="{AA79BCFC-EE1F-400C-A0AB-BAD5654EF9A8}" presName="parTx1" presStyleLbl="node1" presStyleIdx="0" presStyleCnt="2"/>
      <dgm:spPr/>
      <dgm:t>
        <a:bodyPr/>
        <a:lstStyle/>
        <a:p>
          <a:endParaRPr lang="es-ES"/>
        </a:p>
      </dgm:t>
    </dgm:pt>
    <dgm:pt modelId="{C9A4721F-A869-4751-81C9-E80D9462E503}" type="pres">
      <dgm:prSet presAssocID="{AA79BCFC-EE1F-400C-A0AB-BAD5654EF9A8}" presName="desTx1" presStyleLbl="revTx" presStyleIdx="0" presStyleCnt="2">
        <dgm:presLayoutVars>
          <dgm:bulletEnabled val="1"/>
        </dgm:presLayoutVars>
      </dgm:prSet>
      <dgm:spPr/>
      <dgm:t>
        <a:bodyPr/>
        <a:lstStyle/>
        <a:p>
          <a:endParaRPr lang="es-ES"/>
        </a:p>
      </dgm:t>
    </dgm:pt>
    <dgm:pt modelId="{DA61F3D8-975B-4C37-AE07-43145790C11B}" type="pres">
      <dgm:prSet presAssocID="{0B16E470-34FF-4F0B-96A3-BBB4F55AE05D}" presName="picture1" presStyleCnt="0"/>
      <dgm:spPr/>
    </dgm:pt>
    <dgm:pt modelId="{48ADEB37-E343-4744-B685-CA83E2B9B6BD}" type="pres">
      <dgm:prSet presAssocID="{0B16E470-34FF-4F0B-96A3-BBB4F55AE05D}" presName="imageRepeatNode" presStyleLbl="fgImgPlace1" presStyleIdx="0" presStyleCnt="2"/>
      <dgm:spPr/>
      <dgm:t>
        <a:bodyPr/>
        <a:lstStyle/>
        <a:p>
          <a:endParaRPr lang="es-ES"/>
        </a:p>
      </dgm:t>
    </dgm:pt>
    <dgm:pt modelId="{39A01C9A-1B7E-42B6-8B59-F4F1782EC88C}" type="pres">
      <dgm:prSet presAssocID="{AC85E5A5-C97D-4807-8F0B-AA51B8B7EAEF}" presName="parTx2" presStyleLbl="node1" presStyleIdx="1" presStyleCnt="2" custScaleX="64615" custLinFactNeighborX="-13825" custLinFactNeighborY="-755"/>
      <dgm:spPr/>
      <dgm:t>
        <a:bodyPr/>
        <a:lstStyle/>
        <a:p>
          <a:endParaRPr lang="es-ES"/>
        </a:p>
      </dgm:t>
    </dgm:pt>
    <dgm:pt modelId="{126AC29D-64B3-40ED-845D-0EB7DE2CC6B0}" type="pres">
      <dgm:prSet presAssocID="{AC85E5A5-C97D-4807-8F0B-AA51B8B7EAEF}" presName="desTx2" presStyleLbl="revTx" presStyleIdx="1" presStyleCnt="2" custScaleX="174878" custLinFactNeighborX="-19459" custLinFactNeighborY="-755">
        <dgm:presLayoutVars>
          <dgm:bulletEnabled val="1"/>
        </dgm:presLayoutVars>
      </dgm:prSet>
      <dgm:spPr/>
      <dgm:t>
        <a:bodyPr/>
        <a:lstStyle/>
        <a:p>
          <a:endParaRPr lang="es-ES"/>
        </a:p>
      </dgm:t>
    </dgm:pt>
    <dgm:pt modelId="{14A5C1F7-27A5-4FBA-8968-337709D907D3}" type="pres">
      <dgm:prSet presAssocID="{A42768E0-F70E-4EFD-915D-CE09E310B071}" presName="picture2" presStyleCnt="0"/>
      <dgm:spPr/>
    </dgm:pt>
    <dgm:pt modelId="{A972E666-0382-4987-A45C-B3674B49298B}" type="pres">
      <dgm:prSet presAssocID="{A42768E0-F70E-4EFD-915D-CE09E310B071}" presName="imageRepeatNode" presStyleLbl="fgImgPlace1" presStyleIdx="1" presStyleCnt="2"/>
      <dgm:spPr/>
      <dgm:t>
        <a:bodyPr/>
        <a:lstStyle/>
        <a:p>
          <a:endParaRPr lang="es-ES"/>
        </a:p>
      </dgm:t>
    </dgm:pt>
  </dgm:ptLst>
  <dgm:cxnLst>
    <dgm:cxn modelId="{79467493-C869-40A8-AC37-8A49732E608B}" srcId="{AC85E5A5-C97D-4807-8F0B-AA51B8B7EAEF}" destId="{D2571F75-CC56-4165-8F4C-A6DD8DBBF5CC}" srcOrd="0" destOrd="0" parTransId="{3634620E-7DBA-45DD-8A91-5F27BF5F23B5}" sibTransId="{522F0C6B-34F9-4E1F-90B1-67FBAC08914C}"/>
    <dgm:cxn modelId="{AD09E68B-8C1D-4990-A896-283042DBB5EB}" type="presOf" srcId="{AC85E5A5-C97D-4807-8F0B-AA51B8B7EAEF}" destId="{39A01C9A-1B7E-42B6-8B59-F4F1782EC88C}" srcOrd="0" destOrd="0" presId="urn:microsoft.com/office/officeart/2008/layout/AscendingPictureAccentProcess"/>
    <dgm:cxn modelId="{B7932F20-45CC-46D7-9EC6-51FB2E2F657D}" type="presOf" srcId="{AA79BCFC-EE1F-400C-A0AB-BAD5654EF9A8}" destId="{AB7F84D5-8E49-44EF-91D8-C57960311BAA}" srcOrd="0" destOrd="0" presId="urn:microsoft.com/office/officeart/2008/layout/AscendingPictureAccentProcess"/>
    <dgm:cxn modelId="{5780FC33-BDAC-496C-B06B-58349FD6AA14}" type="presOf" srcId="{1B85C7EB-99AD-40B1-B52E-9169E9C9B88A}" destId="{C9A4721F-A869-4751-81C9-E80D9462E503}" srcOrd="0" destOrd="0" presId="urn:microsoft.com/office/officeart/2008/layout/AscendingPictureAccentProcess"/>
    <dgm:cxn modelId="{B3E75429-4278-476F-BBA3-731CABBDE46A}" srcId="{19FD96EF-A17E-473B-8BB4-314448FB2AEA}" destId="{AA79BCFC-EE1F-400C-A0AB-BAD5654EF9A8}" srcOrd="0" destOrd="0" parTransId="{F62F312F-E131-4BD4-BCA4-E14869181045}" sibTransId="{0B16E470-34FF-4F0B-96A3-BBB4F55AE05D}"/>
    <dgm:cxn modelId="{F0249D2D-F608-467B-A6B0-3ABB2CDD5D54}" type="presOf" srcId="{0B16E470-34FF-4F0B-96A3-BBB4F55AE05D}" destId="{48ADEB37-E343-4744-B685-CA83E2B9B6BD}" srcOrd="0" destOrd="0" presId="urn:microsoft.com/office/officeart/2008/layout/AscendingPictureAccentProcess"/>
    <dgm:cxn modelId="{4E330C77-41FD-4F8A-ADCB-09AE0B62960E}" type="presOf" srcId="{A42768E0-F70E-4EFD-915D-CE09E310B071}" destId="{A972E666-0382-4987-A45C-B3674B49298B}" srcOrd="0" destOrd="0" presId="urn:microsoft.com/office/officeart/2008/layout/AscendingPictureAccentProcess"/>
    <dgm:cxn modelId="{DEB4A925-9AAD-4136-A272-5D7889D165DD}" srcId="{19FD96EF-A17E-473B-8BB4-314448FB2AEA}" destId="{AC85E5A5-C97D-4807-8F0B-AA51B8B7EAEF}" srcOrd="1" destOrd="0" parTransId="{7D3524D3-C0D8-4E49-9E02-4BF05717C2C2}" sibTransId="{A42768E0-F70E-4EFD-915D-CE09E310B071}"/>
    <dgm:cxn modelId="{A0B17F7E-5D8A-4E6E-84D6-E3F6B88597FF}" srcId="{AA79BCFC-EE1F-400C-A0AB-BAD5654EF9A8}" destId="{1B85C7EB-99AD-40B1-B52E-9169E9C9B88A}" srcOrd="0" destOrd="0" parTransId="{408CC348-3049-4029-8837-530C05D170AD}" sibTransId="{6EEFFC5E-2C5F-495A-84E1-CD16DD76E1CF}"/>
    <dgm:cxn modelId="{4970DE34-43C6-4985-84A0-B01F3CEBBADA}" type="presOf" srcId="{D2571F75-CC56-4165-8F4C-A6DD8DBBF5CC}" destId="{126AC29D-64B3-40ED-845D-0EB7DE2CC6B0}" srcOrd="0" destOrd="0" presId="urn:microsoft.com/office/officeart/2008/layout/AscendingPictureAccentProcess"/>
    <dgm:cxn modelId="{8F1D04FC-5B94-4179-BCC1-2DBC1E6D5BCF}" type="presOf" srcId="{19FD96EF-A17E-473B-8BB4-314448FB2AEA}" destId="{9EC1EDB8-34ED-4711-BC08-8BC4661AD95B}" srcOrd="0" destOrd="0" presId="urn:microsoft.com/office/officeart/2008/layout/AscendingPictureAccentProcess"/>
    <dgm:cxn modelId="{E72F4A42-5EED-4342-B932-889BB3F36438}" type="presParOf" srcId="{9EC1EDB8-34ED-4711-BC08-8BC4661AD95B}" destId="{FD079702-2659-463C-8E02-F89330AA1A7A}" srcOrd="0" destOrd="0" presId="urn:microsoft.com/office/officeart/2008/layout/AscendingPictureAccentProcess"/>
    <dgm:cxn modelId="{A8326537-90FA-4848-AFA7-006BEC685871}" type="presParOf" srcId="{9EC1EDB8-34ED-4711-BC08-8BC4661AD95B}" destId="{DF968FE2-4504-4A06-A7A3-6F2733A1E667}" srcOrd="1" destOrd="0" presId="urn:microsoft.com/office/officeart/2008/layout/AscendingPictureAccentProcess"/>
    <dgm:cxn modelId="{7DE08FB4-C5BE-450E-A003-606841F97DFC}" type="presParOf" srcId="{9EC1EDB8-34ED-4711-BC08-8BC4661AD95B}" destId="{52B5C5BF-F9D8-40CB-9470-EB603BA685A2}" srcOrd="2" destOrd="0" presId="urn:microsoft.com/office/officeart/2008/layout/AscendingPictureAccentProcess"/>
    <dgm:cxn modelId="{00AEBEB7-6ADF-4A69-AC2E-B248D3C9558B}" type="presParOf" srcId="{9EC1EDB8-34ED-4711-BC08-8BC4661AD95B}" destId="{ECEA8770-4F8D-474B-9FB8-BD5E4CAB186A}" srcOrd="3" destOrd="0" presId="urn:microsoft.com/office/officeart/2008/layout/AscendingPictureAccentProcess"/>
    <dgm:cxn modelId="{8E73E589-37BF-4042-B5F5-364B24A02079}" type="presParOf" srcId="{9EC1EDB8-34ED-4711-BC08-8BC4661AD95B}" destId="{24DFD932-AAB8-49F0-B098-2D576D3979D9}" srcOrd="4" destOrd="0" presId="urn:microsoft.com/office/officeart/2008/layout/AscendingPictureAccentProcess"/>
    <dgm:cxn modelId="{8D3287D7-AA6C-4AA5-A573-109B886985DC}" type="presParOf" srcId="{9EC1EDB8-34ED-4711-BC08-8BC4661AD95B}" destId="{379AAFCB-9024-49F7-B4DD-C9851EE177EF}" srcOrd="5" destOrd="0" presId="urn:microsoft.com/office/officeart/2008/layout/AscendingPictureAccentProcess"/>
    <dgm:cxn modelId="{EF5F064C-D1B1-473E-9A06-5D0AF8DCCC4A}" type="presParOf" srcId="{9EC1EDB8-34ED-4711-BC08-8BC4661AD95B}" destId="{EE8099B2-2237-4C85-9E5E-CBD1B0CA7011}" srcOrd="6" destOrd="0" presId="urn:microsoft.com/office/officeart/2008/layout/AscendingPictureAccentProcess"/>
    <dgm:cxn modelId="{B2848276-7178-4A39-A4AD-10E20A5B9A85}" type="presParOf" srcId="{9EC1EDB8-34ED-4711-BC08-8BC4661AD95B}" destId="{AEA2F1E7-DD5B-481E-83C4-E19F62467465}" srcOrd="7" destOrd="0" presId="urn:microsoft.com/office/officeart/2008/layout/AscendingPictureAccentProcess"/>
    <dgm:cxn modelId="{8F3C7031-3D61-42DE-99A4-D7E56F8C1718}" type="presParOf" srcId="{9EC1EDB8-34ED-4711-BC08-8BC4661AD95B}" destId="{25453439-E35D-4E84-B17E-2DFB8EFF7D71}" srcOrd="8" destOrd="0" presId="urn:microsoft.com/office/officeart/2008/layout/AscendingPictureAccentProcess"/>
    <dgm:cxn modelId="{79588E26-C187-40C2-A9EE-BC0C0F623505}" type="presParOf" srcId="{9EC1EDB8-34ED-4711-BC08-8BC4661AD95B}" destId="{0FA81D01-2588-4C7B-B9C8-086AE14DE368}" srcOrd="9" destOrd="0" presId="urn:microsoft.com/office/officeart/2008/layout/AscendingPictureAccentProcess"/>
    <dgm:cxn modelId="{85E83835-CA28-411C-BE9F-32A6C9C20F03}" type="presParOf" srcId="{9EC1EDB8-34ED-4711-BC08-8BC4661AD95B}" destId="{AB7F84D5-8E49-44EF-91D8-C57960311BAA}" srcOrd="10" destOrd="0" presId="urn:microsoft.com/office/officeart/2008/layout/AscendingPictureAccentProcess"/>
    <dgm:cxn modelId="{DD07BEF4-DEAF-485D-B44A-FDD9B7F3B9AC}" type="presParOf" srcId="{9EC1EDB8-34ED-4711-BC08-8BC4661AD95B}" destId="{C9A4721F-A869-4751-81C9-E80D9462E503}" srcOrd="11" destOrd="0" presId="urn:microsoft.com/office/officeart/2008/layout/AscendingPictureAccentProcess"/>
    <dgm:cxn modelId="{2BF3DDEA-B6B6-45D3-96F9-3457DEB2225B}" type="presParOf" srcId="{9EC1EDB8-34ED-4711-BC08-8BC4661AD95B}" destId="{DA61F3D8-975B-4C37-AE07-43145790C11B}" srcOrd="12" destOrd="0" presId="urn:microsoft.com/office/officeart/2008/layout/AscendingPictureAccentProcess"/>
    <dgm:cxn modelId="{32969166-A27A-482E-9EBF-1875153F1235}" type="presParOf" srcId="{DA61F3D8-975B-4C37-AE07-43145790C11B}" destId="{48ADEB37-E343-4744-B685-CA83E2B9B6BD}" srcOrd="0" destOrd="0" presId="urn:microsoft.com/office/officeart/2008/layout/AscendingPictureAccentProcess"/>
    <dgm:cxn modelId="{DAA67E65-F0BD-49D0-8A2C-2E7B48D4AD98}" type="presParOf" srcId="{9EC1EDB8-34ED-4711-BC08-8BC4661AD95B}" destId="{39A01C9A-1B7E-42B6-8B59-F4F1782EC88C}" srcOrd="13" destOrd="0" presId="urn:microsoft.com/office/officeart/2008/layout/AscendingPictureAccentProcess"/>
    <dgm:cxn modelId="{C1CF1A8C-DE4B-4C1C-B968-5605ACF92E82}" type="presParOf" srcId="{9EC1EDB8-34ED-4711-BC08-8BC4661AD95B}" destId="{126AC29D-64B3-40ED-845D-0EB7DE2CC6B0}" srcOrd="14" destOrd="0" presId="urn:microsoft.com/office/officeart/2008/layout/AscendingPictureAccentProcess"/>
    <dgm:cxn modelId="{1560DBCA-FFE8-4478-A7BE-220C524B8466}" type="presParOf" srcId="{9EC1EDB8-34ED-4711-BC08-8BC4661AD95B}" destId="{14A5C1F7-27A5-4FBA-8968-337709D907D3}" srcOrd="15" destOrd="0" presId="urn:microsoft.com/office/officeart/2008/layout/AscendingPictureAccentProcess"/>
    <dgm:cxn modelId="{C23BFA5E-4EA6-4D66-B881-9700BB951557}" type="presParOf" srcId="{14A5C1F7-27A5-4FBA-8968-337709D907D3}" destId="{A972E666-0382-4987-A45C-B3674B49298B}"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C7441-3935-4F43-B2EF-838349E2BA1D}">
      <dsp:nvSpPr>
        <dsp:cNvPr id="0" name=""/>
        <dsp:cNvSpPr/>
      </dsp:nvSpPr>
      <dsp:spPr>
        <a:xfrm>
          <a:off x="2463531" y="1108"/>
          <a:ext cx="2459558" cy="2459558"/>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B70C611-44E5-40B6-B116-896FE7795832}">
      <dsp:nvSpPr>
        <dsp:cNvPr id="0" name=""/>
        <dsp:cNvSpPr/>
      </dsp:nvSpPr>
      <dsp:spPr>
        <a:xfrm>
          <a:off x="2579880" y="104409"/>
          <a:ext cx="442720" cy="442720"/>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7E4B097-8DDB-468F-AAA0-A5A7D3534EFC}">
      <dsp:nvSpPr>
        <dsp:cNvPr id="0" name=""/>
        <dsp:cNvSpPr/>
      </dsp:nvSpPr>
      <dsp:spPr>
        <a:xfrm>
          <a:off x="2801240" y="104409"/>
          <a:ext cx="2368075" cy="44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r>
            <a:rPr lang="es-ES" sz="2000" kern="1200" dirty="0" smtClean="0"/>
            <a:t>Locales</a:t>
          </a:r>
          <a:endParaRPr lang="es-ES" sz="2000" kern="1200" dirty="0"/>
        </a:p>
      </dsp:txBody>
      <dsp:txXfrm>
        <a:off x="2801240" y="104409"/>
        <a:ext cx="2368075" cy="442720"/>
      </dsp:txXfrm>
    </dsp:sp>
    <dsp:sp modelId="{D0C6F57A-2C90-424B-B3D6-578EF0688BC1}">
      <dsp:nvSpPr>
        <dsp:cNvPr id="0" name=""/>
        <dsp:cNvSpPr/>
      </dsp:nvSpPr>
      <dsp:spPr>
        <a:xfrm>
          <a:off x="2801240" y="547130"/>
          <a:ext cx="2368075" cy="25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endParaRPr lang="es-ES" sz="2000" kern="1200" dirty="0"/>
        </a:p>
      </dsp:txBody>
      <dsp:txXfrm>
        <a:off x="2801240" y="547130"/>
        <a:ext cx="2368075" cy="253830"/>
      </dsp:txXfrm>
    </dsp:sp>
    <dsp:sp modelId="{2843512C-5AA3-469C-A3B9-5B4276F38082}">
      <dsp:nvSpPr>
        <dsp:cNvPr id="0" name=""/>
        <dsp:cNvSpPr/>
      </dsp:nvSpPr>
      <dsp:spPr>
        <a:xfrm>
          <a:off x="2801240" y="800960"/>
          <a:ext cx="91118" cy="91118"/>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85C8A58-D93A-4422-8F5E-A1756550978F}">
      <dsp:nvSpPr>
        <dsp:cNvPr id="0" name=""/>
        <dsp:cNvSpPr/>
      </dsp:nvSpPr>
      <dsp:spPr>
        <a:xfrm>
          <a:off x="2801240" y="892079"/>
          <a:ext cx="2368075" cy="25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lvl="0" algn="l" defTabSz="711200">
            <a:lnSpc>
              <a:spcPct val="90000"/>
            </a:lnSpc>
            <a:spcBef>
              <a:spcPct val="0"/>
            </a:spcBef>
            <a:spcAft>
              <a:spcPct val="35000"/>
            </a:spcAft>
          </a:pPr>
          <a:r>
            <a:rPr lang="es-ES" sz="1600" kern="1200" dirty="0" smtClean="0"/>
            <a:t>Alcance por función.</a:t>
          </a:r>
          <a:endParaRPr lang="es-ES" sz="1600" kern="1200" dirty="0"/>
        </a:p>
      </dsp:txBody>
      <dsp:txXfrm>
        <a:off x="2801240" y="892079"/>
        <a:ext cx="2368075" cy="253830"/>
      </dsp:txXfrm>
    </dsp:sp>
    <dsp:sp modelId="{16358771-96DA-41D2-84D7-2608BBC982DE}">
      <dsp:nvSpPr>
        <dsp:cNvPr id="0" name=""/>
        <dsp:cNvSpPr/>
      </dsp:nvSpPr>
      <dsp:spPr>
        <a:xfrm>
          <a:off x="2801240" y="1145910"/>
          <a:ext cx="91118" cy="91118"/>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6994EAF-9D2F-4111-BE28-1B255CE0DC24}">
      <dsp:nvSpPr>
        <dsp:cNvPr id="0" name=""/>
        <dsp:cNvSpPr/>
      </dsp:nvSpPr>
      <dsp:spPr>
        <a:xfrm>
          <a:off x="2801240" y="1237028"/>
          <a:ext cx="2368075" cy="25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lvl="0" algn="l" defTabSz="711200">
            <a:lnSpc>
              <a:spcPct val="90000"/>
            </a:lnSpc>
            <a:spcBef>
              <a:spcPct val="0"/>
            </a:spcBef>
            <a:spcAft>
              <a:spcPct val="35000"/>
            </a:spcAft>
          </a:pPr>
          <a:r>
            <a:rPr lang="es-ES" sz="1600" kern="1200" dirty="0" smtClean="0"/>
            <a:t>Se comparten valores entre funciones por parámetros.</a:t>
          </a:r>
          <a:endParaRPr lang="es-ES" sz="1600" kern="1200" dirty="0"/>
        </a:p>
      </dsp:txBody>
      <dsp:txXfrm>
        <a:off x="2801240" y="1237028"/>
        <a:ext cx="2368075" cy="253830"/>
      </dsp:txXfrm>
    </dsp:sp>
    <dsp:sp modelId="{54913180-F340-4CED-B9A1-5F7D94FC2A6C}">
      <dsp:nvSpPr>
        <dsp:cNvPr id="0" name=""/>
        <dsp:cNvSpPr/>
      </dsp:nvSpPr>
      <dsp:spPr>
        <a:xfrm>
          <a:off x="2425752" y="2220960"/>
          <a:ext cx="2459558" cy="2459558"/>
        </a:xfrm>
        <a:prstGeom prst="ellipse">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17C94C-A524-4C4F-A5E4-D206C14E8655}">
      <dsp:nvSpPr>
        <dsp:cNvPr id="0" name=""/>
        <dsp:cNvSpPr/>
      </dsp:nvSpPr>
      <dsp:spPr>
        <a:xfrm>
          <a:off x="2579880" y="2323153"/>
          <a:ext cx="442720" cy="442720"/>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51342D9-F99F-43E7-A6A8-2E076938CA43}">
      <dsp:nvSpPr>
        <dsp:cNvPr id="0" name=""/>
        <dsp:cNvSpPr/>
      </dsp:nvSpPr>
      <dsp:spPr>
        <a:xfrm>
          <a:off x="2801240" y="2323153"/>
          <a:ext cx="2368075" cy="44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r>
            <a:rPr lang="es-ES" sz="2000" kern="1200" dirty="0" smtClean="0"/>
            <a:t>Globales</a:t>
          </a:r>
          <a:endParaRPr lang="es-ES" sz="2000" kern="1200" dirty="0"/>
        </a:p>
      </dsp:txBody>
      <dsp:txXfrm>
        <a:off x="2801240" y="2323153"/>
        <a:ext cx="2368075" cy="442720"/>
      </dsp:txXfrm>
    </dsp:sp>
    <dsp:sp modelId="{5134CFC8-C689-42DC-900F-87D5F015D0CB}">
      <dsp:nvSpPr>
        <dsp:cNvPr id="0" name=""/>
        <dsp:cNvSpPr/>
      </dsp:nvSpPr>
      <dsp:spPr>
        <a:xfrm>
          <a:off x="2801240" y="2765874"/>
          <a:ext cx="2368075" cy="25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endParaRPr lang="es-ES" sz="2000" kern="1200" dirty="0"/>
        </a:p>
      </dsp:txBody>
      <dsp:txXfrm>
        <a:off x="2801240" y="2765874"/>
        <a:ext cx="2368075" cy="253830"/>
      </dsp:txXfrm>
    </dsp:sp>
    <dsp:sp modelId="{51D32F81-30C6-4A8D-B234-D7A78F78F0A1}">
      <dsp:nvSpPr>
        <dsp:cNvPr id="0" name=""/>
        <dsp:cNvSpPr/>
      </dsp:nvSpPr>
      <dsp:spPr>
        <a:xfrm>
          <a:off x="2801240" y="3019704"/>
          <a:ext cx="91118" cy="91118"/>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6CC61B-69C0-4ADD-A2CC-8E764A4E5A8E}">
      <dsp:nvSpPr>
        <dsp:cNvPr id="0" name=""/>
        <dsp:cNvSpPr/>
      </dsp:nvSpPr>
      <dsp:spPr>
        <a:xfrm>
          <a:off x="2801240" y="3110823"/>
          <a:ext cx="2368075" cy="25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lvl="0" algn="l" defTabSz="711200">
            <a:lnSpc>
              <a:spcPct val="90000"/>
            </a:lnSpc>
            <a:spcBef>
              <a:spcPct val="0"/>
            </a:spcBef>
            <a:spcAft>
              <a:spcPct val="35000"/>
            </a:spcAft>
          </a:pPr>
          <a:r>
            <a:rPr lang="es-ES" sz="1600" kern="1200" dirty="0" smtClean="0"/>
            <a:t>Declaración fuera de funciones. </a:t>
          </a:r>
          <a:endParaRPr lang="es-ES" sz="1600" kern="1200" dirty="0"/>
        </a:p>
      </dsp:txBody>
      <dsp:txXfrm>
        <a:off x="2801240" y="3110823"/>
        <a:ext cx="2368075" cy="253830"/>
      </dsp:txXfrm>
    </dsp:sp>
    <dsp:sp modelId="{CDAF7873-E1F6-4239-BEC6-9B4BCBA46037}">
      <dsp:nvSpPr>
        <dsp:cNvPr id="0" name=""/>
        <dsp:cNvSpPr/>
      </dsp:nvSpPr>
      <dsp:spPr>
        <a:xfrm>
          <a:off x="2801240" y="3364653"/>
          <a:ext cx="91118" cy="91118"/>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55EEAE5-0C52-40C4-A7A9-7A65FCCBB46F}">
      <dsp:nvSpPr>
        <dsp:cNvPr id="0" name=""/>
        <dsp:cNvSpPr/>
      </dsp:nvSpPr>
      <dsp:spPr>
        <a:xfrm>
          <a:off x="2801240" y="3455772"/>
          <a:ext cx="2368075" cy="25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lvl="0" algn="l" defTabSz="711200">
            <a:lnSpc>
              <a:spcPct val="90000"/>
            </a:lnSpc>
            <a:spcBef>
              <a:spcPct val="0"/>
            </a:spcBef>
            <a:spcAft>
              <a:spcPct val="35000"/>
            </a:spcAft>
          </a:pPr>
          <a:r>
            <a:rPr lang="es-ES" sz="1600" kern="1200" dirty="0" smtClean="0"/>
            <a:t>Se utilizan en distintas funciones.</a:t>
          </a:r>
          <a:endParaRPr lang="es-ES" sz="1600" kern="1200" dirty="0"/>
        </a:p>
      </dsp:txBody>
      <dsp:txXfrm>
        <a:off x="2801240" y="3455772"/>
        <a:ext cx="2368075" cy="253830"/>
      </dsp:txXfrm>
    </dsp:sp>
    <dsp:sp modelId="{F9F343D1-8758-4B5A-A833-C44F4AB9AADE}">
      <dsp:nvSpPr>
        <dsp:cNvPr id="0" name=""/>
        <dsp:cNvSpPr/>
      </dsp:nvSpPr>
      <dsp:spPr>
        <a:xfrm>
          <a:off x="2801240" y="3709603"/>
          <a:ext cx="91118" cy="91118"/>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07858A-295C-47B8-9670-57E2E041A162}">
      <dsp:nvSpPr>
        <dsp:cNvPr id="0" name=""/>
        <dsp:cNvSpPr/>
      </dsp:nvSpPr>
      <dsp:spPr>
        <a:xfrm>
          <a:off x="2801240" y="3800721"/>
          <a:ext cx="2368075" cy="25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lvl="0" algn="l" defTabSz="711200">
            <a:lnSpc>
              <a:spcPct val="90000"/>
            </a:lnSpc>
            <a:spcBef>
              <a:spcPct val="0"/>
            </a:spcBef>
            <a:spcAft>
              <a:spcPct val="35000"/>
            </a:spcAft>
          </a:pPr>
          <a:r>
            <a:rPr lang="es-ES" sz="1600" kern="1200" dirty="0" smtClean="0"/>
            <a:t>«Utilizar con cuidado»</a:t>
          </a:r>
          <a:endParaRPr lang="es-ES" sz="1600" kern="1200" dirty="0"/>
        </a:p>
      </dsp:txBody>
      <dsp:txXfrm>
        <a:off x="2801240" y="3800721"/>
        <a:ext cx="2368075" cy="253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79702-2659-463C-8E02-F89330AA1A7A}">
      <dsp:nvSpPr>
        <dsp:cNvPr id="0" name=""/>
        <dsp:cNvSpPr/>
      </dsp:nvSpPr>
      <dsp:spPr>
        <a:xfrm>
          <a:off x="1503302" y="1992391"/>
          <a:ext cx="110412" cy="11041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68FE2-4504-4A06-A7A3-6F2733A1E667}">
      <dsp:nvSpPr>
        <dsp:cNvPr id="0" name=""/>
        <dsp:cNvSpPr/>
      </dsp:nvSpPr>
      <dsp:spPr>
        <a:xfrm>
          <a:off x="1406398" y="2147732"/>
          <a:ext cx="110412" cy="11041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5C5BF-F9D8-40CB-9470-EB603BA685A2}">
      <dsp:nvSpPr>
        <dsp:cNvPr id="0" name=""/>
        <dsp:cNvSpPr/>
      </dsp:nvSpPr>
      <dsp:spPr>
        <a:xfrm>
          <a:off x="1290700" y="2282223"/>
          <a:ext cx="110412" cy="11041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EA8770-4F8D-474B-9FB8-BD5E4CAB186A}">
      <dsp:nvSpPr>
        <dsp:cNvPr id="0" name=""/>
        <dsp:cNvSpPr/>
      </dsp:nvSpPr>
      <dsp:spPr>
        <a:xfrm>
          <a:off x="1429303" y="428999"/>
          <a:ext cx="110412" cy="11041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DFD932-AAB8-49F0-B098-2D576D3979D9}">
      <dsp:nvSpPr>
        <dsp:cNvPr id="0" name=""/>
        <dsp:cNvSpPr/>
      </dsp:nvSpPr>
      <dsp:spPr>
        <a:xfrm>
          <a:off x="1576715" y="340904"/>
          <a:ext cx="110412" cy="11041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9AAFCB-9024-49F7-B4DD-C9851EE177EF}">
      <dsp:nvSpPr>
        <dsp:cNvPr id="0" name=""/>
        <dsp:cNvSpPr/>
      </dsp:nvSpPr>
      <dsp:spPr>
        <a:xfrm>
          <a:off x="1724127" y="252809"/>
          <a:ext cx="110412" cy="11041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8099B2-2237-4C85-9E5E-CBD1B0CA7011}">
      <dsp:nvSpPr>
        <dsp:cNvPr id="0" name=""/>
        <dsp:cNvSpPr/>
      </dsp:nvSpPr>
      <dsp:spPr>
        <a:xfrm>
          <a:off x="1871539" y="340904"/>
          <a:ext cx="110412" cy="11041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A2F1E7-DD5B-481E-83C4-E19F62467465}">
      <dsp:nvSpPr>
        <dsp:cNvPr id="0" name=""/>
        <dsp:cNvSpPr/>
      </dsp:nvSpPr>
      <dsp:spPr>
        <a:xfrm>
          <a:off x="2019539" y="428999"/>
          <a:ext cx="110412" cy="11041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453439-E35D-4E84-B17E-2DFB8EFF7D71}">
      <dsp:nvSpPr>
        <dsp:cNvPr id="0" name=""/>
        <dsp:cNvSpPr/>
      </dsp:nvSpPr>
      <dsp:spPr>
        <a:xfrm>
          <a:off x="1724127" y="438689"/>
          <a:ext cx="110412" cy="11041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A81D01-2588-4C7B-B9C8-086AE14DE368}">
      <dsp:nvSpPr>
        <dsp:cNvPr id="0" name=""/>
        <dsp:cNvSpPr/>
      </dsp:nvSpPr>
      <dsp:spPr>
        <a:xfrm>
          <a:off x="1724127" y="624570"/>
          <a:ext cx="110412" cy="11041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F84D5-8E49-44EF-91D8-C57960311BAA}">
      <dsp:nvSpPr>
        <dsp:cNvPr id="0" name=""/>
        <dsp:cNvSpPr/>
      </dsp:nvSpPr>
      <dsp:spPr>
        <a:xfrm>
          <a:off x="823797" y="2710658"/>
          <a:ext cx="2386786" cy="6401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5203" tIns="95250" rIns="95250" bIns="95250" numCol="1" spcCol="1270" anchor="ctr" anchorCtr="0">
          <a:noAutofit/>
        </a:bodyPr>
        <a:lstStyle/>
        <a:p>
          <a:pPr lvl="0" algn="l" defTabSz="1111250">
            <a:lnSpc>
              <a:spcPct val="90000"/>
            </a:lnSpc>
            <a:spcBef>
              <a:spcPct val="0"/>
            </a:spcBef>
            <a:spcAft>
              <a:spcPct val="35000"/>
            </a:spcAft>
          </a:pPr>
          <a:r>
            <a:rPr lang="es-ES" sz="2500" kern="1200" dirty="0" err="1" smtClean="0"/>
            <a:t>Function</a:t>
          </a:r>
          <a:endParaRPr lang="es-ES" sz="2500" kern="1200" dirty="0"/>
        </a:p>
      </dsp:txBody>
      <dsp:txXfrm>
        <a:off x="855047" y="2741908"/>
        <a:ext cx="2324286" cy="577656"/>
      </dsp:txXfrm>
    </dsp:sp>
    <dsp:sp modelId="{C9A4721F-A869-4751-81C9-E80D9462E503}">
      <dsp:nvSpPr>
        <dsp:cNvPr id="0" name=""/>
        <dsp:cNvSpPr/>
      </dsp:nvSpPr>
      <dsp:spPr>
        <a:xfrm>
          <a:off x="3210583" y="2710658"/>
          <a:ext cx="2329231" cy="64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40640" bIns="40640" numCol="1" spcCol="1270" anchor="ctr" anchorCtr="0">
          <a:noAutofit/>
        </a:bodyPr>
        <a:lstStyle/>
        <a:p>
          <a:pPr lvl="0" algn="l" defTabSz="711200">
            <a:lnSpc>
              <a:spcPct val="90000"/>
            </a:lnSpc>
            <a:spcBef>
              <a:spcPct val="0"/>
            </a:spcBef>
            <a:spcAft>
              <a:spcPct val="35000"/>
            </a:spcAft>
          </a:pPr>
          <a:r>
            <a:rPr lang="es-ES" sz="1600" kern="1200" dirty="0" smtClean="0"/>
            <a:t>Bloques de código que ejecuta varias sentencias</a:t>
          </a:r>
          <a:endParaRPr lang="es-ES" sz="1600" kern="1200" dirty="0"/>
        </a:p>
      </dsp:txBody>
      <dsp:txXfrm>
        <a:off x="3210583" y="2710658"/>
        <a:ext cx="2329231" cy="640156"/>
      </dsp:txXfrm>
    </dsp:sp>
    <dsp:sp modelId="{48ADEB37-E343-4744-B685-CA83E2B9B6BD}">
      <dsp:nvSpPr>
        <dsp:cNvPr id="0" name=""/>
        <dsp:cNvSpPr/>
      </dsp:nvSpPr>
      <dsp:spPr>
        <a:xfrm>
          <a:off x="161910" y="2059049"/>
          <a:ext cx="1106472" cy="1106472"/>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A01C9A-1B7E-42B6-8B59-F4F1782EC88C}">
      <dsp:nvSpPr>
        <dsp:cNvPr id="0" name=""/>
        <dsp:cNvSpPr/>
      </dsp:nvSpPr>
      <dsp:spPr>
        <a:xfrm>
          <a:off x="1925087" y="1453702"/>
          <a:ext cx="1542222" cy="6401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5203" tIns="95250" rIns="95250" bIns="95250" numCol="1" spcCol="1270" anchor="ctr" anchorCtr="0">
          <a:noAutofit/>
        </a:bodyPr>
        <a:lstStyle/>
        <a:p>
          <a:pPr lvl="0" algn="l" defTabSz="1111250">
            <a:lnSpc>
              <a:spcPct val="90000"/>
            </a:lnSpc>
            <a:spcBef>
              <a:spcPct val="0"/>
            </a:spcBef>
            <a:spcAft>
              <a:spcPct val="35000"/>
            </a:spcAft>
          </a:pPr>
          <a:r>
            <a:rPr lang="es-ES" sz="2500" kern="1200" dirty="0" err="1" smtClean="0"/>
            <a:t>Return</a:t>
          </a:r>
          <a:endParaRPr lang="es-ES" sz="2500" kern="1200" dirty="0"/>
        </a:p>
      </dsp:txBody>
      <dsp:txXfrm>
        <a:off x="1956337" y="1484952"/>
        <a:ext cx="1479722" cy="577656"/>
      </dsp:txXfrm>
    </dsp:sp>
    <dsp:sp modelId="{126AC29D-64B3-40ED-845D-0EB7DE2CC6B0}">
      <dsp:nvSpPr>
        <dsp:cNvPr id="0" name=""/>
        <dsp:cNvSpPr/>
      </dsp:nvSpPr>
      <dsp:spPr>
        <a:xfrm>
          <a:off x="3468368" y="1453702"/>
          <a:ext cx="2308826" cy="64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40640" bIns="40640" numCol="1" spcCol="1270" anchor="ctr" anchorCtr="0">
          <a:noAutofit/>
        </a:bodyPr>
        <a:lstStyle/>
        <a:p>
          <a:pPr lvl="0" algn="l" defTabSz="711200">
            <a:lnSpc>
              <a:spcPct val="90000"/>
            </a:lnSpc>
            <a:spcBef>
              <a:spcPct val="0"/>
            </a:spcBef>
            <a:spcAft>
              <a:spcPct val="35000"/>
            </a:spcAft>
          </a:pPr>
          <a:r>
            <a:rPr lang="es-ES" sz="1600" kern="1200" dirty="0" smtClean="0"/>
            <a:t>Palabra clave utilizada para que una función devuelva un valor de cualquier tipo.</a:t>
          </a:r>
          <a:endParaRPr lang="es-ES" sz="1600" kern="1200" dirty="0"/>
        </a:p>
      </dsp:txBody>
      <dsp:txXfrm>
        <a:off x="3468368" y="1453702"/>
        <a:ext cx="2308826" cy="640156"/>
      </dsp:txXfrm>
    </dsp:sp>
    <dsp:sp modelId="{A972E666-0382-4987-A45C-B3674B49298B}">
      <dsp:nvSpPr>
        <dsp:cNvPr id="0" name=""/>
        <dsp:cNvSpPr/>
      </dsp:nvSpPr>
      <dsp:spPr>
        <a:xfrm>
          <a:off x="1170891" y="806926"/>
          <a:ext cx="1106472" cy="1106472"/>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5E5804-FCF9-45C6-A246-488951CD6A95}" type="datetimeFigureOut">
              <a:rPr lang="es-ES" smtClean="0"/>
              <a:t>20/10/2018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E63A60-F2E5-417E-B148-4AA85158A6B4}" type="slidenum">
              <a:rPr lang="es-ES" smtClean="0"/>
              <a:t>‹Nº›</a:t>
            </a:fld>
            <a:endParaRPr lang="es-ES"/>
          </a:p>
        </p:txBody>
      </p:sp>
    </p:spTree>
    <p:extLst>
      <p:ext uri="{BB962C8B-B14F-4D97-AF65-F5344CB8AC3E}">
        <p14:creationId xmlns:p14="http://schemas.microsoft.com/office/powerpoint/2010/main" val="2899070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Explicar los ciclos con </a:t>
            </a:r>
            <a:r>
              <a:rPr lang="es-ES"/>
              <a:t>las demos.</a:t>
            </a:r>
            <a:endParaRPr lang="es-ES" dirty="0"/>
          </a:p>
          <a:p>
            <a:r>
              <a:rPr lang="es-ES" dirty="0"/>
              <a:t>file:///C:/Users/usrsis0146/Desktop/CoderHouse/Programacion%20Web/ejemplos/CicloFor.html</a:t>
            </a:r>
          </a:p>
          <a:p>
            <a:r>
              <a:rPr lang="es-ES" dirty="0"/>
              <a:t>file:///C:/Users/usrsis0146/Desktop/CoderHouse/Programacion%20Web/ejemplos/CicloWhile.html</a:t>
            </a:r>
          </a:p>
          <a:p>
            <a:r>
              <a:rPr lang="es-ES" dirty="0"/>
              <a:t>file:///C:/Users/usrsis0146/Desktop/CoderHouse/Programacion%20Web/ejemplos/CicloDo.html</a:t>
            </a:r>
          </a:p>
        </p:txBody>
      </p:sp>
      <p:sp>
        <p:nvSpPr>
          <p:cNvPr id="4" name="3 Marcador de número de diapositiva"/>
          <p:cNvSpPr>
            <a:spLocks noGrp="1"/>
          </p:cNvSpPr>
          <p:nvPr>
            <p:ph type="sldNum" sz="quarter" idx="10"/>
          </p:nvPr>
        </p:nvSpPr>
        <p:spPr/>
        <p:txBody>
          <a:bodyPr/>
          <a:lstStyle/>
          <a:p>
            <a:fld id="{A1477D37-8B86-4E8A-B329-48CA4CFDE9D1}" type="slidenum">
              <a:rPr lang="es-ES" smtClean="0"/>
              <a:t>3</a:t>
            </a:fld>
            <a:endParaRPr lang="es-ES"/>
          </a:p>
        </p:txBody>
      </p:sp>
    </p:spTree>
    <p:extLst>
      <p:ext uri="{BB962C8B-B14F-4D97-AF65-F5344CB8AC3E}">
        <p14:creationId xmlns:p14="http://schemas.microsoft.com/office/powerpoint/2010/main" val="84718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Hacer demo</a:t>
            </a:r>
            <a:r>
              <a:rPr lang="es-ES" baseline="0" dirty="0" smtClean="0"/>
              <a:t> presentando como se declaran y demostrando su ámbito.</a:t>
            </a:r>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En ejercicio: file:///C:/Users/usrsis0146/Desktop/CoderHouse/Programacion%20Web/ejemplosClase3y4/General-DemosRealizadas/AmbitoVariables/01General-AmbietoVariables.html</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Mostrar </a:t>
            </a:r>
            <a:r>
              <a:rPr lang="es-ES" baseline="0" dirty="0" err="1" smtClean="0"/>
              <a:t>funciton</a:t>
            </a:r>
            <a:r>
              <a:rPr lang="es-ES" baseline="0" dirty="0" smtClean="0"/>
              <a:t> </a:t>
            </a:r>
            <a:r>
              <a:rPr lang="es-ES" sz="1200" kern="1200" dirty="0" err="1" smtClean="0">
                <a:solidFill>
                  <a:schemeClr val="tx1"/>
                </a:solidFill>
                <a:latin typeface="+mn-lt"/>
                <a:ea typeface="+mn-ea"/>
                <a:cs typeface="+mn-cs"/>
              </a:rPr>
              <a:t>mostrarNombrePorDefecto</a:t>
            </a:r>
            <a:r>
              <a:rPr lang="es-ES" sz="1200" kern="1200" dirty="0" smtClean="0">
                <a:solidFill>
                  <a:schemeClr val="tx1"/>
                </a:solidFill>
                <a:latin typeface="+mn-lt"/>
                <a:ea typeface="+mn-ea"/>
                <a:cs typeface="+mn-cs"/>
              </a:rPr>
              <a:t>() y </a:t>
            </a:r>
            <a:r>
              <a:rPr lang="es-ES" sz="1200" kern="1200" dirty="0" err="1" smtClean="0">
                <a:solidFill>
                  <a:schemeClr val="tx1"/>
                </a:solidFill>
                <a:latin typeface="+mn-lt"/>
                <a:ea typeface="+mn-ea"/>
                <a:cs typeface="+mn-cs"/>
              </a:rPr>
              <a:t>MostrarClientesPorPantalla</a:t>
            </a:r>
            <a:r>
              <a:rPr lang="es-ES" sz="1200" kern="1200" dirty="0" smtClean="0">
                <a:solidFill>
                  <a:schemeClr val="tx1"/>
                </a:solidFill>
                <a:latin typeface="+mn-lt"/>
                <a:ea typeface="+mn-ea"/>
                <a:cs typeface="+mn-cs"/>
              </a:rPr>
              <a:t>() y el alcance</a:t>
            </a:r>
            <a:r>
              <a:rPr lang="es-ES" sz="1200" kern="1200" baseline="0" dirty="0" smtClean="0">
                <a:solidFill>
                  <a:schemeClr val="tx1"/>
                </a:solidFill>
                <a:latin typeface="+mn-lt"/>
                <a:ea typeface="+mn-ea"/>
                <a:cs typeface="+mn-cs"/>
              </a:rPr>
              <a:t> global de las variables nombre, </a:t>
            </a:r>
            <a:r>
              <a:rPr lang="es-ES" sz="1200" kern="1200" baseline="0" dirty="0" err="1" smtClean="0">
                <a:solidFill>
                  <a:schemeClr val="tx1"/>
                </a:solidFill>
                <a:latin typeface="+mn-lt"/>
                <a:ea typeface="+mn-ea"/>
                <a:cs typeface="+mn-cs"/>
              </a:rPr>
              <a:t>emai</a:t>
            </a:r>
            <a:r>
              <a:rPr lang="es-ES" sz="1200" kern="1200" baseline="0" dirty="0" smtClean="0">
                <a:solidFill>
                  <a:schemeClr val="tx1"/>
                </a:solidFill>
                <a:latin typeface="+mn-lt"/>
                <a:ea typeface="+mn-ea"/>
                <a:cs typeface="+mn-cs"/>
              </a:rPr>
              <a:t>, </a:t>
            </a:r>
            <a:r>
              <a:rPr lang="es-ES" sz="1200" kern="1200" baseline="0" dirty="0" err="1" smtClean="0">
                <a:solidFill>
                  <a:schemeClr val="tx1"/>
                </a:solidFill>
                <a:latin typeface="+mn-lt"/>
                <a:ea typeface="+mn-ea"/>
                <a:cs typeface="+mn-cs"/>
              </a:rPr>
              <a:t>dni</a:t>
            </a:r>
            <a:r>
              <a:rPr lang="es-E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baseline="0" dirty="0" smtClean="0">
                <a:solidFill>
                  <a:schemeClr val="tx1"/>
                </a:solidFill>
                <a:latin typeface="+mn-lt"/>
                <a:ea typeface="+mn-ea"/>
                <a:cs typeface="+mn-cs"/>
              </a:rPr>
              <a:t>Aplicar una </a:t>
            </a:r>
            <a:r>
              <a:rPr lang="es-ES" sz="1200" kern="1200" baseline="0" dirty="0" err="1" smtClean="0">
                <a:solidFill>
                  <a:schemeClr val="tx1"/>
                </a:solidFill>
                <a:latin typeface="+mn-lt"/>
                <a:ea typeface="+mn-ea"/>
                <a:cs typeface="+mn-cs"/>
              </a:rPr>
              <a:t>modificacion</a:t>
            </a:r>
            <a:r>
              <a:rPr lang="es-ES" sz="1200" kern="1200" baseline="0" dirty="0" smtClean="0">
                <a:solidFill>
                  <a:schemeClr val="tx1"/>
                </a:solidFill>
                <a:latin typeface="+mn-lt"/>
                <a:ea typeface="+mn-ea"/>
                <a:cs typeface="+mn-cs"/>
              </a:rPr>
              <a:t> al ejemplo para que demostrar la variable local.</a:t>
            </a:r>
            <a:endParaRPr lang="es-ES" dirty="0"/>
          </a:p>
        </p:txBody>
      </p:sp>
      <p:sp>
        <p:nvSpPr>
          <p:cNvPr id="4" name="3 Marcador de número de diapositiva"/>
          <p:cNvSpPr>
            <a:spLocks noGrp="1"/>
          </p:cNvSpPr>
          <p:nvPr>
            <p:ph type="sldNum" sz="quarter" idx="10"/>
          </p:nvPr>
        </p:nvSpPr>
        <p:spPr/>
        <p:txBody>
          <a:bodyPr/>
          <a:lstStyle/>
          <a:p>
            <a:fld id="{96116DA1-4BA6-4EA9-B9D0-973575DF516B}" type="slidenum">
              <a:rPr lang="es-ES" smtClean="0"/>
              <a:t>7</a:t>
            </a:fld>
            <a:endParaRPr lang="es-ES"/>
          </a:p>
        </p:txBody>
      </p:sp>
    </p:spTree>
    <p:extLst>
      <p:ext uri="{BB962C8B-B14F-4D97-AF65-F5344CB8AC3E}">
        <p14:creationId xmlns:p14="http://schemas.microsoft.com/office/powerpoint/2010/main" val="1676616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Demostrarlo creando una </a:t>
            </a:r>
            <a:r>
              <a:rPr lang="es-ES" dirty="0" err="1" smtClean="0"/>
              <a:t>function</a:t>
            </a:r>
            <a:r>
              <a:rPr lang="es-ES" dirty="0" smtClean="0"/>
              <a:t> y </a:t>
            </a:r>
            <a:r>
              <a:rPr lang="es-ES" dirty="0" err="1" smtClean="0"/>
              <a:t>llamandolo</a:t>
            </a:r>
            <a:r>
              <a:rPr lang="es-ES" dirty="0" smtClean="0"/>
              <a:t> desde un</a:t>
            </a:r>
            <a:r>
              <a:rPr lang="es-ES" baseline="0" dirty="0" smtClean="0"/>
              <a:t> </a:t>
            </a:r>
            <a:r>
              <a:rPr lang="es-ES" baseline="0" dirty="0" err="1" smtClean="0"/>
              <a:t>boton</a:t>
            </a:r>
            <a:r>
              <a:rPr lang="es-ES" baseline="0" dirty="0" smtClean="0"/>
              <a:t> en un </a:t>
            </a:r>
            <a:r>
              <a:rPr lang="es-ES" baseline="0" dirty="0" err="1" smtClean="0"/>
              <a:t>html</a:t>
            </a:r>
            <a:r>
              <a:rPr lang="es-ES" baseline="0" dirty="0" smtClean="0"/>
              <a:t>.</a:t>
            </a:r>
          </a:p>
          <a:p>
            <a:r>
              <a:rPr lang="es-ES" baseline="0" dirty="0" smtClean="0"/>
              <a:t>Utilizar como base el ejercicio: C:\Users\usrsis0146\Desktop\CoderHouse\Programacion Web\ejemplosClase3y4\General-</a:t>
            </a:r>
            <a:r>
              <a:rPr lang="es-ES" baseline="0" dirty="0" err="1" smtClean="0"/>
              <a:t>DemosRealizadas</a:t>
            </a:r>
            <a:r>
              <a:rPr lang="es-ES" baseline="0" dirty="0" smtClean="0"/>
              <a:t>\</a:t>
            </a:r>
            <a:r>
              <a:rPr lang="es-ES" baseline="0" dirty="0" err="1" smtClean="0"/>
              <a:t>AmbitoVariables</a:t>
            </a:r>
            <a:r>
              <a:rPr lang="es-ES" baseline="0" dirty="0" smtClean="0"/>
              <a:t>\01General-AmbietoVariables.html</a:t>
            </a:r>
            <a:r>
              <a:rPr lang="es-ES" dirty="0" smtClean="0"/>
              <a:t>Agregar </a:t>
            </a:r>
          </a:p>
          <a:p>
            <a:endParaRPr lang="es-ES" dirty="0" smtClean="0"/>
          </a:p>
          <a:p>
            <a:r>
              <a:rPr lang="es-ES" dirty="0" smtClean="0"/>
              <a:t>Escenario donde deseamos</a:t>
            </a:r>
            <a:r>
              <a:rPr lang="es-ES" baseline="0" dirty="0" smtClean="0"/>
              <a:t> calcular la edad:</a:t>
            </a:r>
          </a:p>
          <a:p>
            <a:r>
              <a:rPr lang="es-ES" baseline="0" dirty="0" smtClean="0"/>
              <a:t>	-Agregar campo Año de nacimiento:</a:t>
            </a:r>
          </a:p>
          <a:p>
            <a:r>
              <a:rPr lang="es-ES" baseline="0" dirty="0" smtClean="0"/>
              <a:t>	-Agregar </a:t>
            </a:r>
            <a:r>
              <a:rPr lang="es-ES" baseline="0" dirty="0" err="1" smtClean="0"/>
              <a:t>boton</a:t>
            </a:r>
            <a:endParaRPr lang="es-ES" baseline="0" dirty="0" smtClean="0"/>
          </a:p>
          <a:p>
            <a:r>
              <a:rPr lang="es-ES" baseline="0" dirty="0" smtClean="0"/>
              <a:t>	-Agregar </a:t>
            </a:r>
            <a:r>
              <a:rPr lang="es-ES" baseline="0" dirty="0" err="1" smtClean="0"/>
              <a:t>funcion</a:t>
            </a:r>
            <a:r>
              <a:rPr lang="es-ES" baseline="0" dirty="0" smtClean="0"/>
              <a:t> que busque edad y la retorne, y </a:t>
            </a:r>
            <a:r>
              <a:rPr lang="es-ES" baseline="0" dirty="0" err="1" smtClean="0"/>
              <a:t>function</a:t>
            </a:r>
            <a:r>
              <a:rPr lang="es-ES" baseline="0" dirty="0" smtClean="0"/>
              <a:t> que muestre edad</a:t>
            </a:r>
          </a:p>
          <a:p>
            <a:endParaRPr lang="es-ES" baseline="0" dirty="0" smtClean="0"/>
          </a:p>
          <a:p>
            <a:r>
              <a:rPr lang="es-ES" baseline="0" dirty="0" smtClean="0"/>
              <a:t>Demo Realizada: </a:t>
            </a:r>
          </a:p>
          <a:p>
            <a:r>
              <a:rPr lang="es-ES" baseline="0" dirty="0" smtClean="0"/>
              <a:t>file:///C:/Users/usrsis0146/Desktop/CoderHouse/Programacion%20Web/ejemplosClase3y4/General-DemosRealizadas/Funciones%20y%20Return/01General-Funciones%20y%20Return.html</a:t>
            </a:r>
            <a:endParaRPr lang="es-ES" dirty="0"/>
          </a:p>
        </p:txBody>
      </p:sp>
      <p:sp>
        <p:nvSpPr>
          <p:cNvPr id="4" name="3 Marcador de número de diapositiva"/>
          <p:cNvSpPr>
            <a:spLocks noGrp="1"/>
          </p:cNvSpPr>
          <p:nvPr>
            <p:ph type="sldNum" sz="quarter" idx="10"/>
          </p:nvPr>
        </p:nvSpPr>
        <p:spPr/>
        <p:txBody>
          <a:bodyPr/>
          <a:lstStyle/>
          <a:p>
            <a:fld id="{96116DA1-4BA6-4EA9-B9D0-973575DF516B}" type="slidenum">
              <a:rPr lang="es-ES" smtClean="0"/>
              <a:t>8</a:t>
            </a:fld>
            <a:endParaRPr lang="es-ES"/>
          </a:p>
        </p:txBody>
      </p:sp>
    </p:spTree>
    <p:extLst>
      <p:ext uri="{BB962C8B-B14F-4D97-AF65-F5344CB8AC3E}">
        <p14:creationId xmlns:p14="http://schemas.microsoft.com/office/powerpoint/2010/main" val="333055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Link</a:t>
            </a:r>
            <a:r>
              <a:rPr lang="es-ES" baseline="0" dirty="0" smtClean="0"/>
              <a:t> de las soluciones</a:t>
            </a:r>
            <a:endParaRPr lang="es-ES" dirty="0" smtClean="0"/>
          </a:p>
          <a:p>
            <a:r>
              <a:rPr lang="es-ES" dirty="0" smtClean="0"/>
              <a:t>https://librosweb.es/libro/javascript/capitulo-4/funciones.html</a:t>
            </a:r>
            <a:endParaRPr lang="es-ES" dirty="0"/>
          </a:p>
        </p:txBody>
      </p:sp>
      <p:sp>
        <p:nvSpPr>
          <p:cNvPr id="4" name="3 Marcador de número de diapositiva"/>
          <p:cNvSpPr>
            <a:spLocks noGrp="1"/>
          </p:cNvSpPr>
          <p:nvPr>
            <p:ph type="sldNum" sz="quarter" idx="10"/>
          </p:nvPr>
        </p:nvSpPr>
        <p:spPr/>
        <p:txBody>
          <a:bodyPr/>
          <a:lstStyle/>
          <a:p>
            <a:fld id="{26E63A60-F2E5-417E-B148-4AA85158A6B4}" type="slidenum">
              <a:rPr lang="es-ES" smtClean="0"/>
              <a:t>9</a:t>
            </a:fld>
            <a:endParaRPr lang="es-ES"/>
          </a:p>
        </p:txBody>
      </p:sp>
    </p:spTree>
    <p:extLst>
      <p:ext uri="{BB962C8B-B14F-4D97-AF65-F5344CB8AC3E}">
        <p14:creationId xmlns:p14="http://schemas.microsoft.com/office/powerpoint/2010/main" val="102980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Entregar </a:t>
            </a:r>
            <a:r>
              <a:rPr lang="es-ES" dirty="0" err="1" smtClean="0"/>
              <a:t>html</a:t>
            </a:r>
            <a:r>
              <a:rPr lang="es-ES" dirty="0" smtClean="0"/>
              <a:t> base</a:t>
            </a:r>
            <a:r>
              <a:rPr lang="es-ES" baseline="0" dirty="0" smtClean="0"/>
              <a:t> a los alumnos:</a:t>
            </a:r>
          </a:p>
          <a:p>
            <a:r>
              <a:rPr lang="es-ES" dirty="0" smtClean="0"/>
              <a:t> C:\Users\usrsis0146\Desktop\CoderHouse\Programacion Web\ejemplosClase3y4\ProductosFinancierosCliente.html</a:t>
            </a:r>
          </a:p>
          <a:p>
            <a:r>
              <a:rPr lang="es-ES" dirty="0" smtClean="0"/>
              <a:t>Explicar</a:t>
            </a:r>
            <a:r>
              <a:rPr lang="es-ES" baseline="0" dirty="0" smtClean="0"/>
              <a:t> que el ejercicio será nutrido durante toda la clase.</a:t>
            </a:r>
          </a:p>
          <a:p>
            <a:endParaRPr lang="es-ES" baseline="0" dirty="0" smtClean="0"/>
          </a:p>
          <a:p>
            <a:r>
              <a:rPr lang="es-ES" baseline="0" dirty="0" err="1" smtClean="0"/>
              <a:t>Ejercisio</a:t>
            </a:r>
            <a:r>
              <a:rPr lang="es-ES" baseline="0" dirty="0" smtClean="0"/>
              <a:t> Resuelto:</a:t>
            </a:r>
          </a:p>
        </p:txBody>
      </p:sp>
      <p:sp>
        <p:nvSpPr>
          <p:cNvPr id="4" name="3 Marcador de número de diapositiva"/>
          <p:cNvSpPr>
            <a:spLocks noGrp="1"/>
          </p:cNvSpPr>
          <p:nvPr>
            <p:ph type="sldNum" sz="quarter" idx="10"/>
          </p:nvPr>
        </p:nvSpPr>
        <p:spPr/>
        <p:txBody>
          <a:bodyPr/>
          <a:lstStyle/>
          <a:p>
            <a:fld id="{96116DA1-4BA6-4EA9-B9D0-973575DF516B}" type="slidenum">
              <a:rPr lang="es-ES" smtClean="0"/>
              <a:t>10</a:t>
            </a:fld>
            <a:endParaRPr lang="es-ES"/>
          </a:p>
        </p:txBody>
      </p:sp>
    </p:spTree>
    <p:extLst>
      <p:ext uri="{BB962C8B-B14F-4D97-AF65-F5344CB8AC3E}">
        <p14:creationId xmlns:p14="http://schemas.microsoft.com/office/powerpoint/2010/main" val="3307307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ABACEC7-815C-4EDD-9DF3-121A19CBC31B}" type="datetimeFigureOut">
              <a:rPr lang="es-ES" smtClean="0"/>
              <a:t>20/10/2018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C436BF-6CD2-4D4D-95CA-EBA3F6A5024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ABACEC7-815C-4EDD-9DF3-121A19CBC31B}" type="datetimeFigureOut">
              <a:rPr lang="es-ES" smtClean="0"/>
              <a:t>20/10/2018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C436BF-6CD2-4D4D-95CA-EBA3F6A5024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ABACEC7-815C-4EDD-9DF3-121A19CBC31B}" type="datetimeFigureOut">
              <a:rPr lang="es-ES" smtClean="0"/>
              <a:t>20/10/2018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C436BF-6CD2-4D4D-95CA-EBA3F6A5024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ABACEC7-815C-4EDD-9DF3-121A19CBC31B}" type="datetimeFigureOut">
              <a:rPr lang="es-ES" smtClean="0"/>
              <a:t>20/10/2018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C436BF-6CD2-4D4D-95CA-EBA3F6A5024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BACEC7-815C-4EDD-9DF3-121A19CBC31B}" type="datetimeFigureOut">
              <a:rPr lang="es-ES" smtClean="0"/>
              <a:t>20/10/2018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AC436BF-6CD2-4D4D-95CA-EBA3F6A5024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ABACEC7-815C-4EDD-9DF3-121A19CBC31B}" type="datetimeFigureOut">
              <a:rPr lang="es-ES" smtClean="0"/>
              <a:t>20/10/2018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AC436BF-6CD2-4D4D-95CA-EBA3F6A5024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AABACEC7-815C-4EDD-9DF3-121A19CBC31B}" type="datetimeFigureOut">
              <a:rPr lang="es-ES" smtClean="0"/>
              <a:t>20/10/2018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AC436BF-6CD2-4D4D-95CA-EBA3F6A5024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ABACEC7-815C-4EDD-9DF3-121A19CBC31B}" type="datetimeFigureOut">
              <a:rPr lang="es-ES" smtClean="0"/>
              <a:t>20/10/2018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AC436BF-6CD2-4D4D-95CA-EBA3F6A5024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ACEC7-815C-4EDD-9DF3-121A19CBC31B}" type="datetimeFigureOut">
              <a:rPr lang="es-ES" smtClean="0"/>
              <a:t>20/10/2018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AC436BF-6CD2-4D4D-95CA-EBA3F6A5024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ABACEC7-815C-4EDD-9DF3-121A19CBC31B}" type="datetimeFigureOut">
              <a:rPr lang="es-ES" smtClean="0"/>
              <a:t>20/10/2018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AC436BF-6CD2-4D4D-95CA-EBA3F6A5024C}" type="slidenum">
              <a:rPr lang="es-ES" smtClean="0"/>
              <a:t>‹Nº›</a:t>
            </a:fld>
            <a:endParaRPr lang="es-ES"/>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AABACEC7-815C-4EDD-9DF3-121A19CBC31B}" type="datetimeFigureOut">
              <a:rPr lang="es-ES" smtClean="0"/>
              <a:t>20/10/2018</a:t>
            </a:fld>
            <a:endParaRPr lang="es-ES"/>
          </a:p>
        </p:txBody>
      </p:sp>
      <p:sp>
        <p:nvSpPr>
          <p:cNvPr id="9" name="Slide Number Placeholder 8"/>
          <p:cNvSpPr>
            <a:spLocks noGrp="1"/>
          </p:cNvSpPr>
          <p:nvPr>
            <p:ph type="sldNum" sz="quarter" idx="11"/>
          </p:nvPr>
        </p:nvSpPr>
        <p:spPr/>
        <p:txBody>
          <a:bodyPr/>
          <a:lstStyle/>
          <a:p>
            <a:fld id="{0AC436BF-6CD2-4D4D-95CA-EBA3F6A5024C}" type="slidenum">
              <a:rPr lang="es-ES" smtClean="0"/>
              <a:t>‹Nº›</a:t>
            </a:fld>
            <a:endParaRPr lang="es-ES"/>
          </a:p>
        </p:txBody>
      </p:sp>
      <p:sp>
        <p:nvSpPr>
          <p:cNvPr id="10" name="Footer Placeholder 9"/>
          <p:cNvSpPr>
            <a:spLocks noGrp="1"/>
          </p:cNvSpPr>
          <p:nvPr>
            <p:ph type="ftr" sz="quarter" idx="12"/>
          </p:nvPr>
        </p:nvSpPr>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AC436BF-6CD2-4D4D-95CA-EBA3F6A5024C}" type="slidenum">
              <a:rPr lang="es-ES" smtClean="0"/>
              <a:t>‹Nº›</a:t>
            </a:fld>
            <a:endParaRPr lang="es-E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E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ABACEC7-815C-4EDD-9DF3-121A19CBC31B}" type="datetimeFigureOut">
              <a:rPr lang="es-ES" smtClean="0"/>
              <a:t>20/10/2018</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librosweb.es/javascript/capitulo_11/ejercicio_8.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librosweb.es/javascript/capitulo_11/ejercicio_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Ejercicio de Repaso</a:t>
            </a:r>
            <a:endParaRPr lang="es-ES" dirty="0"/>
          </a:p>
        </p:txBody>
      </p:sp>
      <p:sp>
        <p:nvSpPr>
          <p:cNvPr id="5" name="4 Marcador de contenido"/>
          <p:cNvSpPr>
            <a:spLocks noGrp="1"/>
          </p:cNvSpPr>
          <p:nvPr>
            <p:ph idx="1"/>
          </p:nvPr>
        </p:nvSpPr>
        <p:spPr/>
        <p:txBody>
          <a:bodyPr>
            <a:normAutofit fontScale="92500" lnSpcReduction="20000"/>
          </a:bodyPr>
          <a:lstStyle/>
          <a:p>
            <a:r>
              <a:rPr lang="es-ES" dirty="0" smtClean="0"/>
              <a:t>Realice un script donde pida por pantalla nombre y edad de la persona y ultimo salario:	</a:t>
            </a:r>
          </a:p>
          <a:p>
            <a:r>
              <a:rPr lang="es-ES" dirty="0" smtClean="0"/>
              <a:t>El sistema debe calcular el % de la pensión correspondiente:</a:t>
            </a:r>
          </a:p>
          <a:p>
            <a:pPr lvl="1"/>
            <a:r>
              <a:rPr lang="es-ES" dirty="0" smtClean="0"/>
              <a:t>Si el año de nacimiento es menor al 1977 entonces presentar por pantalla: Pensión al 70%</a:t>
            </a:r>
          </a:p>
          <a:p>
            <a:pPr lvl="1"/>
            <a:r>
              <a:rPr lang="es-ES" dirty="0" smtClean="0"/>
              <a:t>Si el año de nacimiento es menor 1967 entonces presentar por pantalla: Pensión al 85%</a:t>
            </a:r>
          </a:p>
          <a:p>
            <a:pPr lvl="1"/>
            <a:r>
              <a:rPr lang="es-ES" dirty="0" smtClean="0"/>
              <a:t>Y si es menor al 1960 entonces presentar por pantalla: Pensión al 100%</a:t>
            </a:r>
          </a:p>
          <a:p>
            <a:pPr lvl="1"/>
            <a:r>
              <a:rPr lang="es-ES" dirty="0" smtClean="0"/>
              <a:t>Validar que el nombre no sea vacío y que la edad sea un numero.</a:t>
            </a:r>
          </a:p>
          <a:p>
            <a:r>
              <a:rPr lang="es-ES" dirty="0" smtClean="0"/>
              <a:t>Como Resultado, presentar por pantalla:</a:t>
            </a:r>
          </a:p>
          <a:p>
            <a:pPr lvl="1"/>
            <a:r>
              <a:rPr lang="es-ES" dirty="0" smtClean="0"/>
              <a:t>Nombre completo.</a:t>
            </a:r>
          </a:p>
          <a:p>
            <a:pPr lvl="1"/>
            <a:r>
              <a:rPr lang="es-ES" dirty="0" smtClean="0"/>
              <a:t>Edad:</a:t>
            </a:r>
          </a:p>
          <a:p>
            <a:pPr lvl="1"/>
            <a:r>
              <a:rPr lang="es-ES" dirty="0" smtClean="0"/>
              <a:t>Año de Nacimiento:</a:t>
            </a:r>
          </a:p>
          <a:p>
            <a:pPr lvl="1"/>
            <a:r>
              <a:rPr lang="es-ES" dirty="0" smtClean="0"/>
              <a:t>Salario:</a:t>
            </a:r>
          </a:p>
          <a:p>
            <a:pPr lvl="1"/>
            <a:r>
              <a:rPr lang="es-ES" dirty="0" smtClean="0"/>
              <a:t>Monto de la Pensión Otorgada: </a:t>
            </a:r>
          </a:p>
        </p:txBody>
      </p:sp>
    </p:spTree>
    <p:extLst>
      <p:ext uri="{BB962C8B-B14F-4D97-AF65-F5344CB8AC3E}">
        <p14:creationId xmlns:p14="http://schemas.microsoft.com/office/powerpoint/2010/main" val="1407607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Desarrollo de Ejercicio</a:t>
            </a:r>
            <a:endParaRPr lang="es-ES" dirty="0"/>
          </a:p>
        </p:txBody>
      </p:sp>
      <p:sp>
        <p:nvSpPr>
          <p:cNvPr id="3" name="2 Marcador de contenido"/>
          <p:cNvSpPr>
            <a:spLocks noGrp="1"/>
          </p:cNvSpPr>
          <p:nvPr>
            <p:ph idx="1"/>
          </p:nvPr>
        </p:nvSpPr>
        <p:spPr/>
        <p:txBody>
          <a:bodyPr>
            <a:normAutofit/>
          </a:bodyPr>
          <a:lstStyle/>
          <a:p>
            <a:r>
              <a:rPr lang="es-ES" dirty="0" smtClean="0"/>
              <a:t>Desarrollar un pagina donde se muestren los Productos </a:t>
            </a:r>
            <a:r>
              <a:rPr lang="es-ES" dirty="0"/>
              <a:t>F</a:t>
            </a:r>
            <a:r>
              <a:rPr lang="es-ES" dirty="0" smtClean="0"/>
              <a:t>inancieros de un Cliente.</a:t>
            </a:r>
          </a:p>
          <a:p>
            <a:pPr lvl="1"/>
            <a:r>
              <a:rPr lang="es-ES" dirty="0" smtClean="0"/>
              <a:t>Almacenar los datos de un cliente en variables globales. Nombre, Apellido, Nro. Documento, Tipo  Documento, teléfono, Email.</a:t>
            </a:r>
          </a:p>
          <a:p>
            <a:pPr lvl="1"/>
            <a:r>
              <a:rPr lang="es-ES" dirty="0" smtClean="0"/>
              <a:t>Crear Arreglo con Productos del cliente «</a:t>
            </a:r>
            <a:r>
              <a:rPr lang="es-ES" dirty="0" err="1" smtClean="0"/>
              <a:t>productosCliente</a:t>
            </a:r>
            <a:r>
              <a:rPr lang="es-ES" dirty="0" smtClean="0"/>
              <a:t>»</a:t>
            </a:r>
          </a:p>
          <a:p>
            <a:pPr lvl="2"/>
            <a:r>
              <a:rPr lang="es-ES" sz="1600" dirty="0" err="1"/>
              <a:t>v</a:t>
            </a:r>
            <a:r>
              <a:rPr lang="es-ES" sz="1600" dirty="0" err="1" smtClean="0"/>
              <a:t>ar</a:t>
            </a:r>
            <a:r>
              <a:rPr lang="es-ES" sz="1600" dirty="0" smtClean="0"/>
              <a:t> productos = [«</a:t>
            </a:r>
            <a:r>
              <a:rPr lang="es-ES" sz="1600" dirty="0" err="1" smtClean="0"/>
              <a:t>Tj</a:t>
            </a:r>
            <a:r>
              <a:rPr lang="es-ES" sz="1600" dirty="0" smtClean="0"/>
              <a:t>: Visa», «</a:t>
            </a:r>
            <a:r>
              <a:rPr lang="es-ES" sz="1600" dirty="0" err="1" smtClean="0"/>
              <a:t>Tj</a:t>
            </a:r>
            <a:r>
              <a:rPr lang="es-ES" sz="1600" dirty="0" smtClean="0"/>
              <a:t> Master», «Caja de Ahorro», «Caja Corriente»];</a:t>
            </a:r>
          </a:p>
          <a:p>
            <a:pPr lvl="1"/>
            <a:r>
              <a:rPr lang="es-ES" u="sng" dirty="0" smtClean="0"/>
              <a:t>Realizar</a:t>
            </a:r>
            <a:r>
              <a:rPr lang="es-ES" dirty="0" smtClean="0"/>
              <a:t> un </a:t>
            </a:r>
            <a:r>
              <a:rPr lang="es-ES" sz="2000" dirty="0" err="1" smtClean="0"/>
              <a:t>funcion</a:t>
            </a:r>
            <a:r>
              <a:rPr lang="es-ES" sz="2000" dirty="0" smtClean="0"/>
              <a:t> </a:t>
            </a:r>
            <a:r>
              <a:rPr lang="es-ES" sz="2000" dirty="0" err="1" smtClean="0"/>
              <a:t>MostrarClienteYsusProductos</a:t>
            </a:r>
            <a:r>
              <a:rPr lang="es-ES" sz="2000" dirty="0" smtClean="0"/>
              <a:t>() </a:t>
            </a:r>
            <a:r>
              <a:rPr lang="es-ES" dirty="0" smtClean="0"/>
              <a:t>que deberá mostrar los datos del cliente. </a:t>
            </a:r>
            <a:r>
              <a:rPr lang="es-ES" sz="2000" dirty="0" smtClean="0"/>
              <a:t>Nombre, apellido, documento, tipo </a:t>
            </a:r>
            <a:r>
              <a:rPr lang="es-ES" sz="2000" dirty="0" err="1" smtClean="0"/>
              <a:t>doc</a:t>
            </a:r>
            <a:r>
              <a:rPr lang="es-ES" sz="2000" dirty="0" smtClean="0"/>
              <a:t>, email y </a:t>
            </a:r>
            <a:r>
              <a:rPr lang="es-ES" sz="2000" dirty="0" err="1" smtClean="0"/>
              <a:t>telefono</a:t>
            </a:r>
            <a:r>
              <a:rPr lang="es-ES" sz="2000" dirty="0" smtClean="0"/>
              <a:t>.</a:t>
            </a:r>
            <a:endParaRPr lang="es-ES" dirty="0" smtClean="0"/>
          </a:p>
          <a:p>
            <a:pPr lvl="1"/>
            <a:endParaRPr lang="es-ES" dirty="0"/>
          </a:p>
        </p:txBody>
      </p:sp>
    </p:spTree>
    <p:extLst>
      <p:ext uri="{BB962C8B-B14F-4D97-AF65-F5344CB8AC3E}">
        <p14:creationId xmlns:p14="http://schemas.microsoft.com/office/powerpoint/2010/main" val="3810646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Desarrollo de Ejercicio</a:t>
            </a:r>
            <a:endParaRPr lang="es-ES" dirty="0"/>
          </a:p>
        </p:txBody>
      </p:sp>
      <p:sp>
        <p:nvSpPr>
          <p:cNvPr id="3" name="2 Marcador de contenido"/>
          <p:cNvSpPr>
            <a:spLocks noGrp="1"/>
          </p:cNvSpPr>
          <p:nvPr>
            <p:ph idx="1"/>
          </p:nvPr>
        </p:nvSpPr>
        <p:spPr/>
        <p:txBody>
          <a:bodyPr>
            <a:normAutofit/>
          </a:bodyPr>
          <a:lstStyle/>
          <a:p>
            <a:r>
              <a:rPr lang="es-ES" dirty="0" smtClean="0"/>
              <a:t>Al ejercicio «</a:t>
            </a:r>
            <a:r>
              <a:rPr lang="es-ES" dirty="0" err="1" smtClean="0"/>
              <a:t>Poductos</a:t>
            </a:r>
            <a:r>
              <a:rPr lang="es-ES" dirty="0" smtClean="0"/>
              <a:t> Financieros de un Cliente» debemos mostrar los productos de un cliente bajo demanda en la tabla </a:t>
            </a:r>
            <a:r>
              <a:rPr lang="es-ES" dirty="0" err="1" smtClean="0"/>
              <a:t>html</a:t>
            </a:r>
            <a:r>
              <a:rPr lang="es-ES" dirty="0" smtClean="0"/>
              <a:t> «</a:t>
            </a:r>
            <a:r>
              <a:rPr lang="es-ES" dirty="0" err="1"/>
              <a:t>tblProductos</a:t>
            </a:r>
            <a:r>
              <a:rPr lang="es-ES" dirty="0" smtClean="0"/>
              <a:t>».</a:t>
            </a:r>
          </a:p>
          <a:p>
            <a:pPr lvl="1"/>
            <a:r>
              <a:rPr lang="es-ES" dirty="0" smtClean="0"/>
              <a:t>Creamos un input </a:t>
            </a:r>
            <a:r>
              <a:rPr lang="es-ES" dirty="0" err="1" smtClean="0"/>
              <a:t>button</a:t>
            </a:r>
            <a:r>
              <a:rPr lang="es-ES" dirty="0" smtClean="0"/>
              <a:t>.</a:t>
            </a:r>
          </a:p>
          <a:p>
            <a:pPr lvl="1"/>
            <a:r>
              <a:rPr lang="es-ES" dirty="0" smtClean="0"/>
              <a:t>Creamos una </a:t>
            </a:r>
            <a:r>
              <a:rPr lang="es-ES" dirty="0" err="1" smtClean="0"/>
              <a:t>funcion</a:t>
            </a:r>
            <a:r>
              <a:rPr lang="es-ES" dirty="0" smtClean="0"/>
              <a:t> </a:t>
            </a:r>
            <a:r>
              <a:rPr lang="es-ES" dirty="0" err="1" smtClean="0"/>
              <a:t>showProductos</a:t>
            </a:r>
            <a:r>
              <a:rPr lang="es-ES" dirty="0" smtClean="0"/>
              <a:t>()</a:t>
            </a:r>
          </a:p>
          <a:p>
            <a:pPr lvl="1"/>
            <a:r>
              <a:rPr lang="es-ES" dirty="0" smtClean="0"/>
              <a:t>Creamos una </a:t>
            </a:r>
            <a:r>
              <a:rPr lang="es-ES" dirty="0" err="1" smtClean="0"/>
              <a:t>function</a:t>
            </a:r>
            <a:r>
              <a:rPr lang="es-ES" dirty="0" smtClean="0"/>
              <a:t> </a:t>
            </a:r>
            <a:r>
              <a:rPr lang="es-ES" dirty="0" err="1" smtClean="0"/>
              <a:t>getProductos</a:t>
            </a:r>
            <a:r>
              <a:rPr lang="es-ES" dirty="0" smtClean="0"/>
              <a:t>()</a:t>
            </a:r>
          </a:p>
          <a:p>
            <a:pPr lvl="1"/>
            <a:r>
              <a:rPr lang="es-ES" dirty="0" err="1" smtClean="0"/>
              <a:t>getProductos</a:t>
            </a:r>
            <a:r>
              <a:rPr lang="es-ES" dirty="0" smtClean="0"/>
              <a:t>(): debe recorrer el </a:t>
            </a:r>
            <a:r>
              <a:rPr lang="es-ES" dirty="0" err="1" smtClean="0"/>
              <a:t>array</a:t>
            </a:r>
            <a:r>
              <a:rPr lang="es-ES" dirty="0" smtClean="0"/>
              <a:t> con un ciclo </a:t>
            </a:r>
            <a:r>
              <a:rPr lang="es-ES" dirty="0" err="1" smtClean="0"/>
              <a:t>For</a:t>
            </a:r>
            <a:r>
              <a:rPr lang="es-ES" dirty="0" smtClean="0"/>
              <a:t>,  construir un </a:t>
            </a:r>
            <a:r>
              <a:rPr lang="es-ES" dirty="0" err="1" smtClean="0"/>
              <a:t>string</a:t>
            </a:r>
            <a:r>
              <a:rPr lang="es-ES" dirty="0" smtClean="0"/>
              <a:t> con </a:t>
            </a:r>
            <a:r>
              <a:rPr lang="es-ES" dirty="0" err="1" smtClean="0"/>
              <a:t>tr</a:t>
            </a:r>
            <a:r>
              <a:rPr lang="es-ES" dirty="0" smtClean="0"/>
              <a:t> y </a:t>
            </a:r>
            <a:r>
              <a:rPr lang="es-ES" dirty="0" err="1" smtClean="0"/>
              <a:t>td</a:t>
            </a:r>
            <a:r>
              <a:rPr lang="es-ES" dirty="0" smtClean="0"/>
              <a:t> </a:t>
            </a:r>
            <a:r>
              <a:rPr lang="es-ES" dirty="0" err="1" smtClean="0"/>
              <a:t>object</a:t>
            </a:r>
            <a:r>
              <a:rPr lang="es-ES" dirty="0" smtClean="0"/>
              <a:t> y retornarlo.</a:t>
            </a:r>
          </a:p>
          <a:p>
            <a:pPr lvl="1"/>
            <a:r>
              <a:rPr lang="es-ES" dirty="0" err="1" smtClean="0"/>
              <a:t>showProducto</a:t>
            </a:r>
            <a:r>
              <a:rPr lang="es-ES" dirty="0" smtClean="0"/>
              <a:t>(): debe mostrar el resultado de </a:t>
            </a:r>
            <a:r>
              <a:rPr lang="es-ES" dirty="0" err="1" smtClean="0"/>
              <a:t>getProductos</a:t>
            </a:r>
            <a:r>
              <a:rPr lang="es-ES" dirty="0" smtClean="0"/>
              <a:t> en </a:t>
            </a:r>
            <a:r>
              <a:rPr lang="es-ES" dirty="0" err="1" smtClean="0"/>
              <a:t>tblProductos</a:t>
            </a:r>
            <a:endParaRPr lang="es-ES" dirty="0" smtClean="0"/>
          </a:p>
        </p:txBody>
      </p:sp>
    </p:spTree>
    <p:extLst>
      <p:ext uri="{BB962C8B-B14F-4D97-AF65-F5344CB8AC3E}">
        <p14:creationId xmlns:p14="http://schemas.microsoft.com/office/powerpoint/2010/main" val="1614138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 de Repaso</a:t>
            </a:r>
            <a:endParaRPr lang="es-ES" dirty="0"/>
          </a:p>
        </p:txBody>
      </p:sp>
      <p:sp>
        <p:nvSpPr>
          <p:cNvPr id="3" name="2 Marcador de contenido"/>
          <p:cNvSpPr>
            <a:spLocks noGrp="1"/>
          </p:cNvSpPr>
          <p:nvPr>
            <p:ph idx="1"/>
          </p:nvPr>
        </p:nvSpPr>
        <p:spPr/>
        <p:txBody>
          <a:bodyPr>
            <a:noAutofit/>
          </a:bodyPr>
          <a:lstStyle/>
          <a:p>
            <a:r>
              <a:rPr lang="es-AR" sz="2000" dirty="0" smtClean="0"/>
              <a:t>Crea un script que pida al usuario el diámetro de una rueda y su grosor (en metros) y a través de condicionales </a:t>
            </a:r>
            <a:r>
              <a:rPr lang="es-AR" sz="2000" dirty="0" err="1" smtClean="0"/>
              <a:t>if</a:t>
            </a:r>
            <a:r>
              <a:rPr lang="es-AR" sz="2000" dirty="0" smtClean="0"/>
              <a:t> realice las siguientes operaciones:</a:t>
            </a:r>
          </a:p>
          <a:p>
            <a:r>
              <a:rPr lang="es-AR" sz="2000" dirty="0" smtClean="0"/>
              <a:t>a) Si el diámetro es superior a 1.4 debe mostrarse el mensaje “La rueda es para un vehículo grande”. Si es menor o igual a 1.4 pero mayor que 0.8 debe mostrarse el mensaje “La rueda es para un vehículo mediano”. Si no se cumplen ninguna de las condiciones anteriores debe mostrarse por pantalla el mensaje “La rueda es para un vehículo pequeño”.</a:t>
            </a:r>
          </a:p>
          <a:p>
            <a:r>
              <a:rPr lang="es-AR" sz="2000" dirty="0" smtClean="0"/>
              <a:t>b) Si el diámetro es superior a 1.4 con un grosor inferior a 0.4, ó si el diámetro es menor o igual a 1.4 pero mayor que 0.8, con un grosor inferior a 0.25, deberá mostrarse el mensaje “El grosor para esta rueda es inferior al recomendado”</a:t>
            </a:r>
          </a:p>
        </p:txBody>
      </p:sp>
    </p:spTree>
    <p:extLst>
      <p:ext uri="{BB962C8B-B14F-4D97-AF65-F5344CB8AC3E}">
        <p14:creationId xmlns:p14="http://schemas.microsoft.com/office/powerpoint/2010/main" val="1582760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Ciclos e Iteraciones</a:t>
            </a:r>
            <a:endParaRPr lang="es-ES" dirty="0"/>
          </a:p>
        </p:txBody>
      </p:sp>
      <p:sp>
        <p:nvSpPr>
          <p:cNvPr id="8" name="7 Marcador de texto"/>
          <p:cNvSpPr>
            <a:spLocks noGrp="1"/>
          </p:cNvSpPr>
          <p:nvPr>
            <p:ph type="body" idx="1"/>
          </p:nvPr>
        </p:nvSpPr>
        <p:spPr/>
        <p:txBody>
          <a:bodyPr/>
          <a:lstStyle/>
          <a:p>
            <a:r>
              <a:rPr lang="es-ES" dirty="0"/>
              <a:t>CICLOS</a:t>
            </a:r>
          </a:p>
        </p:txBody>
      </p:sp>
      <p:sp>
        <p:nvSpPr>
          <p:cNvPr id="10" name="9 Marcador de contenido"/>
          <p:cNvSpPr>
            <a:spLocks noGrp="1"/>
          </p:cNvSpPr>
          <p:nvPr>
            <p:ph sz="half" idx="2"/>
          </p:nvPr>
        </p:nvSpPr>
        <p:spPr>
          <a:xfrm>
            <a:off x="3275856" y="2209800"/>
            <a:ext cx="5258544" cy="3505200"/>
          </a:xfrm>
          <a:prstGeom prst="rect">
            <a:avLst/>
          </a:prstGeom>
        </p:spPr>
        <p:txBody>
          <a:bodyPr>
            <a:normAutofit/>
          </a:bodyPr>
          <a:lstStyle/>
          <a:p>
            <a:r>
              <a:rPr lang="en-US" sz="2000" dirty="0"/>
              <a:t>for (</a:t>
            </a:r>
            <a:r>
              <a:rPr lang="en-US" sz="2000" i="1" dirty="0"/>
              <a:t>statement 1</a:t>
            </a:r>
            <a:r>
              <a:rPr lang="en-US" sz="2000" dirty="0"/>
              <a:t>;</a:t>
            </a:r>
            <a:r>
              <a:rPr lang="en-US" sz="2000" i="1" dirty="0"/>
              <a:t> statement 2</a:t>
            </a:r>
            <a:r>
              <a:rPr lang="en-US" sz="2000" dirty="0"/>
              <a:t>;</a:t>
            </a:r>
            <a:r>
              <a:rPr lang="en-US" sz="2000" i="1" dirty="0"/>
              <a:t> statement 3</a:t>
            </a:r>
            <a:r>
              <a:rPr lang="en-US" sz="2000" dirty="0"/>
              <a:t>) {</a:t>
            </a:r>
            <a:br>
              <a:rPr lang="en-US" sz="2000" dirty="0"/>
            </a:br>
            <a:r>
              <a:rPr lang="en-US" sz="2000" dirty="0"/>
              <a:t>    </a:t>
            </a:r>
            <a:r>
              <a:rPr lang="en-US" sz="2000" i="1" dirty="0"/>
              <a:t>code block to be executed</a:t>
            </a:r>
            <a:r>
              <a:rPr lang="en-US" sz="2000" dirty="0"/>
              <a:t/>
            </a:r>
            <a:br>
              <a:rPr lang="en-US" sz="2000" dirty="0"/>
            </a:br>
            <a:r>
              <a:rPr lang="en-US" sz="2000" dirty="0"/>
              <a:t>}</a:t>
            </a:r>
          </a:p>
          <a:p>
            <a:endParaRPr lang="en-US" sz="2000" dirty="0"/>
          </a:p>
          <a:p>
            <a:r>
              <a:rPr lang="en-US" sz="2000" dirty="0"/>
              <a:t>while (</a:t>
            </a:r>
            <a:r>
              <a:rPr lang="en-US" sz="2000" i="1" dirty="0"/>
              <a:t>condition</a:t>
            </a:r>
            <a:r>
              <a:rPr lang="en-US" sz="2000" dirty="0"/>
              <a:t>) {</a:t>
            </a:r>
            <a:br>
              <a:rPr lang="en-US" sz="2000" dirty="0"/>
            </a:br>
            <a:r>
              <a:rPr lang="en-US" sz="2000" i="1" dirty="0"/>
              <a:t>    code block to be executed</a:t>
            </a:r>
            <a:r>
              <a:rPr lang="en-US" sz="2000" dirty="0"/>
              <a:t/>
            </a:r>
            <a:br>
              <a:rPr lang="en-US" sz="2000" dirty="0"/>
            </a:br>
            <a:r>
              <a:rPr lang="en-US" sz="2000" dirty="0"/>
              <a:t>}</a:t>
            </a:r>
          </a:p>
          <a:p>
            <a:endParaRPr lang="en-US" sz="2000" dirty="0"/>
          </a:p>
          <a:p>
            <a:r>
              <a:rPr lang="es-ES" sz="2000" dirty="0"/>
              <a:t>do </a:t>
            </a:r>
            <a:r>
              <a:rPr lang="es-ES" sz="2000" i="1" dirty="0"/>
              <a:t>sentencia</a:t>
            </a:r>
            <a:r>
              <a:rPr lang="es-ES" sz="2000" dirty="0"/>
              <a:t> </a:t>
            </a:r>
            <a:r>
              <a:rPr lang="es-ES" sz="2000" dirty="0" err="1"/>
              <a:t>while</a:t>
            </a:r>
            <a:r>
              <a:rPr lang="es-ES" sz="2000" dirty="0"/>
              <a:t> (</a:t>
            </a:r>
            <a:r>
              <a:rPr lang="es-ES" sz="2000" i="1" dirty="0" err="1"/>
              <a:t>condicion</a:t>
            </a:r>
            <a:r>
              <a:rPr lang="es-ES" sz="2000" dirty="0"/>
              <a:t>);</a:t>
            </a:r>
            <a:endParaRPr lang="en-US" sz="2000" dirty="0"/>
          </a:p>
          <a:p>
            <a:endParaRPr lang="es-ES" sz="2000" dirty="0"/>
          </a:p>
        </p:txBody>
      </p:sp>
      <p:sp>
        <p:nvSpPr>
          <p:cNvPr id="9" name="8 Marcador de texto"/>
          <p:cNvSpPr>
            <a:spLocks noGrp="1"/>
          </p:cNvSpPr>
          <p:nvPr>
            <p:ph type="body" sz="quarter" idx="3"/>
          </p:nvPr>
        </p:nvSpPr>
        <p:spPr>
          <a:xfrm>
            <a:off x="3779912" y="1556792"/>
            <a:ext cx="3733800" cy="574675"/>
          </a:xfrm>
        </p:spPr>
        <p:txBody>
          <a:bodyPr/>
          <a:lstStyle/>
          <a:p>
            <a:endParaRPr lang="es-ES" dirty="0"/>
          </a:p>
        </p:txBody>
      </p:sp>
      <p:sp>
        <p:nvSpPr>
          <p:cNvPr id="7" name="6 Marcador de contenido"/>
          <p:cNvSpPr>
            <a:spLocks noGrp="1"/>
          </p:cNvSpPr>
          <p:nvPr>
            <p:ph sz="quarter" idx="4"/>
          </p:nvPr>
        </p:nvSpPr>
        <p:spPr>
          <a:xfrm>
            <a:off x="609600" y="2209800"/>
            <a:ext cx="3733800" cy="3505200"/>
          </a:xfrm>
          <a:prstGeom prst="rect">
            <a:avLst/>
          </a:prstGeom>
        </p:spPr>
        <p:txBody>
          <a:bodyPr>
            <a:normAutofit/>
          </a:bodyPr>
          <a:lstStyle/>
          <a:p>
            <a:r>
              <a:rPr lang="es-ES" sz="2000" dirty="0"/>
              <a:t>Ciclo </a:t>
            </a:r>
            <a:r>
              <a:rPr lang="es-ES" sz="2000" dirty="0" err="1"/>
              <a:t>for</a:t>
            </a:r>
            <a:endParaRPr lang="es-ES" sz="2000" dirty="0"/>
          </a:p>
          <a:p>
            <a:r>
              <a:rPr lang="es-ES" sz="2000" dirty="0"/>
              <a:t>Ciclo </a:t>
            </a:r>
            <a:r>
              <a:rPr lang="es-ES" sz="2000" dirty="0" err="1"/>
              <a:t>while</a:t>
            </a:r>
            <a:r>
              <a:rPr lang="es-ES" sz="2000" dirty="0"/>
              <a:t> ...</a:t>
            </a:r>
          </a:p>
          <a:p>
            <a:r>
              <a:rPr lang="es-ES" sz="2000" dirty="0"/>
              <a:t>Ciclo do…. </a:t>
            </a:r>
            <a:r>
              <a:rPr lang="es-ES" sz="2000" dirty="0" err="1"/>
              <a:t>whiler</a:t>
            </a:r>
            <a:r>
              <a:rPr lang="es-ES" sz="2000" dirty="0"/>
              <a:t> </a:t>
            </a:r>
          </a:p>
        </p:txBody>
      </p:sp>
    </p:spTree>
    <p:extLst>
      <p:ext uri="{BB962C8B-B14F-4D97-AF65-F5344CB8AC3E}">
        <p14:creationId xmlns:p14="http://schemas.microsoft.com/office/powerpoint/2010/main" val="2848055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Ejercicio 03</a:t>
            </a:r>
            <a:endParaRPr lang="es-AR" dirty="0"/>
          </a:p>
        </p:txBody>
      </p:sp>
      <p:sp>
        <p:nvSpPr>
          <p:cNvPr id="8" name="Content Placeholder 7"/>
          <p:cNvSpPr>
            <a:spLocks noGrp="1"/>
          </p:cNvSpPr>
          <p:nvPr>
            <p:ph idx="1"/>
          </p:nvPr>
        </p:nvSpPr>
        <p:spPr>
          <a:xfrm>
            <a:off x="609600" y="1600200"/>
            <a:ext cx="7924800" cy="4114800"/>
          </a:xfrm>
          <a:prstGeom prst="rect">
            <a:avLst/>
          </a:prstGeom>
        </p:spPr>
        <p:txBody>
          <a:bodyPr>
            <a:normAutofit/>
          </a:bodyPr>
          <a:lstStyle/>
          <a:p>
            <a:r>
              <a:rPr lang="es-AR" sz="2400" dirty="0"/>
              <a:t>Dado un vector </a:t>
            </a:r>
          </a:p>
          <a:p>
            <a:r>
              <a:rPr lang="es-AR" sz="2400" dirty="0" err="1"/>
              <a:t>var</a:t>
            </a:r>
            <a:r>
              <a:rPr lang="es-AR" sz="2400" dirty="0"/>
              <a:t> </a:t>
            </a:r>
            <a:r>
              <a:rPr lang="es-AR" sz="2400" dirty="0" err="1"/>
              <a:t>miPrimerVector</a:t>
            </a:r>
            <a:r>
              <a:rPr lang="es-AR" sz="2400" dirty="0"/>
              <a:t> = [24,65,45,85,78,0,46]</a:t>
            </a:r>
          </a:p>
          <a:p>
            <a:r>
              <a:rPr lang="es-AR" sz="2400" dirty="0"/>
              <a:t>Recorrer dicho vector con un ciclo </a:t>
            </a:r>
            <a:r>
              <a:rPr lang="es-AR" sz="2400" dirty="0" err="1"/>
              <a:t>for</a:t>
            </a:r>
            <a:r>
              <a:rPr lang="es-AR" sz="2400" dirty="0"/>
              <a:t> y determinar el mayor valor.</a:t>
            </a:r>
          </a:p>
          <a:p>
            <a:endParaRPr lang="es-AR" sz="2400" dirty="0"/>
          </a:p>
          <a:p>
            <a:r>
              <a:rPr lang="es-AR" sz="2400" dirty="0"/>
              <a:t>Una vez finalizado el ciclo </a:t>
            </a:r>
            <a:r>
              <a:rPr lang="es-AR" sz="2400" dirty="0" err="1"/>
              <a:t>for</a:t>
            </a:r>
            <a:r>
              <a:rPr lang="es-AR" sz="2400" dirty="0"/>
              <a:t> mostrar por pantalla el siguiente mensaje: "Valor Máximo es: XXXX"</a:t>
            </a:r>
          </a:p>
        </p:txBody>
      </p:sp>
    </p:spTree>
    <p:extLst>
      <p:ext uri="{BB962C8B-B14F-4D97-AF65-F5344CB8AC3E}">
        <p14:creationId xmlns:p14="http://schemas.microsoft.com/office/powerpoint/2010/main" val="1806696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Ejercicio 04</a:t>
            </a:r>
            <a:endParaRPr lang="es-AR" dirty="0"/>
          </a:p>
        </p:txBody>
      </p:sp>
      <p:sp>
        <p:nvSpPr>
          <p:cNvPr id="3" name="Content Placeholder 2"/>
          <p:cNvSpPr>
            <a:spLocks noGrp="1"/>
          </p:cNvSpPr>
          <p:nvPr>
            <p:ph idx="1"/>
          </p:nvPr>
        </p:nvSpPr>
        <p:spPr>
          <a:xfrm>
            <a:off x="609600" y="1600200"/>
            <a:ext cx="7924800" cy="4114800"/>
          </a:xfrm>
          <a:prstGeom prst="rect">
            <a:avLst/>
          </a:prstGeom>
        </p:spPr>
        <p:txBody>
          <a:bodyPr>
            <a:normAutofit/>
          </a:bodyPr>
          <a:lstStyle/>
          <a:p>
            <a:r>
              <a:rPr lang="es-AR" sz="2400" dirty="0"/>
              <a:t>Realizar con un Sistema pida por pantalla una contraseña y su confirmación.  El sistema deberá validar que ambos valores sean idénticos.</a:t>
            </a:r>
          </a:p>
          <a:p>
            <a:r>
              <a:rPr lang="es-AR" sz="2400" dirty="0"/>
              <a:t>Para ello compare utilizado el operador === y un ciclo do ... </a:t>
            </a:r>
            <a:r>
              <a:rPr lang="es-AR" sz="2400" dirty="0" err="1"/>
              <a:t>while</a:t>
            </a:r>
            <a:r>
              <a:rPr lang="es-AR" sz="2400" dirty="0"/>
              <a:t> que deberá repetirse hasta que ambos valores sean iguales.</a:t>
            </a:r>
          </a:p>
          <a:p>
            <a:r>
              <a:rPr lang="es-AR" sz="2400" dirty="0"/>
              <a:t>Al final mostrar el cliente con la instrucción </a:t>
            </a:r>
            <a:r>
              <a:rPr lang="es-AR" sz="2400" dirty="0" err="1"/>
              <a:t>alert</a:t>
            </a:r>
            <a:r>
              <a:rPr lang="es-AR" sz="2400" dirty="0"/>
              <a:t> </a:t>
            </a:r>
          </a:p>
          <a:p>
            <a:pPr marL="457200" lvl="1" indent="0">
              <a:buNone/>
            </a:pPr>
            <a:r>
              <a:rPr lang="es-AR" sz="2400" dirty="0"/>
              <a:t>“Contraseña Valida.”</a:t>
            </a:r>
            <a:endParaRPr lang="en-US" sz="2400" dirty="0"/>
          </a:p>
        </p:txBody>
      </p:sp>
    </p:spTree>
    <p:extLst>
      <p:ext uri="{BB962C8B-B14F-4D97-AF65-F5344CB8AC3E}">
        <p14:creationId xmlns:p14="http://schemas.microsoft.com/office/powerpoint/2010/main" val="3640962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a:t>
            </a:r>
            <a:endParaRPr lang="es-ES" dirty="0"/>
          </a:p>
        </p:txBody>
      </p:sp>
      <p:sp>
        <p:nvSpPr>
          <p:cNvPr id="3" name="2 Marcador de contenido"/>
          <p:cNvSpPr>
            <a:spLocks noGrp="1"/>
          </p:cNvSpPr>
          <p:nvPr>
            <p:ph idx="1"/>
          </p:nvPr>
        </p:nvSpPr>
        <p:spPr/>
        <p:txBody>
          <a:bodyPr/>
          <a:lstStyle/>
          <a:p>
            <a:r>
              <a:rPr lang="es-ES" dirty="0" smtClean="0"/>
              <a:t>¿Qué es una función?</a:t>
            </a:r>
          </a:p>
          <a:p>
            <a:r>
              <a:rPr lang="es-ES" dirty="0" smtClean="0"/>
              <a:t>Parámetros que recibe una función</a:t>
            </a:r>
          </a:p>
          <a:p>
            <a:r>
              <a:rPr lang="es-ES" dirty="0" smtClean="0"/>
              <a:t>Valor de retorno de una función</a:t>
            </a:r>
            <a:endParaRPr lang="es-ES" dirty="0"/>
          </a:p>
        </p:txBody>
      </p:sp>
    </p:spTree>
    <p:extLst>
      <p:ext uri="{BB962C8B-B14F-4D97-AF65-F5344CB8AC3E}">
        <p14:creationId xmlns:p14="http://schemas.microsoft.com/office/powerpoint/2010/main" val="1588512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Alcance de Variables</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873872072"/>
              </p:ext>
            </p:extLst>
          </p:nvPr>
        </p:nvGraphicFramePr>
        <p:xfrm>
          <a:off x="611561" y="1628800"/>
          <a:ext cx="7632848" cy="4680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1088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 y </a:t>
            </a:r>
            <a:r>
              <a:rPr lang="es-ES" dirty="0" err="1" smtClean="0"/>
              <a:t>Return</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597857487"/>
              </p:ext>
            </p:extLst>
          </p:nvPr>
        </p:nvGraphicFramePr>
        <p:xfrm>
          <a:off x="1463675" y="2119313"/>
          <a:ext cx="6196013" cy="360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8966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Ejercicios Funciones</a:t>
            </a:r>
            <a:endParaRPr lang="es-ES" dirty="0"/>
          </a:p>
        </p:txBody>
      </p:sp>
      <p:sp>
        <p:nvSpPr>
          <p:cNvPr id="3" name="2 Marcador de contenido"/>
          <p:cNvSpPr>
            <a:spLocks noGrp="1"/>
          </p:cNvSpPr>
          <p:nvPr>
            <p:ph idx="1"/>
          </p:nvPr>
        </p:nvSpPr>
        <p:spPr/>
        <p:txBody>
          <a:bodyPr>
            <a:normAutofit fontScale="92500" lnSpcReduction="20000"/>
          </a:bodyPr>
          <a:lstStyle/>
          <a:p>
            <a:r>
              <a:rPr lang="es-ES" dirty="0" smtClean="0"/>
              <a:t>Escribir </a:t>
            </a:r>
            <a:r>
              <a:rPr lang="es-ES" dirty="0"/>
              <a:t>el código de una función a la que se pasa como parámetro un número entero y devuelve como resultado una cadena de texto que indica si el número es par o impar. Mostrar por pantalla el resultado devuelto por la función.</a:t>
            </a:r>
          </a:p>
          <a:p>
            <a:r>
              <a:rPr lang="es-ES" u="sng" dirty="0">
                <a:hlinkClick r:id="rId3"/>
              </a:rPr>
              <a:t>Ver solución</a:t>
            </a:r>
            <a:endParaRPr lang="es-ES" dirty="0"/>
          </a:p>
          <a:p>
            <a:endParaRPr lang="es-ES" dirty="0" smtClean="0"/>
          </a:p>
          <a:p>
            <a:r>
              <a:rPr lang="es-ES" dirty="0" smtClean="0"/>
              <a:t>Definir </a:t>
            </a:r>
            <a:r>
              <a:rPr lang="es-ES" dirty="0"/>
              <a:t>una función que muestre información sobre una cadena de texto que se le pasa como argumento. A partir de la cadena que se le pasa, la función determina si esa cadena está formada sólo por mayúsculas, sólo por minúsculas o por una mezcla de ambas.</a:t>
            </a:r>
          </a:p>
          <a:p>
            <a:r>
              <a:rPr lang="es-ES" u="sng" dirty="0">
                <a:hlinkClick r:id="rId4"/>
              </a:rPr>
              <a:t>Ver solución</a:t>
            </a:r>
            <a:endParaRPr lang="es-ES" dirty="0"/>
          </a:p>
          <a:p>
            <a:endParaRPr lang="es-ES" dirty="0" smtClean="0"/>
          </a:p>
          <a:p>
            <a:r>
              <a:rPr lang="es-ES" dirty="0" smtClean="0"/>
              <a:t>Definir </a:t>
            </a:r>
            <a:r>
              <a:rPr lang="es-ES" dirty="0"/>
              <a:t>una función que determine si la cadena de texto que se le pasa como parámetro es un palíndromo, es decir, si se lee de la misma forma desde la izquierda y desde la derecha. Ejemplo de palíndromo complejo: "La ruta nos aporto otro paso natural".</a:t>
            </a:r>
          </a:p>
          <a:p>
            <a:endParaRPr lang="es-ES" dirty="0"/>
          </a:p>
        </p:txBody>
      </p:sp>
    </p:spTree>
    <p:extLst>
      <p:ext uri="{BB962C8B-B14F-4D97-AF65-F5344CB8AC3E}">
        <p14:creationId xmlns:p14="http://schemas.microsoft.com/office/powerpoint/2010/main" val="22367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382</TotalTime>
  <Words>841</Words>
  <Application>Microsoft Office PowerPoint</Application>
  <PresentationFormat>Presentación en pantalla (4:3)</PresentationFormat>
  <Paragraphs>107</Paragraphs>
  <Slides>11</Slides>
  <Notes>5</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Adyacencia</vt:lpstr>
      <vt:lpstr>Ejercicio de Repaso</vt:lpstr>
      <vt:lpstr>Ejercicio de Repaso</vt:lpstr>
      <vt:lpstr>Ciclos e Iteraciones</vt:lpstr>
      <vt:lpstr>Ejercicio 03</vt:lpstr>
      <vt:lpstr>Ejercicio 04</vt:lpstr>
      <vt:lpstr>Funciones</vt:lpstr>
      <vt:lpstr>Alcance de Variables</vt:lpstr>
      <vt:lpstr>Funciones y Return</vt:lpstr>
      <vt:lpstr>Ejercicios Funciones</vt:lpstr>
      <vt:lpstr>Desarrollo de Ejercicio</vt:lpstr>
      <vt:lpstr>Desarrollo de Ejercicio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de Repaso</dc:title>
  <dc:creator>usrsis0146</dc:creator>
  <cp:lastModifiedBy>usrsis0146</cp:lastModifiedBy>
  <cp:revision>8</cp:revision>
  <dcterms:created xsi:type="dcterms:W3CDTF">2018-10-19T23:46:58Z</dcterms:created>
  <dcterms:modified xsi:type="dcterms:W3CDTF">2018-10-20T19:35:32Z</dcterms:modified>
</cp:coreProperties>
</file>