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5" r:id="rId2"/>
    <p:sldId id="270" r:id="rId3"/>
    <p:sldId id="257" r:id="rId4"/>
    <p:sldId id="258" r:id="rId5"/>
    <p:sldId id="262" r:id="rId6"/>
    <p:sldId id="271" r:id="rId7"/>
    <p:sldId id="261" r:id="rId8"/>
    <p:sldId id="264" r:id="rId9"/>
    <p:sldId id="267" r:id="rId10"/>
    <p:sldId id="272" r:id="rId11"/>
    <p:sldId id="266" r:id="rId12"/>
    <p:sldId id="268" r:id="rId13"/>
    <p:sldId id="273" r:id="rId14"/>
    <p:sldId id="275" r:id="rId15"/>
    <p:sldId id="274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08" autoAdjust="0"/>
  </p:normalViewPr>
  <p:slideViewPr>
    <p:cSldViewPr>
      <p:cViewPr>
        <p:scale>
          <a:sx n="100" d="100"/>
          <a:sy n="100" d="100"/>
        </p:scale>
        <p:origin x="-516" y="1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75D03-D015-40C1-AE76-3893DB14B5B9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40D6-9AA4-4EBC-8D27-C71B9B3C8D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87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Entregar </a:t>
            </a:r>
            <a:r>
              <a:rPr lang="es-ES" dirty="0" err="1" smtClean="0"/>
              <a:t>html</a:t>
            </a:r>
            <a:r>
              <a:rPr lang="es-ES" dirty="0" smtClean="0"/>
              <a:t> base</a:t>
            </a:r>
            <a:r>
              <a:rPr lang="es-ES" baseline="0" dirty="0" smtClean="0"/>
              <a:t> a los alumnos:</a:t>
            </a:r>
          </a:p>
          <a:p>
            <a:r>
              <a:rPr lang="es-ES" dirty="0" smtClean="0"/>
              <a:t> C:\Users\usrsis0146\Desktop\CoderHouse\Programacion Web\ejemplosClase3y4\ProductosFinancierosCliente.html</a:t>
            </a:r>
          </a:p>
          <a:p>
            <a:r>
              <a:rPr lang="es-ES" dirty="0" smtClean="0"/>
              <a:t>Explicar</a:t>
            </a:r>
            <a:r>
              <a:rPr lang="es-ES" baseline="0" dirty="0" smtClean="0"/>
              <a:t> que el ejercicio será nutrido durante toda la clase.</a:t>
            </a:r>
          </a:p>
          <a:p>
            <a:endParaRPr lang="es-ES" baseline="0" dirty="0" smtClean="0"/>
          </a:p>
          <a:p>
            <a:r>
              <a:rPr lang="es-ES" baseline="0" dirty="0" err="1" smtClean="0"/>
              <a:t>Ejercisio</a:t>
            </a:r>
            <a:r>
              <a:rPr lang="es-ES" baseline="0" dirty="0" smtClean="0"/>
              <a:t> Resuelto</a:t>
            </a:r>
            <a:r>
              <a:rPr lang="es-ES" baseline="0" dirty="0" smtClean="0"/>
              <a:t>:</a:t>
            </a:r>
          </a:p>
          <a:p>
            <a:r>
              <a:rPr lang="es-ES" baseline="0" dirty="0" smtClean="0"/>
              <a:t>J:\OneDriveRomer_C\OneDrive\CoderHouse\Programaciòn Web 3645\02 Productos financieros BASE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30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Objeto: es una unidad dentro de un programa de computadora que consta de un estado y de un comportamiento.</a:t>
            </a:r>
          </a:p>
          <a:p>
            <a:endParaRPr lang="es-ES" dirty="0" smtClean="0"/>
          </a:p>
          <a:p>
            <a:r>
              <a:rPr lang="es-ES" dirty="0" smtClean="0"/>
              <a:t>Explicar</a:t>
            </a:r>
            <a:r>
              <a:rPr lang="es-ES" baseline="0" dirty="0" smtClean="0"/>
              <a:t> con ejemplo de: </a:t>
            </a:r>
            <a:r>
              <a:rPr lang="es-ES" baseline="0" dirty="0" smtClean="0"/>
              <a:t>J:\OneDriveRomer_C\OneDrive\CoderHouse\Programaciòn Web 3645\Clase 5 y 6\Demos\Objetos.html</a:t>
            </a:r>
          </a:p>
          <a:p>
            <a:r>
              <a:rPr lang="es-ES" baseline="0" dirty="0" smtClean="0"/>
              <a:t>Explicar privadas y Publicas: </a:t>
            </a:r>
          </a:p>
          <a:p>
            <a:r>
              <a:rPr lang="es-ES" baseline="0" dirty="0" smtClean="0"/>
              <a:t>J:\OneDriveRomer_C\OneDrive\CoderHouse\Programaciòn Web 3645\Clase 5 y 6\Demos\Objetos_PublicaPrivada.html</a:t>
            </a:r>
          </a:p>
          <a:p>
            <a:endParaRPr lang="es-ES" baseline="0" dirty="0" smtClean="0"/>
          </a:p>
          <a:p>
            <a:r>
              <a:rPr lang="es-ES" baseline="0" dirty="0" smtClean="0"/>
              <a:t>Eventos: no hay en </a:t>
            </a:r>
            <a:r>
              <a:rPr lang="es-ES" baseline="0" dirty="0" err="1" smtClean="0"/>
              <a:t>js</a:t>
            </a:r>
            <a:r>
              <a:rPr lang="es-ES" baseline="0" dirty="0" smtClean="0"/>
              <a:t>. JS aplicar métodos en eventos de objetos </a:t>
            </a:r>
            <a:r>
              <a:rPr lang="es-ES" baseline="0" dirty="0" err="1" smtClean="0"/>
              <a:t>html</a:t>
            </a:r>
            <a:r>
              <a:rPr lang="es-ES" baseline="0" dirty="0" smtClean="0"/>
              <a:t>.</a:t>
            </a:r>
          </a:p>
          <a:p>
            <a:endParaRPr lang="es-ES" baseline="0" dirty="0" smtClean="0"/>
          </a:p>
          <a:p>
            <a:r>
              <a:rPr lang="es-ES" baseline="0" dirty="0" smtClean="0"/>
              <a:t>Explicar encapsulamiento. Pero Herencia explicarlo en la siguiente lamina.</a:t>
            </a:r>
          </a:p>
          <a:p>
            <a:endParaRPr lang="es-ES" baseline="0" dirty="0" smtClean="0"/>
          </a:p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40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240D6-9AA4-4EBC-8D27-C71B9B3C8D8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44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</a:p>
          <a:p>
            <a:r>
              <a:rPr lang="es-ES" dirty="0" smtClean="0"/>
              <a:t>https://tutobasico.com/basicos-4-javascript/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240D6-9AA4-4EBC-8D27-C71B9B3C8D8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26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matrices en JavaScript son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dispersas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Es decir, si tienes una matriz con tres elementos numerados como 0, 1 y 2, puedes crear el elemento número 50 sin preocuparte de los elementos del 3 al 49. </a:t>
            </a:r>
          </a:p>
          <a:p>
            <a:endParaRPr lang="es-ES" dirty="0" smtClean="0"/>
          </a:p>
          <a:p>
            <a:r>
              <a:rPr lang="es-ES" dirty="0" smtClean="0"/>
              <a:t>Hacer</a:t>
            </a:r>
            <a:r>
              <a:rPr lang="es-ES" baseline="0" dirty="0" smtClean="0"/>
              <a:t> demostración con:</a:t>
            </a:r>
          </a:p>
          <a:p>
            <a:r>
              <a:rPr lang="es-ES" baseline="0" dirty="0" smtClean="0"/>
              <a:t>https://www.w3schools.com/jsref/jsref_obj_array.asp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7820-E687-4A88-8D14-A96B33404BC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77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concat_array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www.w3schools.com/jsref/jsref_isarray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rray_methods.asp" TargetMode="External"/><Relationship Id="rId2" Type="http://schemas.openxmlformats.org/officeDocument/2006/relationships/hyperlink" Target="https://www.w3schools.com/js/js_arrays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Ambito</a:t>
            </a:r>
            <a:r>
              <a:rPr lang="es-ES" dirty="0" smtClean="0"/>
              <a:t> de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Local: declarada dentro de una </a:t>
            </a:r>
            <a:r>
              <a:rPr lang="es-ES" dirty="0" err="1" smtClean="0"/>
              <a:t>funcion</a:t>
            </a:r>
            <a:r>
              <a:rPr lang="es-ES" dirty="0" smtClean="0"/>
              <a:t>:</a:t>
            </a:r>
          </a:p>
          <a:p>
            <a:pPr marL="365760" lvl="1" indent="0">
              <a:buNone/>
            </a:pPr>
            <a:r>
              <a:rPr lang="es-ES" dirty="0" err="1" smtClean="0"/>
              <a:t>function</a:t>
            </a:r>
            <a:r>
              <a:rPr lang="es-ES" dirty="0" smtClean="0"/>
              <a:t> calcular(e01, e02){</a:t>
            </a:r>
          </a:p>
          <a:p>
            <a:pPr marL="365760" lvl="1" indent="0">
              <a:buNone/>
            </a:pPr>
            <a:r>
              <a:rPr lang="es-ES" dirty="0"/>
              <a:t>	</a:t>
            </a:r>
            <a:r>
              <a:rPr lang="es-ES" dirty="0" err="1" smtClean="0"/>
              <a:t>var</a:t>
            </a:r>
            <a:r>
              <a:rPr lang="es-ES" dirty="0" smtClean="0"/>
              <a:t> r = e02 * 20%;</a:t>
            </a:r>
          </a:p>
          <a:p>
            <a:pPr marL="365760" lvl="1" indent="0">
              <a:buNone/>
            </a:pPr>
            <a:r>
              <a:rPr lang="es-ES" dirty="0"/>
              <a:t>	</a:t>
            </a:r>
            <a:r>
              <a:rPr lang="es-ES" dirty="0" err="1" smtClean="0"/>
              <a:t>if</a:t>
            </a:r>
            <a:r>
              <a:rPr lang="es-ES" dirty="0" smtClean="0"/>
              <a:t>(r&gt; 100) r = r + e0;</a:t>
            </a:r>
          </a:p>
          <a:p>
            <a:pPr marL="365760" lvl="1" indent="0">
              <a:buNone/>
            </a:pPr>
            <a:r>
              <a:rPr lang="es-ES" dirty="0" smtClean="0"/>
              <a:t>}</a:t>
            </a:r>
          </a:p>
          <a:p>
            <a:r>
              <a:rPr lang="es-ES" dirty="0" smtClean="0"/>
              <a:t>Global: declaradas fuera de una </a:t>
            </a:r>
            <a:r>
              <a:rPr lang="es-ES" dirty="0" err="1" smtClean="0"/>
              <a:t>funcion</a:t>
            </a:r>
            <a:r>
              <a:rPr lang="es-ES" dirty="0" smtClean="0"/>
              <a:t>.</a:t>
            </a:r>
          </a:p>
          <a:p>
            <a:pPr marL="365760" lvl="1" indent="0">
              <a:buNone/>
            </a:pPr>
            <a:r>
              <a:rPr lang="es-ES" dirty="0" smtClean="0"/>
              <a:t>Var r = </a:t>
            </a:r>
            <a:r>
              <a:rPr lang="es-ES" dirty="0" err="1" smtClean="0"/>
              <a:t>null</a:t>
            </a:r>
            <a:r>
              <a:rPr lang="es-ES" dirty="0" smtClean="0"/>
              <a:t>;</a:t>
            </a:r>
          </a:p>
          <a:p>
            <a:pPr marL="365760" lvl="1" indent="0">
              <a:buNone/>
            </a:pP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/>
              <a:t>calcular(e01, e02){</a:t>
            </a:r>
          </a:p>
          <a:p>
            <a:pPr marL="365760" lvl="1" indent="0">
              <a:buNone/>
            </a:pPr>
            <a:r>
              <a:rPr lang="es-ES" dirty="0"/>
              <a:t>	</a:t>
            </a:r>
            <a:r>
              <a:rPr lang="es-ES" dirty="0" smtClean="0"/>
              <a:t>r </a:t>
            </a:r>
            <a:r>
              <a:rPr lang="es-ES" dirty="0"/>
              <a:t>= e02 * 20%;</a:t>
            </a:r>
          </a:p>
          <a:p>
            <a:pPr marL="365760" lvl="1" indent="0">
              <a:buNone/>
            </a:pPr>
            <a:r>
              <a:rPr lang="es-ES" dirty="0"/>
              <a:t>	</a:t>
            </a:r>
            <a:r>
              <a:rPr lang="es-ES" dirty="0" err="1"/>
              <a:t>if</a:t>
            </a:r>
            <a:r>
              <a:rPr lang="es-ES" dirty="0"/>
              <a:t>(r&gt; 100) r = r + e0;</a:t>
            </a:r>
          </a:p>
          <a:p>
            <a:pPr marL="365760" lvl="1" indent="0">
              <a:buNone/>
            </a:pPr>
            <a:r>
              <a:rPr lang="es-ES" dirty="0"/>
              <a:t>}</a:t>
            </a:r>
          </a:p>
          <a:p>
            <a:pPr marL="6858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677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 con cadenas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s-ES" dirty="0"/>
              <a:t>Realiza un script que pida un texto y lo muestre en mayúsculas</a:t>
            </a:r>
            <a:r>
              <a:rPr lang="es-ES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endParaRPr lang="es-ES" dirty="0"/>
          </a:p>
          <a:p>
            <a:pPr marL="525780" indent="-457200">
              <a:buFont typeface="+mj-lt"/>
              <a:buAutoNum type="arabicPeriod"/>
            </a:pPr>
            <a:r>
              <a:rPr lang="es-ES" dirty="0"/>
              <a:t>Realiza un script que cuente el número de vocales que tiene un </a:t>
            </a:r>
            <a:r>
              <a:rPr lang="es-ES" dirty="0" smtClean="0"/>
              <a:t>texto</a:t>
            </a:r>
          </a:p>
          <a:p>
            <a:pPr marL="525780" indent="-457200">
              <a:buFont typeface="+mj-lt"/>
              <a:buAutoNum type="arabicPeriod"/>
            </a:pPr>
            <a:endParaRPr lang="es-ES" dirty="0" smtClean="0"/>
          </a:p>
          <a:p>
            <a:pPr marL="525780" indent="-457200">
              <a:buFont typeface="+mj-lt"/>
              <a:buAutoNum type="arabicPeriod"/>
            </a:pPr>
            <a:r>
              <a:rPr lang="es-ES" dirty="0" smtClean="0"/>
              <a:t>Pedimos </a:t>
            </a:r>
            <a:r>
              <a:rPr lang="es-ES" dirty="0"/>
              <a:t>una cadena de texto que sabemos que puede contener paréntesis. Realiza un script que extraiga la cadena que se encuentra entre los paréntesis. Ejemplo: Si </a:t>
            </a:r>
            <a:r>
              <a:rPr lang="es-ES" dirty="0" smtClean="0"/>
              <a:t>escribimos </a:t>
            </a:r>
            <a:r>
              <a:rPr lang="es-ES" dirty="0"/>
              <a:t>el texto “Hola (que) tal” se mostrará “que”. Si no existe el signo “(“ mostrará una cadena vacía y si existe el signo “(“pero no el signo “)” mostrará desde el primer paréntesis hasta el </a:t>
            </a:r>
            <a:r>
              <a:rPr lang="es-ES" dirty="0" smtClean="0"/>
              <a:t>final</a:t>
            </a:r>
          </a:p>
          <a:p>
            <a:pPr marL="525780" indent="-457200">
              <a:buFont typeface="+mj-lt"/>
              <a:buAutoNum type="arabicPeriod"/>
            </a:pPr>
            <a:endParaRPr lang="es-ES" dirty="0"/>
          </a:p>
          <a:p>
            <a:pPr marL="525780" indent="-457200">
              <a:buFont typeface="+mj-lt"/>
              <a:buAutoNum type="arabicPeriod"/>
            </a:pPr>
            <a:r>
              <a:rPr lang="es-ES" dirty="0" smtClean="0"/>
              <a:t>Realiza </a:t>
            </a:r>
            <a:r>
              <a:rPr lang="es-ES" dirty="0"/>
              <a:t>un script que pida una cadena de texto y la devuelva al revés. Es decir, si tecleo “hola que tal” deberá mostrar “</a:t>
            </a:r>
            <a:r>
              <a:rPr lang="es-ES" dirty="0" err="1"/>
              <a:t>lat</a:t>
            </a:r>
            <a:r>
              <a:rPr lang="es-ES" dirty="0"/>
              <a:t> </a:t>
            </a:r>
            <a:r>
              <a:rPr lang="es-ES" dirty="0" err="1"/>
              <a:t>euq</a:t>
            </a:r>
            <a:r>
              <a:rPr lang="es-ES" dirty="0"/>
              <a:t> </a:t>
            </a:r>
            <a:r>
              <a:rPr lang="es-ES" dirty="0" err="1"/>
              <a:t>aloh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98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de </a:t>
            </a:r>
            <a:r>
              <a:rPr lang="es-ES" dirty="0" err="1"/>
              <a:t>A</a:t>
            </a:r>
            <a:r>
              <a:rPr lang="es-ES" dirty="0" err="1" smtClean="0"/>
              <a:t>rray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4294967295"/>
          </p:nvPr>
        </p:nvSpPr>
        <p:spPr>
          <a:xfrm>
            <a:off x="612775" y="2492896"/>
            <a:ext cx="3898776" cy="3633267"/>
          </a:xfrm>
          <a:prstGeom prst="rect">
            <a:avLst/>
          </a:prstGeom>
        </p:spPr>
        <p:txBody>
          <a:bodyPr/>
          <a:lstStyle/>
          <a:p>
            <a:r>
              <a:rPr lang="es-ES" sz="1800" dirty="0" smtClean="0"/>
              <a:t>Un </a:t>
            </a:r>
            <a:r>
              <a:rPr lang="es-ES" sz="1800" dirty="0" err="1" smtClean="0"/>
              <a:t>Array</a:t>
            </a:r>
            <a:r>
              <a:rPr lang="es-ES" sz="1800" dirty="0" smtClean="0"/>
              <a:t> es un objeto que tiene la capacidad de almacenar múltiples valores.</a:t>
            </a:r>
          </a:p>
          <a:p>
            <a:r>
              <a:rPr lang="es-ES" sz="1800" dirty="0" smtClean="0"/>
              <a:t>Ejemplo:</a:t>
            </a:r>
          </a:p>
          <a:p>
            <a:pPr marL="0" indent="0">
              <a:buNone/>
            </a:pPr>
            <a:r>
              <a:rPr lang="en-US" sz="1200" dirty="0" err="1" smtClean="0"/>
              <a:t>var</a:t>
            </a:r>
            <a:r>
              <a:rPr lang="en-US" sz="1200" dirty="0"/>
              <a:t> cars = ["Saab", "Volvo", "BMW</a:t>
            </a:r>
            <a:r>
              <a:rPr lang="en-US" sz="1200" dirty="0" smtClean="0"/>
              <a:t>"];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s-ES" sz="1200" dirty="0" err="1">
                <a:hlinkClick r:id="rId3"/>
              </a:rPr>
              <a:t>concat</a:t>
            </a:r>
            <a:r>
              <a:rPr lang="es-ES" sz="1200" dirty="0" smtClean="0">
                <a:hlinkClick r:id="rId3"/>
              </a:rPr>
              <a:t>()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err="1">
                <a:hlinkClick r:id="rId4"/>
              </a:rPr>
              <a:t>isArray</a:t>
            </a:r>
            <a:r>
              <a:rPr lang="es-ES" sz="1200" dirty="0">
                <a:hlinkClick r:id="rId4"/>
              </a:rPr>
              <a:t>()</a:t>
            </a:r>
            <a:endParaRPr lang="es-ES" sz="1200" dirty="0"/>
          </a:p>
          <a:p>
            <a:pPr marL="0" indent="0">
              <a:buNone/>
            </a:pPr>
            <a:endParaRPr lang="es-ES" sz="1200" dirty="0"/>
          </a:p>
        </p:txBody>
      </p:sp>
      <p:pic>
        <p:nvPicPr>
          <p:cNvPr id="10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3284984"/>
            <a:ext cx="35528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Resultado de imagen para arr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Resultado de imagen para arr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6" descr="Resultado de imagen para arra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8" descr="Resultado de imagen para arra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06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</a:t>
            </a:r>
            <a:r>
              <a:rPr lang="es-ES" dirty="0" err="1" smtClean="0"/>
              <a:t>metodos</a:t>
            </a:r>
            <a:r>
              <a:rPr lang="es-ES" dirty="0" smtClean="0"/>
              <a:t> </a:t>
            </a:r>
            <a:r>
              <a:rPr lang="es-ES" dirty="0" err="1" smtClean="0"/>
              <a:t>Arrays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www.w3schools.com/js/js_arrays.asp</a:t>
            </a:r>
            <a:endParaRPr lang="es-ES" dirty="0" smtClean="0"/>
          </a:p>
          <a:p>
            <a:endParaRPr lang="es-ES" dirty="0"/>
          </a:p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www.w3schools.com/js/js_array_methods.asp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https://www.w3schools.com/js/js_array_sort.asp</a:t>
            </a:r>
          </a:p>
        </p:txBody>
      </p:sp>
    </p:spTree>
    <p:extLst>
      <p:ext uri="{BB962C8B-B14F-4D97-AF65-F5344CB8AC3E}">
        <p14:creationId xmlns:p14="http://schemas.microsoft.com/office/powerpoint/2010/main" val="309581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Dado el </a:t>
            </a:r>
            <a:r>
              <a:rPr lang="es-ES" dirty="0" err="1"/>
              <a:t>array</a:t>
            </a:r>
            <a:r>
              <a:rPr lang="es-ES" dirty="0"/>
              <a:t> = [1,2,3,4,5,6]</a:t>
            </a:r>
          </a:p>
          <a:p>
            <a:endParaRPr lang="es-ES" dirty="0"/>
          </a:p>
          <a:p>
            <a:pPr lvl="1"/>
            <a:r>
              <a:rPr lang="es-ES" dirty="0"/>
              <a:t>Iterar por todos los elementos dentro de un </a:t>
            </a:r>
            <a:r>
              <a:rPr lang="es-ES" dirty="0" err="1"/>
              <a:t>array</a:t>
            </a:r>
            <a:r>
              <a:rPr lang="es-ES" dirty="0"/>
              <a:t> utilizando </a:t>
            </a:r>
            <a:r>
              <a:rPr lang="es-ES" dirty="0" err="1"/>
              <a:t>while</a:t>
            </a:r>
            <a:r>
              <a:rPr lang="es-ES" dirty="0"/>
              <a:t> y mostrarlos en pantalla.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Iterar por todos los elementos dentro de un </a:t>
            </a:r>
            <a:r>
              <a:rPr lang="es-ES" dirty="0" err="1"/>
              <a:t>array</a:t>
            </a:r>
            <a:r>
              <a:rPr lang="es-ES" dirty="0"/>
              <a:t> utilizando </a:t>
            </a:r>
            <a:r>
              <a:rPr lang="es-ES" dirty="0" err="1"/>
              <a:t>for</a:t>
            </a:r>
            <a:r>
              <a:rPr lang="es-ES" dirty="0"/>
              <a:t> y mostrarlos en pantalla.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Iterar por todos los elementos dentro de un </a:t>
            </a:r>
            <a:r>
              <a:rPr lang="es-ES" dirty="0" err="1"/>
              <a:t>array</a:t>
            </a:r>
            <a:r>
              <a:rPr lang="es-ES" dirty="0"/>
              <a:t> utilizando .</a:t>
            </a:r>
            <a:r>
              <a:rPr lang="es-ES" dirty="0" err="1"/>
              <a:t>forEach</a:t>
            </a:r>
            <a:r>
              <a:rPr lang="es-ES" dirty="0"/>
              <a:t> y mostrarlos en pantalla.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Mostrar todos los elementos dentro de un </a:t>
            </a:r>
            <a:r>
              <a:rPr lang="es-ES" dirty="0" err="1"/>
              <a:t>array</a:t>
            </a:r>
            <a:r>
              <a:rPr lang="es-ES" dirty="0"/>
              <a:t> sumándole uno a cada uno.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Generar una copia de un </a:t>
            </a:r>
            <a:r>
              <a:rPr lang="es-ES" dirty="0" err="1"/>
              <a:t>array</a:t>
            </a:r>
            <a:r>
              <a:rPr lang="es-ES" dirty="0"/>
              <a:t> pero con todos los elementos incrementado en 1.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Calcular el promedio</a:t>
            </a:r>
          </a:p>
        </p:txBody>
      </p:sp>
    </p:spTree>
    <p:extLst>
      <p:ext uri="{BB962C8B-B14F-4D97-AF65-F5344CB8AC3E}">
        <p14:creationId xmlns:p14="http://schemas.microsoft.com/office/powerpoint/2010/main" val="257802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s-ES" b="1" dirty="0" smtClean="0"/>
              <a:t>Arreglo y Objeto Personas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Crear un objeto literal persona con nombre y edad y una método que determine si es mayor de edad o no.</a:t>
            </a:r>
          </a:p>
          <a:p>
            <a:endParaRPr lang="es-ES" dirty="0"/>
          </a:p>
          <a:p>
            <a:r>
              <a:rPr lang="es-ES" dirty="0"/>
              <a:t>Crear una función constructora que permita crear objetos del tipo personas pasándole solo un nombre y edad, agregar el método.</a:t>
            </a:r>
          </a:p>
          <a:p>
            <a:endParaRPr lang="es-ES" dirty="0"/>
          </a:p>
          <a:p>
            <a:r>
              <a:rPr lang="es-ES" dirty="0"/>
              <a:t>Crear un </a:t>
            </a:r>
            <a:r>
              <a:rPr lang="es-ES" dirty="0" err="1"/>
              <a:t>array</a:t>
            </a:r>
            <a:r>
              <a:rPr lang="es-ES" dirty="0"/>
              <a:t> que contenga varios objetos persona</a:t>
            </a:r>
          </a:p>
          <a:p>
            <a:endParaRPr lang="es-ES" dirty="0"/>
          </a:p>
          <a:p>
            <a:r>
              <a:rPr lang="es-ES" dirty="0"/>
              <a:t>Crear una función que reciba el </a:t>
            </a:r>
            <a:r>
              <a:rPr lang="es-ES" dirty="0" err="1"/>
              <a:t>array</a:t>
            </a:r>
            <a:r>
              <a:rPr lang="es-ES" dirty="0"/>
              <a:t> y devuelva la edad promedio del grupo de personas.</a:t>
            </a:r>
          </a:p>
        </p:txBody>
      </p:sp>
    </p:spTree>
    <p:extLst>
      <p:ext uri="{BB962C8B-B14F-4D97-AF65-F5344CB8AC3E}">
        <p14:creationId xmlns:p14="http://schemas.microsoft.com/office/powerpoint/2010/main" val="110473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s-ES" dirty="0"/>
              <a:t>Crear un </a:t>
            </a:r>
            <a:r>
              <a:rPr lang="es-ES" dirty="0" err="1"/>
              <a:t>array</a:t>
            </a:r>
            <a:r>
              <a:rPr lang="es-ES" dirty="0"/>
              <a:t> vacío, luego generar 20 números al azar y guardarlos en un </a:t>
            </a:r>
            <a:r>
              <a:rPr lang="es-ES" dirty="0" err="1"/>
              <a:t>array</a:t>
            </a:r>
            <a:r>
              <a:rPr lang="es-ES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s-ES" dirty="0" smtClean="0"/>
              <a:t>Dado </a:t>
            </a:r>
            <a:r>
              <a:rPr lang="es-ES" dirty="0"/>
              <a:t>un </a:t>
            </a:r>
            <a:r>
              <a:rPr lang="es-ES" dirty="0" err="1"/>
              <a:t>array</a:t>
            </a:r>
            <a:r>
              <a:rPr lang="es-ES" dirty="0"/>
              <a:t> que contiene ["azul", "amarillo", "rojo", "verde", "café", "rosa"] determinar si un color introducido por el usuario a través de un </a:t>
            </a:r>
            <a:r>
              <a:rPr lang="es-ES" dirty="0" err="1"/>
              <a:t>prompt</a:t>
            </a:r>
            <a:r>
              <a:rPr lang="es-ES" dirty="0"/>
              <a:t> se encuentra dentro del </a:t>
            </a:r>
            <a:r>
              <a:rPr lang="es-ES" dirty="0" err="1"/>
              <a:t>array</a:t>
            </a:r>
            <a:r>
              <a:rPr lang="es-ES" dirty="0"/>
              <a:t> o no.</a:t>
            </a:r>
          </a:p>
        </p:txBody>
      </p:sp>
    </p:spTree>
    <p:extLst>
      <p:ext uri="{BB962C8B-B14F-4D97-AF65-F5344CB8AC3E}">
        <p14:creationId xmlns:p14="http://schemas.microsoft.com/office/powerpoint/2010/main" val="339873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de Repaso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Desarrollar un pagina donde se muestren los Productos </a:t>
            </a:r>
            <a:r>
              <a:rPr lang="es-ES" dirty="0"/>
              <a:t>F</a:t>
            </a:r>
            <a:r>
              <a:rPr lang="es-ES" dirty="0" smtClean="0"/>
              <a:t>inancieros de un Cliente.</a:t>
            </a:r>
          </a:p>
          <a:p>
            <a:pPr lvl="1"/>
            <a:r>
              <a:rPr lang="es-ES" dirty="0" smtClean="0"/>
              <a:t>Almacenar los datos de un cliente en variables globales. Nombre, Apellido, Nro. Documento, Tipo  Documento, teléfono, Email.</a:t>
            </a:r>
          </a:p>
          <a:p>
            <a:pPr lvl="1"/>
            <a:r>
              <a:rPr lang="es-ES" dirty="0" smtClean="0"/>
              <a:t>Crear Arreglo con Nombres de  Productos del cliente «</a:t>
            </a:r>
            <a:r>
              <a:rPr lang="es-ES" dirty="0" err="1" smtClean="0"/>
              <a:t>productosCliente</a:t>
            </a:r>
            <a:r>
              <a:rPr lang="es-ES" dirty="0" smtClean="0"/>
              <a:t>»</a:t>
            </a:r>
          </a:p>
          <a:p>
            <a:pPr lvl="2"/>
            <a:r>
              <a:rPr lang="es-ES" sz="1600" dirty="0" err="1"/>
              <a:t>v</a:t>
            </a:r>
            <a:r>
              <a:rPr lang="es-ES" sz="1600" dirty="0" err="1" smtClean="0"/>
              <a:t>ar</a:t>
            </a:r>
            <a:r>
              <a:rPr lang="es-ES" sz="1600" dirty="0" smtClean="0"/>
              <a:t> productos = [«</a:t>
            </a:r>
            <a:r>
              <a:rPr lang="es-ES" sz="1600" dirty="0" err="1" smtClean="0"/>
              <a:t>Tj</a:t>
            </a:r>
            <a:r>
              <a:rPr lang="es-ES" sz="1600" dirty="0" smtClean="0"/>
              <a:t>: Visa», «</a:t>
            </a:r>
            <a:r>
              <a:rPr lang="es-ES" sz="1600" dirty="0" err="1" smtClean="0"/>
              <a:t>Tj</a:t>
            </a:r>
            <a:r>
              <a:rPr lang="es-ES" sz="1600" dirty="0" smtClean="0"/>
              <a:t> Master», «Caja de Ahorro», «Caja Corriente»];</a:t>
            </a:r>
          </a:p>
          <a:p>
            <a:pPr lvl="1"/>
            <a:r>
              <a:rPr lang="es-ES" u="sng" dirty="0" smtClean="0"/>
              <a:t>Realizar</a:t>
            </a:r>
            <a:r>
              <a:rPr lang="es-ES" dirty="0" smtClean="0"/>
              <a:t> un </a:t>
            </a:r>
            <a:r>
              <a:rPr lang="es-ES" sz="2000" dirty="0" err="1" smtClean="0"/>
              <a:t>funcion</a:t>
            </a:r>
            <a:r>
              <a:rPr lang="es-ES" sz="2000" dirty="0" smtClean="0"/>
              <a:t> </a:t>
            </a:r>
            <a:r>
              <a:rPr lang="es-ES" sz="2000" dirty="0" err="1" smtClean="0"/>
              <a:t>MostraClienteYsusProductos</a:t>
            </a:r>
            <a:r>
              <a:rPr lang="es-ES" sz="2000" dirty="0" smtClean="0"/>
              <a:t>() </a:t>
            </a:r>
            <a:r>
              <a:rPr lang="es-ES" dirty="0" smtClean="0"/>
              <a:t>que deberá mostrar los datos del cliente. </a:t>
            </a:r>
            <a:r>
              <a:rPr lang="es-ES" sz="2000" dirty="0" smtClean="0"/>
              <a:t>Nombre, apellido, documento, tipo </a:t>
            </a:r>
            <a:r>
              <a:rPr lang="es-ES" sz="2000" dirty="0" err="1" smtClean="0"/>
              <a:t>doc</a:t>
            </a:r>
            <a:r>
              <a:rPr lang="es-ES" sz="2000" dirty="0" smtClean="0"/>
              <a:t>, email y </a:t>
            </a:r>
            <a:r>
              <a:rPr lang="es-ES" sz="2000" dirty="0" err="1" smtClean="0"/>
              <a:t>telefono</a:t>
            </a:r>
            <a:r>
              <a:rPr lang="es-ES" sz="2000" dirty="0" smtClean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687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Clase 5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Objetos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6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3"/>
          </p:nvPr>
        </p:nvSpPr>
        <p:spPr>
          <a:xfrm>
            <a:off x="4663440" y="2119313"/>
            <a:ext cx="3200400" cy="3605212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Propiedades.</a:t>
            </a:r>
          </a:p>
          <a:p>
            <a:r>
              <a:rPr lang="es-ES" dirty="0" smtClean="0"/>
              <a:t>Constructor.</a:t>
            </a:r>
          </a:p>
          <a:p>
            <a:r>
              <a:rPr lang="es-ES" dirty="0" smtClean="0"/>
              <a:t>Métodos.</a:t>
            </a:r>
          </a:p>
          <a:p>
            <a:r>
              <a:rPr lang="es-ES" dirty="0" smtClean="0"/>
              <a:t>Eventos.</a:t>
            </a:r>
          </a:p>
          <a:p>
            <a:endParaRPr lang="es-ES" dirty="0" smtClean="0"/>
          </a:p>
          <a:p>
            <a:r>
              <a:rPr lang="es-ES" dirty="0" smtClean="0"/>
              <a:t>Utilidad en </a:t>
            </a:r>
            <a:r>
              <a:rPr lang="es-ES" dirty="0" err="1" smtClean="0"/>
              <a:t>Js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Encapsulamiento</a:t>
            </a:r>
          </a:p>
          <a:p>
            <a:pPr lvl="1"/>
            <a:r>
              <a:rPr lang="es-ES" dirty="0" smtClean="0"/>
              <a:t>Herencia</a:t>
            </a:r>
          </a:p>
          <a:p>
            <a:endParaRPr lang="es-ES" dirty="0"/>
          </a:p>
        </p:txBody>
      </p:sp>
      <p:pic>
        <p:nvPicPr>
          <p:cNvPr id="11" name="Picture 2" descr="Resultado de imagen para objetos javascript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3200400" cy="16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691680" y="4983469"/>
            <a:ext cx="2105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err="1"/>
              <a:t>var</a:t>
            </a:r>
            <a:r>
              <a:rPr lang="es-ES" sz="2800" b="1" dirty="0"/>
              <a:t> auto = {};</a:t>
            </a:r>
          </a:p>
        </p:txBody>
      </p:sp>
    </p:spTree>
    <p:extLst>
      <p:ext uri="{BB962C8B-B14F-4D97-AF65-F5344CB8AC3E}">
        <p14:creationId xmlns:p14="http://schemas.microsoft.com/office/powerpoint/2010/main" val="12637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Construir un Objeto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Definición: {}</a:t>
            </a:r>
          </a:p>
          <a:p>
            <a:endParaRPr lang="es-ES" dirty="0" smtClean="0"/>
          </a:p>
          <a:p>
            <a:r>
              <a:rPr lang="es-ES" dirty="0" smtClean="0"/>
              <a:t>Constructor encapsulando el resultado:  </a:t>
            </a:r>
            <a:r>
              <a:rPr lang="es-ES" dirty="0" err="1" smtClean="0"/>
              <a:t>function</a:t>
            </a:r>
            <a:r>
              <a:rPr lang="es-ES" dirty="0" smtClean="0"/>
              <a:t>() {</a:t>
            </a:r>
            <a:r>
              <a:rPr lang="es-ES" dirty="0" err="1" smtClean="0"/>
              <a:t>return</a:t>
            </a:r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smtClean="0"/>
              <a:t>Constructor con  «</a:t>
            </a:r>
            <a:r>
              <a:rPr lang="es-ES" dirty="0" err="1" smtClean="0"/>
              <a:t>this</a:t>
            </a:r>
            <a:r>
              <a:rPr lang="es-ES" dirty="0" smtClean="0"/>
              <a:t>».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81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1400" dirty="0"/>
              <a:t># Hacer un objeto que represente un </a:t>
            </a:r>
            <a:r>
              <a:rPr lang="es-ES" sz="1400" dirty="0" smtClean="0"/>
              <a:t>usuario</a:t>
            </a:r>
            <a:endParaRPr lang="es-ES" sz="1400" dirty="0"/>
          </a:p>
          <a:p>
            <a:r>
              <a:rPr lang="es-ES" sz="1400" dirty="0" smtClean="0"/>
              <a:t>Deberá </a:t>
            </a:r>
            <a:r>
              <a:rPr lang="es-ES" sz="1400" dirty="0"/>
              <a:t>tener las propiedades id `id` (se deberá generar uno automáticamente cuando creo el usuario), nombre `</a:t>
            </a:r>
            <a:r>
              <a:rPr lang="es-ES" sz="1400" dirty="0" err="1"/>
              <a:t>firstName</a:t>
            </a:r>
            <a:r>
              <a:rPr lang="es-ES" sz="1400" dirty="0"/>
              <a:t>`, apellido `</a:t>
            </a:r>
            <a:r>
              <a:rPr lang="es-ES" sz="1400" dirty="0" err="1"/>
              <a:t>lastName</a:t>
            </a:r>
            <a:r>
              <a:rPr lang="es-ES" sz="1400" dirty="0"/>
              <a:t>`, edad `</a:t>
            </a:r>
            <a:r>
              <a:rPr lang="es-ES" sz="1400" dirty="0" err="1"/>
              <a:t>age</a:t>
            </a:r>
            <a:r>
              <a:rPr lang="es-ES" sz="1400" dirty="0"/>
              <a:t>`, dirección `</a:t>
            </a:r>
            <a:r>
              <a:rPr lang="es-ES" sz="1400" dirty="0" err="1"/>
              <a:t>address</a:t>
            </a:r>
            <a:r>
              <a:rPr lang="es-ES" sz="1400" dirty="0"/>
              <a:t>`.</a:t>
            </a:r>
          </a:p>
          <a:p>
            <a:r>
              <a:rPr lang="es-ES" sz="1400" dirty="0" smtClean="0"/>
              <a:t>Deberá </a:t>
            </a:r>
            <a:r>
              <a:rPr lang="es-ES" sz="1400" dirty="0"/>
              <a:t>tener los métodos:</a:t>
            </a:r>
          </a:p>
          <a:p>
            <a:r>
              <a:rPr lang="es-ES" sz="1400" dirty="0"/>
              <a:t> </a:t>
            </a:r>
            <a:r>
              <a:rPr lang="es-ES" sz="1400" dirty="0" smtClean="0"/>
              <a:t>Mostrar </a:t>
            </a:r>
            <a:r>
              <a:rPr lang="es-ES" sz="1400" dirty="0"/>
              <a:t>nombre completo `</a:t>
            </a:r>
            <a:r>
              <a:rPr lang="es-ES" sz="1400" dirty="0" err="1"/>
              <a:t>fullName</a:t>
            </a:r>
            <a:r>
              <a:rPr lang="es-ES" sz="1400" dirty="0"/>
              <a:t>`, deberá mostrar en consola el nombre completo del usuario.</a:t>
            </a:r>
          </a:p>
          <a:p>
            <a:r>
              <a:rPr lang="es-ES" sz="1400" dirty="0" smtClean="0"/>
              <a:t>Es </a:t>
            </a:r>
            <a:r>
              <a:rPr lang="es-ES" sz="1400" dirty="0"/>
              <a:t>mayor de edad `</a:t>
            </a:r>
            <a:r>
              <a:rPr lang="es-ES" sz="1400" dirty="0" err="1"/>
              <a:t>isLegalAge</a:t>
            </a:r>
            <a:r>
              <a:rPr lang="es-ES" sz="1400" dirty="0"/>
              <a:t>` que deberá devolver `true` si tiene 18 años o más y `false` en caso contrario.</a:t>
            </a:r>
          </a:p>
          <a:p>
            <a:r>
              <a:rPr lang="es-ES" sz="1400" dirty="0" smtClean="0"/>
              <a:t>Generar </a:t>
            </a:r>
            <a:r>
              <a:rPr lang="es-ES" sz="1400" dirty="0"/>
              <a:t>el objeto, pasando los argumentos necesarios y luego llamar a los métodos para ver como funcionan</a:t>
            </a:r>
            <a:r>
              <a:rPr lang="es-ES" sz="1400" dirty="0" smtClean="0"/>
              <a:t>.</a:t>
            </a:r>
            <a:endParaRPr lang="es-ES" sz="1400" dirty="0"/>
          </a:p>
          <a:p>
            <a:r>
              <a:rPr lang="es-ES" sz="1400" b="1" dirty="0"/>
              <a:t>Ayuda</a:t>
            </a:r>
            <a:r>
              <a:rPr lang="es-ES" sz="1400" dirty="0"/>
              <a:t>: Existe una función que devuelve un número </a:t>
            </a:r>
            <a:r>
              <a:rPr lang="es-ES" sz="1400" dirty="0" err="1"/>
              <a:t>random</a:t>
            </a:r>
            <a:r>
              <a:rPr lang="es-ES" sz="1400" dirty="0"/>
              <a:t> que nos </a:t>
            </a:r>
            <a:r>
              <a:rPr lang="es-ES" sz="1400" dirty="0" err="1"/>
              <a:t>pede</a:t>
            </a:r>
            <a:r>
              <a:rPr lang="es-ES" sz="1400" dirty="0"/>
              <a:t> servir para hacer un id</a:t>
            </a:r>
            <a:r>
              <a:rPr lang="es-ES" sz="1400" dirty="0" smtClean="0"/>
              <a:t>.</a:t>
            </a:r>
            <a:endParaRPr lang="es-ES" sz="1400" dirty="0"/>
          </a:p>
          <a:p>
            <a:pPr marL="68580" indent="0">
              <a:buNone/>
            </a:pPr>
            <a:r>
              <a:rPr lang="es-ES" sz="1400" dirty="0" err="1" smtClean="0"/>
              <a:t>var</a:t>
            </a:r>
            <a:r>
              <a:rPr lang="es-ES" sz="1400" dirty="0" smtClean="0"/>
              <a:t> </a:t>
            </a:r>
            <a:r>
              <a:rPr lang="es-ES" sz="1400" dirty="0"/>
              <a:t>time = </a:t>
            </a:r>
            <a:r>
              <a:rPr lang="es-ES" sz="1400" dirty="0" err="1"/>
              <a:t>Math.random</a:t>
            </a:r>
            <a:r>
              <a:rPr lang="es-ES" sz="1400" dirty="0"/>
              <a:t>() </a:t>
            </a:r>
            <a:endParaRPr lang="es-ES" sz="1400" dirty="0" smtClean="0"/>
          </a:p>
          <a:p>
            <a:pPr marL="68580" indent="0">
              <a:buNone/>
            </a:pPr>
            <a:r>
              <a:rPr lang="es-ES" sz="1400" dirty="0" smtClean="0"/>
              <a:t>// </a:t>
            </a:r>
            <a:r>
              <a:rPr lang="es-ES" sz="1400" dirty="0"/>
              <a:t>Esto devuelve un número del </a:t>
            </a:r>
            <a:r>
              <a:rPr lang="es-ES" sz="1400" dirty="0" smtClean="0"/>
              <a:t>estilo 0.11296860298890499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32795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ejercicio «</a:t>
            </a:r>
            <a:r>
              <a:rPr lang="es-ES" dirty="0" err="1"/>
              <a:t>Poductos</a:t>
            </a:r>
            <a:r>
              <a:rPr lang="es-ES" dirty="0"/>
              <a:t> Financieros de un Cliente» </a:t>
            </a:r>
            <a:r>
              <a:rPr lang="es-ES" dirty="0" smtClean="0"/>
              <a:t>debemos:</a:t>
            </a:r>
          </a:p>
          <a:p>
            <a:r>
              <a:rPr lang="es-ES" dirty="0" smtClean="0"/>
              <a:t>Para </a:t>
            </a:r>
            <a:r>
              <a:rPr lang="es-ES" b="1" dirty="0" smtClean="0"/>
              <a:t>Cliente y Producto</a:t>
            </a:r>
            <a:r>
              <a:rPr lang="es-ES" dirty="0" smtClean="0"/>
              <a:t>, sustituir variables por clases con propiedades y métodos que usted considere.</a:t>
            </a:r>
          </a:p>
        </p:txBody>
      </p:sp>
    </p:spTree>
    <p:extLst>
      <p:ext uri="{BB962C8B-B14F-4D97-AF65-F5344CB8AC3E}">
        <p14:creationId xmlns:p14="http://schemas.microsoft.com/office/powerpoint/2010/main" val="18672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Metodos</a:t>
            </a:r>
            <a:r>
              <a:rPr lang="es-ES" dirty="0" smtClean="0"/>
              <a:t> </a:t>
            </a:r>
            <a:r>
              <a:rPr lang="es-ES" dirty="0" err="1"/>
              <a:t>S</a:t>
            </a:r>
            <a:r>
              <a:rPr lang="es-ES" dirty="0" err="1" smtClean="0"/>
              <a:t>trings</a:t>
            </a:r>
            <a:r>
              <a:rPr lang="es-ES" dirty="0" smtClean="0"/>
              <a:t> &amp; </a:t>
            </a:r>
            <a:r>
              <a:rPr lang="es-ES" dirty="0" err="1" smtClean="0"/>
              <a:t>Array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sz="1600" dirty="0" err="1"/>
              <a:t>var</a:t>
            </a:r>
            <a:r>
              <a:rPr lang="es-ES" sz="1600" dirty="0"/>
              <a:t> </a:t>
            </a:r>
            <a:r>
              <a:rPr lang="es-ES" sz="1600" dirty="0" err="1"/>
              <a:t>firstName</a:t>
            </a:r>
            <a:r>
              <a:rPr lang="es-ES" sz="1600" dirty="0"/>
              <a:t> = </a:t>
            </a:r>
            <a:r>
              <a:rPr lang="es-ES" sz="1600" dirty="0" smtClean="0"/>
              <a:t>'Ana‘</a:t>
            </a:r>
          </a:p>
          <a:p>
            <a:pPr marL="68580" indent="0">
              <a:buNone/>
            </a:pPr>
            <a:r>
              <a:rPr lang="es-ES" sz="1600" dirty="0" err="1" smtClean="0"/>
              <a:t>typeof</a:t>
            </a:r>
            <a:r>
              <a:rPr lang="es-ES" sz="1600" dirty="0" smtClean="0"/>
              <a:t> </a:t>
            </a:r>
            <a:r>
              <a:rPr lang="es-ES" sz="1600" dirty="0" err="1"/>
              <a:t>firstName</a:t>
            </a:r>
            <a:r>
              <a:rPr lang="es-ES" sz="1600" dirty="0"/>
              <a:t> === '</a:t>
            </a:r>
            <a:r>
              <a:rPr lang="es-ES" sz="1600" dirty="0" err="1"/>
              <a:t>string</a:t>
            </a:r>
            <a:r>
              <a:rPr lang="es-ES" sz="1600" dirty="0"/>
              <a:t>' </a:t>
            </a:r>
            <a:endParaRPr lang="es-ES" sz="1600" dirty="0" smtClean="0"/>
          </a:p>
          <a:p>
            <a:pPr marL="68580" indent="0">
              <a:buNone/>
            </a:pPr>
            <a:r>
              <a:rPr lang="es-ES" sz="1600" dirty="0" smtClean="0"/>
              <a:t>// </a:t>
            </a:r>
            <a:r>
              <a:rPr lang="es-ES" sz="1600" dirty="0"/>
              <a:t>Devuelve true </a:t>
            </a:r>
            <a:endParaRPr lang="es-ES" sz="1600" dirty="0" smtClean="0"/>
          </a:p>
          <a:p>
            <a:pPr marL="68580" indent="0">
              <a:buNone/>
            </a:pPr>
            <a:endParaRPr lang="es-ES" sz="1600" dirty="0"/>
          </a:p>
          <a:p>
            <a:pPr marL="68580" indent="0">
              <a:buNone/>
            </a:pPr>
            <a:r>
              <a:rPr lang="es-ES" sz="1600" dirty="0" err="1" smtClean="0"/>
              <a:t>var</a:t>
            </a:r>
            <a:r>
              <a:rPr lang="es-ES" sz="1600" dirty="0" smtClean="0"/>
              <a:t> </a:t>
            </a:r>
            <a:r>
              <a:rPr lang="es-ES" sz="1600" dirty="0" err="1"/>
              <a:t>number</a:t>
            </a:r>
            <a:r>
              <a:rPr lang="es-ES" sz="1600" dirty="0"/>
              <a:t> = 2 </a:t>
            </a:r>
            <a:endParaRPr lang="es-ES" sz="1600" dirty="0" smtClean="0"/>
          </a:p>
          <a:p>
            <a:pPr marL="68580" indent="0">
              <a:buNone/>
            </a:pPr>
            <a:r>
              <a:rPr lang="es-ES" sz="1600" dirty="0" err="1" smtClean="0"/>
              <a:t>typeof</a:t>
            </a:r>
            <a:r>
              <a:rPr lang="es-ES" sz="1600" dirty="0" smtClean="0"/>
              <a:t> </a:t>
            </a:r>
            <a:r>
              <a:rPr lang="es-ES" sz="1600" dirty="0" err="1"/>
              <a:t>number</a:t>
            </a:r>
            <a:r>
              <a:rPr lang="es-ES" sz="1600" dirty="0"/>
              <a:t> === '</a:t>
            </a:r>
            <a:r>
              <a:rPr lang="es-ES" sz="1600" dirty="0" err="1"/>
              <a:t>string</a:t>
            </a:r>
            <a:r>
              <a:rPr lang="es-ES" sz="1600" dirty="0"/>
              <a:t>' </a:t>
            </a:r>
            <a:endParaRPr lang="es-ES" sz="1600" dirty="0" smtClean="0"/>
          </a:p>
          <a:p>
            <a:pPr marL="68580" indent="0">
              <a:buNone/>
            </a:pPr>
            <a:r>
              <a:rPr lang="es-ES" sz="1600" dirty="0" smtClean="0"/>
              <a:t>// </a:t>
            </a:r>
            <a:r>
              <a:rPr lang="es-ES" sz="1600" dirty="0"/>
              <a:t>Devuelve false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98332"/>
              </p:ext>
            </p:extLst>
          </p:nvPr>
        </p:nvGraphicFramePr>
        <p:xfrm>
          <a:off x="1042988" y="3068959"/>
          <a:ext cx="2664916" cy="2956560"/>
        </p:xfrm>
        <a:graphic>
          <a:graphicData uri="http://schemas.openxmlformats.org/drawingml/2006/table">
            <a:tbl>
              <a:tblPr/>
              <a:tblGrid>
                <a:gridCol w="1332458"/>
                <a:gridCol w="1332458"/>
              </a:tblGrid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Tipo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Resultado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Undefined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`undefined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Null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'object'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Boolean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'boolean'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Number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'number'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String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'string'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Function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'function'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Object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</a:rPr>
                        <a:t>'</a:t>
                      </a:r>
                      <a:r>
                        <a:rPr lang="es-ES" sz="1800" dirty="0" err="1">
                          <a:effectLst/>
                        </a:rPr>
                        <a:t>object</a:t>
                      </a:r>
                      <a:r>
                        <a:rPr lang="es-ES" sz="1800" dirty="0">
                          <a:effectLst/>
                        </a:rPr>
                        <a:t>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2988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</a:t>
            </a:r>
            <a:r>
              <a:rPr lang="es-ES" dirty="0" err="1" smtClean="0"/>
              <a:t>Metodos</a:t>
            </a:r>
            <a:r>
              <a:rPr lang="es-ES" dirty="0" smtClean="0"/>
              <a:t> </a:t>
            </a:r>
            <a:r>
              <a:rPr lang="es-ES" dirty="0" err="1" smtClean="0"/>
              <a:t>Strings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https://www.w3schools.com/js/js_strings.asp</a:t>
            </a:r>
          </a:p>
          <a:p>
            <a:endParaRPr lang="es-ES" dirty="0" smtClean="0"/>
          </a:p>
          <a:p>
            <a:r>
              <a:rPr lang="es-ES" dirty="0" smtClean="0"/>
              <a:t>https</a:t>
            </a:r>
            <a:r>
              <a:rPr lang="es-ES" dirty="0"/>
              <a:t>://www.w3schools.com/js/js_string_methods.asp</a:t>
            </a:r>
          </a:p>
        </p:txBody>
      </p:sp>
    </p:spTree>
    <p:extLst>
      <p:ext uri="{BB962C8B-B14F-4D97-AF65-F5344CB8AC3E}">
        <p14:creationId xmlns:p14="http://schemas.microsoft.com/office/powerpoint/2010/main" val="3068325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74</TotalTime>
  <Words>909</Words>
  <Application>Microsoft Office PowerPoint</Application>
  <PresentationFormat>Presentación en pantalla (4:3)</PresentationFormat>
  <Paragraphs>154</Paragraphs>
  <Slides>15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Austin</vt:lpstr>
      <vt:lpstr>Ambito de variables</vt:lpstr>
      <vt:lpstr>Ejercicio de Repaso</vt:lpstr>
      <vt:lpstr>Clase 5</vt:lpstr>
      <vt:lpstr>Objetos</vt:lpstr>
      <vt:lpstr>Construir un Objeto</vt:lpstr>
      <vt:lpstr>Ejercicio</vt:lpstr>
      <vt:lpstr>Desarrollo de Ejercicio</vt:lpstr>
      <vt:lpstr>Metodos Strings &amp; Array</vt:lpstr>
      <vt:lpstr>Otros Metodos Strings</vt:lpstr>
      <vt:lpstr>Ejercicios con cadenas</vt:lpstr>
      <vt:lpstr>Métodos de Array</vt:lpstr>
      <vt:lpstr>Otros metodos Arrays</vt:lpstr>
      <vt:lpstr>Ejercicios</vt:lpstr>
      <vt:lpstr>Ejercicio</vt:lpstr>
      <vt:lpstr>Ejercicios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de Repaso</dc:title>
  <dc:creator>usrsis0146</dc:creator>
  <cp:lastModifiedBy>usrsis0146</cp:lastModifiedBy>
  <cp:revision>14</cp:revision>
  <dcterms:created xsi:type="dcterms:W3CDTF">2018-10-25T22:10:11Z</dcterms:created>
  <dcterms:modified xsi:type="dcterms:W3CDTF">2018-10-27T00:15:25Z</dcterms:modified>
</cp:coreProperties>
</file>