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3" autoAdjust="0"/>
  </p:normalViewPr>
  <p:slideViewPr>
    <p:cSldViewPr>
      <p:cViewPr varScale="1">
        <p:scale>
          <a:sx n="59" d="100"/>
          <a:sy n="5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4BDFC-D5D1-4B5F-98AD-A36BAFA47343}" type="doc">
      <dgm:prSet loTypeId="urn:microsoft.com/office/officeart/2005/8/layout/l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2C5755B-5A36-418E-86AC-766445A3EE92}">
      <dgm:prSet phldrT="[Texto]"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406257F1-5F84-4FF4-8D71-D6F123444599}" type="parTrans" cxnId="{A7870241-5C55-405E-819E-E3041C73146E}">
      <dgm:prSet/>
      <dgm:spPr/>
      <dgm:t>
        <a:bodyPr/>
        <a:lstStyle/>
        <a:p>
          <a:endParaRPr lang="es-ES"/>
        </a:p>
      </dgm:t>
    </dgm:pt>
    <dgm:pt modelId="{0866F74D-3891-4A6C-95C6-716E5D9CE90D}" type="sibTrans" cxnId="{A7870241-5C55-405E-819E-E3041C73146E}">
      <dgm:prSet/>
      <dgm:spPr/>
      <dgm:t>
        <a:bodyPr/>
        <a:lstStyle/>
        <a:p>
          <a:endParaRPr lang="es-ES"/>
        </a:p>
      </dgm:t>
    </dgm:pt>
    <dgm:pt modelId="{9786AE7A-61BB-407D-9437-29202E2F5509}">
      <dgm:prSet phldrT="[Texto]"/>
      <dgm:spPr/>
      <dgm:t>
        <a:bodyPr/>
        <a:lstStyle/>
        <a:p>
          <a:r>
            <a:rPr lang="es-ES" dirty="0" smtClean="0"/>
            <a:t>Para operaciones de creación.</a:t>
          </a:r>
          <a:endParaRPr lang="es-ES" dirty="0"/>
        </a:p>
      </dgm:t>
    </dgm:pt>
    <dgm:pt modelId="{0DEC1329-4C25-4DA5-B578-71F4D8959350}" type="parTrans" cxnId="{D0720F59-FD05-4752-836A-044F2B5142E3}">
      <dgm:prSet/>
      <dgm:spPr/>
      <dgm:t>
        <a:bodyPr/>
        <a:lstStyle/>
        <a:p>
          <a:endParaRPr lang="es-ES"/>
        </a:p>
      </dgm:t>
    </dgm:pt>
    <dgm:pt modelId="{96136876-D97C-4999-8CEE-894BD3523556}" type="sibTrans" cxnId="{D0720F59-FD05-4752-836A-044F2B5142E3}">
      <dgm:prSet/>
      <dgm:spPr/>
      <dgm:t>
        <a:bodyPr/>
        <a:lstStyle/>
        <a:p>
          <a:endParaRPr lang="es-ES"/>
        </a:p>
      </dgm:t>
    </dgm:pt>
    <dgm:pt modelId="{AAB5949A-9743-4516-87A7-911E2C7BB720}">
      <dgm:prSet phldrT="[Texto]"/>
      <dgm:spPr/>
      <dgm:t>
        <a:bodyPr/>
        <a:lstStyle/>
        <a:p>
          <a:r>
            <a:rPr lang="es-ES" dirty="0" err="1" smtClean="0"/>
            <a:t>Get</a:t>
          </a:r>
          <a:endParaRPr lang="es-ES" dirty="0"/>
        </a:p>
      </dgm:t>
    </dgm:pt>
    <dgm:pt modelId="{A89190C3-12CB-42B6-BACB-FE3B77090053}" type="parTrans" cxnId="{A21597FD-C0EC-4906-98A3-053A850E0AC2}">
      <dgm:prSet/>
      <dgm:spPr/>
      <dgm:t>
        <a:bodyPr/>
        <a:lstStyle/>
        <a:p>
          <a:endParaRPr lang="es-ES"/>
        </a:p>
      </dgm:t>
    </dgm:pt>
    <dgm:pt modelId="{A19EBDFD-B6ED-4E5A-B223-F8F78531815B}" type="sibTrans" cxnId="{A21597FD-C0EC-4906-98A3-053A850E0AC2}">
      <dgm:prSet/>
      <dgm:spPr/>
      <dgm:t>
        <a:bodyPr/>
        <a:lstStyle/>
        <a:p>
          <a:endParaRPr lang="es-ES"/>
        </a:p>
      </dgm:t>
    </dgm:pt>
    <dgm:pt modelId="{A08F4220-1402-4529-9753-84A7D92095C4}">
      <dgm:prSet phldrT="[Texto]"/>
      <dgm:spPr/>
      <dgm:t>
        <a:bodyPr/>
        <a:lstStyle/>
        <a:p>
          <a:r>
            <a:rPr lang="es-ES" dirty="0" smtClean="0"/>
            <a:t>Para operaciones de consulta</a:t>
          </a:r>
          <a:endParaRPr lang="es-ES" dirty="0"/>
        </a:p>
      </dgm:t>
    </dgm:pt>
    <dgm:pt modelId="{2009CC0F-13D0-44CF-A6A6-E4A4DD14283A}" type="parTrans" cxnId="{99F2AF11-E96F-47BF-B418-C6428BE82769}">
      <dgm:prSet/>
      <dgm:spPr/>
      <dgm:t>
        <a:bodyPr/>
        <a:lstStyle/>
        <a:p>
          <a:endParaRPr lang="es-ES"/>
        </a:p>
      </dgm:t>
    </dgm:pt>
    <dgm:pt modelId="{2AA9E7DF-5411-4661-BDF3-709A4E05AAB6}" type="sibTrans" cxnId="{99F2AF11-E96F-47BF-B418-C6428BE82769}">
      <dgm:prSet/>
      <dgm:spPr/>
      <dgm:t>
        <a:bodyPr/>
        <a:lstStyle/>
        <a:p>
          <a:endParaRPr lang="es-ES"/>
        </a:p>
      </dgm:t>
    </dgm:pt>
    <dgm:pt modelId="{BB1B52F0-3592-4E10-8026-DB481A719268}">
      <dgm:prSet phldrT="[Texto]"/>
      <dgm:spPr/>
      <dgm:t>
        <a:bodyPr/>
        <a:lstStyle/>
        <a:p>
          <a:r>
            <a:rPr lang="es-ES" dirty="0" err="1" smtClean="0"/>
            <a:t>Put</a:t>
          </a:r>
          <a:endParaRPr lang="es-ES" dirty="0"/>
        </a:p>
      </dgm:t>
    </dgm:pt>
    <dgm:pt modelId="{825865F5-583E-4D24-BF59-DEC804770CBE}" type="parTrans" cxnId="{A550937B-90DF-4F93-8B21-F7CE7269376E}">
      <dgm:prSet/>
      <dgm:spPr/>
      <dgm:t>
        <a:bodyPr/>
        <a:lstStyle/>
        <a:p>
          <a:endParaRPr lang="es-ES"/>
        </a:p>
      </dgm:t>
    </dgm:pt>
    <dgm:pt modelId="{22FFFBBB-8561-4597-BE98-6CFD5D86C291}" type="sibTrans" cxnId="{A550937B-90DF-4F93-8B21-F7CE7269376E}">
      <dgm:prSet/>
      <dgm:spPr/>
      <dgm:t>
        <a:bodyPr/>
        <a:lstStyle/>
        <a:p>
          <a:endParaRPr lang="es-ES"/>
        </a:p>
      </dgm:t>
    </dgm:pt>
    <dgm:pt modelId="{ED47B76E-CE4C-4DBD-8CF7-7C4E2AF8CC2D}">
      <dgm:prSet phldrT="[Texto]"/>
      <dgm:spPr/>
      <dgm:t>
        <a:bodyPr/>
        <a:lstStyle/>
        <a:p>
          <a:r>
            <a:rPr lang="es-ES" dirty="0" smtClean="0"/>
            <a:t>Para operaciones de reemplazo</a:t>
          </a:r>
          <a:endParaRPr lang="es-ES" dirty="0"/>
        </a:p>
      </dgm:t>
    </dgm:pt>
    <dgm:pt modelId="{7D9604FC-EAE3-4267-ACCE-6FCC63669778}" type="parTrans" cxnId="{3F7C6794-A52B-4CAC-A0DE-21DD0EA981FB}">
      <dgm:prSet/>
      <dgm:spPr/>
      <dgm:t>
        <a:bodyPr/>
        <a:lstStyle/>
        <a:p>
          <a:endParaRPr lang="es-ES"/>
        </a:p>
      </dgm:t>
    </dgm:pt>
    <dgm:pt modelId="{81BDBB6E-0293-4709-8F82-1E0C22B7B49C}" type="sibTrans" cxnId="{3F7C6794-A52B-4CAC-A0DE-21DD0EA981FB}">
      <dgm:prSet/>
      <dgm:spPr/>
      <dgm:t>
        <a:bodyPr/>
        <a:lstStyle/>
        <a:p>
          <a:endParaRPr lang="es-ES"/>
        </a:p>
      </dgm:t>
    </dgm:pt>
    <dgm:pt modelId="{6B91D56B-CB2D-4FF6-A66F-D8A17DB04682}">
      <dgm:prSet phldrT="[Texto]"/>
      <dgm:spPr/>
      <dgm:t>
        <a:bodyPr/>
        <a:lstStyle/>
        <a:p>
          <a:r>
            <a:rPr lang="es-ES" dirty="0" err="1" smtClean="0"/>
            <a:t>Delete</a:t>
          </a:r>
          <a:endParaRPr lang="es-ES" dirty="0"/>
        </a:p>
      </dgm:t>
    </dgm:pt>
    <dgm:pt modelId="{E03C4386-AC63-46CD-865F-538E4457486E}" type="parTrans" cxnId="{04A6FCF2-4A40-4603-B87C-391CF5777019}">
      <dgm:prSet/>
      <dgm:spPr/>
      <dgm:t>
        <a:bodyPr/>
        <a:lstStyle/>
        <a:p>
          <a:endParaRPr lang="es-ES"/>
        </a:p>
      </dgm:t>
    </dgm:pt>
    <dgm:pt modelId="{277A77DB-D5C9-4D81-B068-EA67FE231A6E}" type="sibTrans" cxnId="{04A6FCF2-4A40-4603-B87C-391CF5777019}">
      <dgm:prSet/>
      <dgm:spPr/>
      <dgm:t>
        <a:bodyPr/>
        <a:lstStyle/>
        <a:p>
          <a:endParaRPr lang="es-ES"/>
        </a:p>
      </dgm:t>
    </dgm:pt>
    <dgm:pt modelId="{0E225A6C-4571-462B-BE86-0AD786ECE3FA}">
      <dgm:prSet phldrT="[Texto]"/>
      <dgm:spPr/>
      <dgm:t>
        <a:bodyPr/>
        <a:lstStyle/>
        <a:p>
          <a:r>
            <a:rPr lang="es-ES" dirty="0" err="1" smtClean="0"/>
            <a:t>Patch</a:t>
          </a:r>
          <a:endParaRPr lang="es-ES" dirty="0"/>
        </a:p>
      </dgm:t>
    </dgm:pt>
    <dgm:pt modelId="{8739DD9C-E57F-403D-A7AE-98FBD1DABEF4}" type="parTrans" cxnId="{8E8AD1AC-EA37-4A0F-8D74-5A36499E6721}">
      <dgm:prSet/>
      <dgm:spPr/>
      <dgm:t>
        <a:bodyPr/>
        <a:lstStyle/>
        <a:p>
          <a:endParaRPr lang="es-ES"/>
        </a:p>
      </dgm:t>
    </dgm:pt>
    <dgm:pt modelId="{24F03B3B-2342-4BCC-8F74-155CBED59AF2}" type="sibTrans" cxnId="{8E8AD1AC-EA37-4A0F-8D74-5A36499E6721}">
      <dgm:prSet/>
      <dgm:spPr/>
      <dgm:t>
        <a:bodyPr/>
        <a:lstStyle/>
        <a:p>
          <a:endParaRPr lang="es-ES"/>
        </a:p>
      </dgm:t>
    </dgm:pt>
    <dgm:pt modelId="{6127C0F1-0ADA-4056-888D-1D5944353F43}">
      <dgm:prSet phldrT="[Texto]"/>
      <dgm:spPr/>
      <dgm:t>
        <a:bodyPr/>
        <a:lstStyle/>
        <a:p>
          <a:r>
            <a:rPr lang="es-ES" dirty="0" smtClean="0"/>
            <a:t>Para operaciones de actualización.</a:t>
          </a:r>
          <a:endParaRPr lang="es-ES" dirty="0"/>
        </a:p>
      </dgm:t>
    </dgm:pt>
    <dgm:pt modelId="{0830CEA3-4ACF-4F2C-AC59-983BC0974BE0}" type="parTrans" cxnId="{7AC8FA81-74A1-45F5-B8F8-4F2299277B3A}">
      <dgm:prSet/>
      <dgm:spPr/>
      <dgm:t>
        <a:bodyPr/>
        <a:lstStyle/>
        <a:p>
          <a:endParaRPr lang="es-ES"/>
        </a:p>
      </dgm:t>
    </dgm:pt>
    <dgm:pt modelId="{C9862964-DB56-4CA4-A694-AB4FE03FB5F1}" type="sibTrans" cxnId="{7AC8FA81-74A1-45F5-B8F8-4F2299277B3A}">
      <dgm:prSet/>
      <dgm:spPr/>
      <dgm:t>
        <a:bodyPr/>
        <a:lstStyle/>
        <a:p>
          <a:endParaRPr lang="es-ES"/>
        </a:p>
      </dgm:t>
    </dgm:pt>
    <dgm:pt modelId="{7F30897B-632D-4593-AFD3-5A4E0A8CAF8C}">
      <dgm:prSet phldrT="[Texto]"/>
      <dgm:spPr/>
      <dgm:t>
        <a:bodyPr/>
        <a:lstStyle/>
        <a:p>
          <a:r>
            <a:rPr lang="es-ES" dirty="0" smtClean="0"/>
            <a:t>Para operaciones de borrado.</a:t>
          </a:r>
          <a:endParaRPr lang="es-ES" dirty="0"/>
        </a:p>
      </dgm:t>
    </dgm:pt>
    <dgm:pt modelId="{9F702826-F8DC-46CE-B936-8A7D5974416E}" type="parTrans" cxnId="{2B2E0D03-9391-40E4-8F45-93243DA9D68B}">
      <dgm:prSet/>
      <dgm:spPr/>
      <dgm:t>
        <a:bodyPr/>
        <a:lstStyle/>
        <a:p>
          <a:endParaRPr lang="es-ES"/>
        </a:p>
      </dgm:t>
    </dgm:pt>
    <dgm:pt modelId="{C6467022-4F77-467A-8751-6F1E180BA254}" type="sibTrans" cxnId="{2B2E0D03-9391-40E4-8F45-93243DA9D68B}">
      <dgm:prSet/>
      <dgm:spPr/>
      <dgm:t>
        <a:bodyPr/>
        <a:lstStyle/>
        <a:p>
          <a:endParaRPr lang="es-ES"/>
        </a:p>
      </dgm:t>
    </dgm:pt>
    <dgm:pt modelId="{9D5645D3-ECF2-4894-9B85-B2832C0A120C}" type="pres">
      <dgm:prSet presAssocID="{CE34BDFC-D5D1-4B5F-98AD-A36BAFA4734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06121CD-E287-429A-89C5-83367D47D791}" type="pres">
      <dgm:prSet presAssocID="{42C5755B-5A36-418E-86AC-766445A3EE92}" presName="horFlow" presStyleCnt="0"/>
      <dgm:spPr/>
    </dgm:pt>
    <dgm:pt modelId="{CE9922EE-915E-460D-992C-280F8FCF3393}" type="pres">
      <dgm:prSet presAssocID="{42C5755B-5A36-418E-86AC-766445A3EE92}" presName="bigChev" presStyleLbl="node1" presStyleIdx="0" presStyleCnt="5"/>
      <dgm:spPr/>
      <dgm:t>
        <a:bodyPr/>
        <a:lstStyle/>
        <a:p>
          <a:endParaRPr lang="es-ES"/>
        </a:p>
      </dgm:t>
    </dgm:pt>
    <dgm:pt modelId="{063934B2-2073-4595-AC59-C4A22301CA49}" type="pres">
      <dgm:prSet presAssocID="{0DEC1329-4C25-4DA5-B578-71F4D8959350}" presName="parTrans" presStyleCnt="0"/>
      <dgm:spPr/>
    </dgm:pt>
    <dgm:pt modelId="{AFF67ECB-4D6D-4F2A-AA74-0CECD11240E5}" type="pres">
      <dgm:prSet presAssocID="{9786AE7A-61BB-407D-9437-29202E2F5509}" presName="node" presStyleLbl="alignAccFollowNode1" presStyleIdx="0" presStyleCnt="5" custScaleX="3191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7B86D7-2472-4224-A8B4-66ED9A238DA5}" type="pres">
      <dgm:prSet presAssocID="{42C5755B-5A36-418E-86AC-766445A3EE92}" presName="vSp" presStyleCnt="0"/>
      <dgm:spPr/>
    </dgm:pt>
    <dgm:pt modelId="{5901687A-D06E-4DAA-8B33-4658AF2CA6C8}" type="pres">
      <dgm:prSet presAssocID="{AAB5949A-9743-4516-87A7-911E2C7BB720}" presName="horFlow" presStyleCnt="0"/>
      <dgm:spPr/>
    </dgm:pt>
    <dgm:pt modelId="{E6D739D2-CC0A-4CF4-81D6-B396C9818F57}" type="pres">
      <dgm:prSet presAssocID="{AAB5949A-9743-4516-87A7-911E2C7BB720}" presName="bigChev" presStyleLbl="node1" presStyleIdx="1" presStyleCnt="5"/>
      <dgm:spPr/>
      <dgm:t>
        <a:bodyPr/>
        <a:lstStyle/>
        <a:p>
          <a:endParaRPr lang="es-ES"/>
        </a:p>
      </dgm:t>
    </dgm:pt>
    <dgm:pt modelId="{B7730BE2-881B-4642-B143-2B461D4E922E}" type="pres">
      <dgm:prSet presAssocID="{2009CC0F-13D0-44CF-A6A6-E4A4DD14283A}" presName="parTrans" presStyleCnt="0"/>
      <dgm:spPr/>
    </dgm:pt>
    <dgm:pt modelId="{6502EFB4-627B-475E-8ABA-48D26E73459E}" type="pres">
      <dgm:prSet presAssocID="{A08F4220-1402-4529-9753-84A7D92095C4}" presName="node" presStyleLbl="alignAccFollowNode1" presStyleIdx="1" presStyleCnt="5" custScaleX="3191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25211B-CE84-44C9-B93B-08183BE498BA}" type="pres">
      <dgm:prSet presAssocID="{AAB5949A-9743-4516-87A7-911E2C7BB720}" presName="vSp" presStyleCnt="0"/>
      <dgm:spPr/>
    </dgm:pt>
    <dgm:pt modelId="{695033C6-AE92-4487-A4E4-49D49D3DE7D0}" type="pres">
      <dgm:prSet presAssocID="{BB1B52F0-3592-4E10-8026-DB481A719268}" presName="horFlow" presStyleCnt="0"/>
      <dgm:spPr/>
    </dgm:pt>
    <dgm:pt modelId="{B5DCA055-3C26-447D-9820-A4B724E95F09}" type="pres">
      <dgm:prSet presAssocID="{BB1B52F0-3592-4E10-8026-DB481A719268}" presName="bigChev" presStyleLbl="node1" presStyleIdx="2" presStyleCnt="5"/>
      <dgm:spPr/>
      <dgm:t>
        <a:bodyPr/>
        <a:lstStyle/>
        <a:p>
          <a:endParaRPr lang="es-ES"/>
        </a:p>
      </dgm:t>
    </dgm:pt>
    <dgm:pt modelId="{B37DE5D7-5464-4F0F-A50B-7D521194AEA4}" type="pres">
      <dgm:prSet presAssocID="{7D9604FC-EAE3-4267-ACCE-6FCC63669778}" presName="parTrans" presStyleCnt="0"/>
      <dgm:spPr/>
    </dgm:pt>
    <dgm:pt modelId="{44C8149E-9AD6-4388-B999-E9A5AB960C1C}" type="pres">
      <dgm:prSet presAssocID="{ED47B76E-CE4C-4DBD-8CF7-7C4E2AF8CC2D}" presName="node" presStyleLbl="alignAccFollowNode1" presStyleIdx="2" presStyleCnt="5" custScaleX="3191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8F3821-07FB-45E3-B1A9-429D6D0E85D9}" type="pres">
      <dgm:prSet presAssocID="{BB1B52F0-3592-4E10-8026-DB481A719268}" presName="vSp" presStyleCnt="0"/>
      <dgm:spPr/>
    </dgm:pt>
    <dgm:pt modelId="{71146B8D-FD34-4EFF-B4AE-4339D54D288D}" type="pres">
      <dgm:prSet presAssocID="{0E225A6C-4571-462B-BE86-0AD786ECE3FA}" presName="horFlow" presStyleCnt="0"/>
      <dgm:spPr/>
    </dgm:pt>
    <dgm:pt modelId="{6D144C86-D6C8-4DE9-A6B3-6AACD3415922}" type="pres">
      <dgm:prSet presAssocID="{0E225A6C-4571-462B-BE86-0AD786ECE3FA}" presName="bigChev" presStyleLbl="node1" presStyleIdx="3" presStyleCnt="5"/>
      <dgm:spPr/>
      <dgm:t>
        <a:bodyPr/>
        <a:lstStyle/>
        <a:p>
          <a:endParaRPr lang="es-ES"/>
        </a:p>
      </dgm:t>
    </dgm:pt>
    <dgm:pt modelId="{68570B54-6C66-43F2-BAC9-547CB5F75C29}" type="pres">
      <dgm:prSet presAssocID="{0830CEA3-4ACF-4F2C-AC59-983BC0974BE0}" presName="parTrans" presStyleCnt="0"/>
      <dgm:spPr/>
    </dgm:pt>
    <dgm:pt modelId="{6B70CE11-6DB8-4CF6-B6FD-942A73011020}" type="pres">
      <dgm:prSet presAssocID="{6127C0F1-0ADA-4056-888D-1D5944353F43}" presName="node" presStyleLbl="alignAccFollowNode1" presStyleIdx="3" presStyleCnt="5" custScaleX="3191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B0C2A2-4C0C-4FC8-B2DE-F0EA0D087B5E}" type="pres">
      <dgm:prSet presAssocID="{0E225A6C-4571-462B-BE86-0AD786ECE3FA}" presName="vSp" presStyleCnt="0"/>
      <dgm:spPr/>
    </dgm:pt>
    <dgm:pt modelId="{E4081F79-6AC8-42EC-BD04-30F5BDB5063C}" type="pres">
      <dgm:prSet presAssocID="{6B91D56B-CB2D-4FF6-A66F-D8A17DB04682}" presName="horFlow" presStyleCnt="0"/>
      <dgm:spPr/>
    </dgm:pt>
    <dgm:pt modelId="{4535CDEC-EE91-4F70-840C-BD41E29FCBB5}" type="pres">
      <dgm:prSet presAssocID="{6B91D56B-CB2D-4FF6-A66F-D8A17DB04682}" presName="bigChev" presStyleLbl="node1" presStyleIdx="4" presStyleCnt="5"/>
      <dgm:spPr/>
      <dgm:t>
        <a:bodyPr/>
        <a:lstStyle/>
        <a:p>
          <a:endParaRPr lang="es-ES"/>
        </a:p>
      </dgm:t>
    </dgm:pt>
    <dgm:pt modelId="{7607DE56-BB24-42DF-9DF6-6E38D0DE3BEE}" type="pres">
      <dgm:prSet presAssocID="{9F702826-F8DC-46CE-B936-8A7D5974416E}" presName="parTrans" presStyleCnt="0"/>
      <dgm:spPr/>
    </dgm:pt>
    <dgm:pt modelId="{CA6561FD-BFC3-4464-8B73-01EDFFF484CB}" type="pres">
      <dgm:prSet presAssocID="{7F30897B-632D-4593-AFD3-5A4E0A8CAF8C}" presName="node" presStyleLbl="alignAccFollowNode1" presStyleIdx="4" presStyleCnt="5" custScaleX="3191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720F59-FD05-4752-836A-044F2B5142E3}" srcId="{42C5755B-5A36-418E-86AC-766445A3EE92}" destId="{9786AE7A-61BB-407D-9437-29202E2F5509}" srcOrd="0" destOrd="0" parTransId="{0DEC1329-4C25-4DA5-B578-71F4D8959350}" sibTransId="{96136876-D97C-4999-8CEE-894BD3523556}"/>
    <dgm:cxn modelId="{3F7C6794-A52B-4CAC-A0DE-21DD0EA981FB}" srcId="{BB1B52F0-3592-4E10-8026-DB481A719268}" destId="{ED47B76E-CE4C-4DBD-8CF7-7C4E2AF8CC2D}" srcOrd="0" destOrd="0" parTransId="{7D9604FC-EAE3-4267-ACCE-6FCC63669778}" sibTransId="{81BDBB6E-0293-4709-8F82-1E0C22B7B49C}"/>
    <dgm:cxn modelId="{C0CB5F56-ACE2-4D82-ACBB-450D3CDCC791}" type="presOf" srcId="{CE34BDFC-D5D1-4B5F-98AD-A36BAFA47343}" destId="{9D5645D3-ECF2-4894-9B85-B2832C0A120C}" srcOrd="0" destOrd="0" presId="urn:microsoft.com/office/officeart/2005/8/layout/lProcess3"/>
    <dgm:cxn modelId="{266C6020-CBB0-410C-8682-810CC5EB1E53}" type="presOf" srcId="{6127C0F1-0ADA-4056-888D-1D5944353F43}" destId="{6B70CE11-6DB8-4CF6-B6FD-942A73011020}" srcOrd="0" destOrd="0" presId="urn:microsoft.com/office/officeart/2005/8/layout/lProcess3"/>
    <dgm:cxn modelId="{5CA8287D-D877-482D-A671-418881751CEE}" type="presOf" srcId="{ED47B76E-CE4C-4DBD-8CF7-7C4E2AF8CC2D}" destId="{44C8149E-9AD6-4388-B999-E9A5AB960C1C}" srcOrd="0" destOrd="0" presId="urn:microsoft.com/office/officeart/2005/8/layout/lProcess3"/>
    <dgm:cxn modelId="{A21597FD-C0EC-4906-98A3-053A850E0AC2}" srcId="{CE34BDFC-D5D1-4B5F-98AD-A36BAFA47343}" destId="{AAB5949A-9743-4516-87A7-911E2C7BB720}" srcOrd="1" destOrd="0" parTransId="{A89190C3-12CB-42B6-BACB-FE3B77090053}" sibTransId="{A19EBDFD-B6ED-4E5A-B223-F8F78531815B}"/>
    <dgm:cxn modelId="{A7870241-5C55-405E-819E-E3041C73146E}" srcId="{CE34BDFC-D5D1-4B5F-98AD-A36BAFA47343}" destId="{42C5755B-5A36-418E-86AC-766445A3EE92}" srcOrd="0" destOrd="0" parTransId="{406257F1-5F84-4FF4-8D71-D6F123444599}" sibTransId="{0866F74D-3891-4A6C-95C6-716E5D9CE90D}"/>
    <dgm:cxn modelId="{04A6FCF2-4A40-4603-B87C-391CF5777019}" srcId="{CE34BDFC-D5D1-4B5F-98AD-A36BAFA47343}" destId="{6B91D56B-CB2D-4FF6-A66F-D8A17DB04682}" srcOrd="4" destOrd="0" parTransId="{E03C4386-AC63-46CD-865F-538E4457486E}" sibTransId="{277A77DB-D5C9-4D81-B068-EA67FE231A6E}"/>
    <dgm:cxn modelId="{7AC8FA81-74A1-45F5-B8F8-4F2299277B3A}" srcId="{0E225A6C-4571-462B-BE86-0AD786ECE3FA}" destId="{6127C0F1-0ADA-4056-888D-1D5944353F43}" srcOrd="0" destOrd="0" parTransId="{0830CEA3-4ACF-4F2C-AC59-983BC0974BE0}" sibTransId="{C9862964-DB56-4CA4-A694-AB4FE03FB5F1}"/>
    <dgm:cxn modelId="{EA093ABF-0BCC-483A-A1C7-81BC03C8085D}" type="presOf" srcId="{9786AE7A-61BB-407D-9437-29202E2F5509}" destId="{AFF67ECB-4D6D-4F2A-AA74-0CECD11240E5}" srcOrd="0" destOrd="0" presId="urn:microsoft.com/office/officeart/2005/8/layout/lProcess3"/>
    <dgm:cxn modelId="{BCA074C8-0998-42F9-BCC9-38AC28BE07DF}" type="presOf" srcId="{AAB5949A-9743-4516-87A7-911E2C7BB720}" destId="{E6D739D2-CC0A-4CF4-81D6-B396C9818F57}" srcOrd="0" destOrd="0" presId="urn:microsoft.com/office/officeart/2005/8/layout/lProcess3"/>
    <dgm:cxn modelId="{99F2AF11-E96F-47BF-B418-C6428BE82769}" srcId="{AAB5949A-9743-4516-87A7-911E2C7BB720}" destId="{A08F4220-1402-4529-9753-84A7D92095C4}" srcOrd="0" destOrd="0" parTransId="{2009CC0F-13D0-44CF-A6A6-E4A4DD14283A}" sibTransId="{2AA9E7DF-5411-4661-BDF3-709A4E05AAB6}"/>
    <dgm:cxn modelId="{50ED972E-AA13-44B0-A1B0-E353CB6A8A04}" type="presOf" srcId="{0E225A6C-4571-462B-BE86-0AD786ECE3FA}" destId="{6D144C86-D6C8-4DE9-A6B3-6AACD3415922}" srcOrd="0" destOrd="0" presId="urn:microsoft.com/office/officeart/2005/8/layout/lProcess3"/>
    <dgm:cxn modelId="{17DA6F17-5310-47E5-B8D2-F29B0EBD77DD}" type="presOf" srcId="{A08F4220-1402-4529-9753-84A7D92095C4}" destId="{6502EFB4-627B-475E-8ABA-48D26E73459E}" srcOrd="0" destOrd="0" presId="urn:microsoft.com/office/officeart/2005/8/layout/lProcess3"/>
    <dgm:cxn modelId="{DA4DC353-88EF-47F2-BBAF-2CDB15C6541A}" type="presOf" srcId="{42C5755B-5A36-418E-86AC-766445A3EE92}" destId="{CE9922EE-915E-460D-992C-280F8FCF3393}" srcOrd="0" destOrd="0" presId="urn:microsoft.com/office/officeart/2005/8/layout/lProcess3"/>
    <dgm:cxn modelId="{6A40CF4D-0F15-4E84-81C7-C4A6A29826A1}" type="presOf" srcId="{7F30897B-632D-4593-AFD3-5A4E0A8CAF8C}" destId="{CA6561FD-BFC3-4464-8B73-01EDFFF484CB}" srcOrd="0" destOrd="0" presId="urn:microsoft.com/office/officeart/2005/8/layout/lProcess3"/>
    <dgm:cxn modelId="{EAC14723-444D-4C0C-8DA6-869A03840279}" type="presOf" srcId="{6B91D56B-CB2D-4FF6-A66F-D8A17DB04682}" destId="{4535CDEC-EE91-4F70-840C-BD41E29FCBB5}" srcOrd="0" destOrd="0" presId="urn:microsoft.com/office/officeart/2005/8/layout/lProcess3"/>
    <dgm:cxn modelId="{3F931490-971D-483E-96AA-B45A42315A7D}" type="presOf" srcId="{BB1B52F0-3592-4E10-8026-DB481A719268}" destId="{B5DCA055-3C26-447D-9820-A4B724E95F09}" srcOrd="0" destOrd="0" presId="urn:microsoft.com/office/officeart/2005/8/layout/lProcess3"/>
    <dgm:cxn modelId="{8E8AD1AC-EA37-4A0F-8D74-5A36499E6721}" srcId="{CE34BDFC-D5D1-4B5F-98AD-A36BAFA47343}" destId="{0E225A6C-4571-462B-BE86-0AD786ECE3FA}" srcOrd="3" destOrd="0" parTransId="{8739DD9C-E57F-403D-A7AE-98FBD1DABEF4}" sibTransId="{24F03B3B-2342-4BCC-8F74-155CBED59AF2}"/>
    <dgm:cxn modelId="{A550937B-90DF-4F93-8B21-F7CE7269376E}" srcId="{CE34BDFC-D5D1-4B5F-98AD-A36BAFA47343}" destId="{BB1B52F0-3592-4E10-8026-DB481A719268}" srcOrd="2" destOrd="0" parTransId="{825865F5-583E-4D24-BF59-DEC804770CBE}" sibTransId="{22FFFBBB-8561-4597-BE98-6CFD5D86C291}"/>
    <dgm:cxn modelId="{2B2E0D03-9391-40E4-8F45-93243DA9D68B}" srcId="{6B91D56B-CB2D-4FF6-A66F-D8A17DB04682}" destId="{7F30897B-632D-4593-AFD3-5A4E0A8CAF8C}" srcOrd="0" destOrd="0" parTransId="{9F702826-F8DC-46CE-B936-8A7D5974416E}" sibTransId="{C6467022-4F77-467A-8751-6F1E180BA254}"/>
    <dgm:cxn modelId="{A31BCC4A-EF8D-4BD4-A898-FAA171D84704}" type="presParOf" srcId="{9D5645D3-ECF2-4894-9B85-B2832C0A120C}" destId="{106121CD-E287-429A-89C5-83367D47D791}" srcOrd="0" destOrd="0" presId="urn:microsoft.com/office/officeart/2005/8/layout/lProcess3"/>
    <dgm:cxn modelId="{3C4DB8F4-0C2E-49E1-B425-8D03A6CF81B7}" type="presParOf" srcId="{106121CD-E287-429A-89C5-83367D47D791}" destId="{CE9922EE-915E-460D-992C-280F8FCF3393}" srcOrd="0" destOrd="0" presId="urn:microsoft.com/office/officeart/2005/8/layout/lProcess3"/>
    <dgm:cxn modelId="{A015DAA9-4C88-46CC-B22A-3FB0D09E5E19}" type="presParOf" srcId="{106121CD-E287-429A-89C5-83367D47D791}" destId="{063934B2-2073-4595-AC59-C4A22301CA49}" srcOrd="1" destOrd="0" presId="urn:microsoft.com/office/officeart/2005/8/layout/lProcess3"/>
    <dgm:cxn modelId="{D3C1246A-784C-4644-8A98-5E711B67B91B}" type="presParOf" srcId="{106121CD-E287-429A-89C5-83367D47D791}" destId="{AFF67ECB-4D6D-4F2A-AA74-0CECD11240E5}" srcOrd="2" destOrd="0" presId="urn:microsoft.com/office/officeart/2005/8/layout/lProcess3"/>
    <dgm:cxn modelId="{E70EFD5A-B666-4B0B-AA72-95FAACE159F6}" type="presParOf" srcId="{9D5645D3-ECF2-4894-9B85-B2832C0A120C}" destId="{5B7B86D7-2472-4224-A8B4-66ED9A238DA5}" srcOrd="1" destOrd="0" presId="urn:microsoft.com/office/officeart/2005/8/layout/lProcess3"/>
    <dgm:cxn modelId="{9179E67F-0CC7-465A-9798-9573AE882D64}" type="presParOf" srcId="{9D5645D3-ECF2-4894-9B85-B2832C0A120C}" destId="{5901687A-D06E-4DAA-8B33-4658AF2CA6C8}" srcOrd="2" destOrd="0" presId="urn:microsoft.com/office/officeart/2005/8/layout/lProcess3"/>
    <dgm:cxn modelId="{E7E16E1E-E3E1-4055-899E-51A8F6930269}" type="presParOf" srcId="{5901687A-D06E-4DAA-8B33-4658AF2CA6C8}" destId="{E6D739D2-CC0A-4CF4-81D6-B396C9818F57}" srcOrd="0" destOrd="0" presId="urn:microsoft.com/office/officeart/2005/8/layout/lProcess3"/>
    <dgm:cxn modelId="{A0AEA036-5A6F-4B2B-94D0-A3162F8952BA}" type="presParOf" srcId="{5901687A-D06E-4DAA-8B33-4658AF2CA6C8}" destId="{B7730BE2-881B-4642-B143-2B461D4E922E}" srcOrd="1" destOrd="0" presId="urn:microsoft.com/office/officeart/2005/8/layout/lProcess3"/>
    <dgm:cxn modelId="{386D8430-A4AA-4252-9C00-EE8F586C3D0E}" type="presParOf" srcId="{5901687A-D06E-4DAA-8B33-4658AF2CA6C8}" destId="{6502EFB4-627B-475E-8ABA-48D26E73459E}" srcOrd="2" destOrd="0" presId="urn:microsoft.com/office/officeart/2005/8/layout/lProcess3"/>
    <dgm:cxn modelId="{3B973426-3662-4033-9180-8E7B58B0A9F6}" type="presParOf" srcId="{9D5645D3-ECF2-4894-9B85-B2832C0A120C}" destId="{9925211B-CE84-44C9-B93B-08183BE498BA}" srcOrd="3" destOrd="0" presId="urn:microsoft.com/office/officeart/2005/8/layout/lProcess3"/>
    <dgm:cxn modelId="{D628294E-3EA2-44C7-97FB-F8F5135F1BB1}" type="presParOf" srcId="{9D5645D3-ECF2-4894-9B85-B2832C0A120C}" destId="{695033C6-AE92-4487-A4E4-49D49D3DE7D0}" srcOrd="4" destOrd="0" presId="urn:microsoft.com/office/officeart/2005/8/layout/lProcess3"/>
    <dgm:cxn modelId="{CC859E29-3170-49D6-9F16-577BC4AC4584}" type="presParOf" srcId="{695033C6-AE92-4487-A4E4-49D49D3DE7D0}" destId="{B5DCA055-3C26-447D-9820-A4B724E95F09}" srcOrd="0" destOrd="0" presId="urn:microsoft.com/office/officeart/2005/8/layout/lProcess3"/>
    <dgm:cxn modelId="{E79CB5BF-D972-428C-A38E-34A4EF864101}" type="presParOf" srcId="{695033C6-AE92-4487-A4E4-49D49D3DE7D0}" destId="{B37DE5D7-5464-4F0F-A50B-7D521194AEA4}" srcOrd="1" destOrd="0" presId="urn:microsoft.com/office/officeart/2005/8/layout/lProcess3"/>
    <dgm:cxn modelId="{0ED33A51-7867-4C10-96E4-ACDDDBA6760C}" type="presParOf" srcId="{695033C6-AE92-4487-A4E4-49D49D3DE7D0}" destId="{44C8149E-9AD6-4388-B999-E9A5AB960C1C}" srcOrd="2" destOrd="0" presId="urn:microsoft.com/office/officeart/2005/8/layout/lProcess3"/>
    <dgm:cxn modelId="{463777D1-347C-4483-8881-AD9406579C37}" type="presParOf" srcId="{9D5645D3-ECF2-4894-9B85-B2832C0A120C}" destId="{898F3821-07FB-45E3-B1A9-429D6D0E85D9}" srcOrd="5" destOrd="0" presId="urn:microsoft.com/office/officeart/2005/8/layout/lProcess3"/>
    <dgm:cxn modelId="{F07B2192-45B0-4375-98E9-592A7868B1F6}" type="presParOf" srcId="{9D5645D3-ECF2-4894-9B85-B2832C0A120C}" destId="{71146B8D-FD34-4EFF-B4AE-4339D54D288D}" srcOrd="6" destOrd="0" presId="urn:microsoft.com/office/officeart/2005/8/layout/lProcess3"/>
    <dgm:cxn modelId="{383A960A-4625-49AD-9BF5-D83B3D355B5D}" type="presParOf" srcId="{71146B8D-FD34-4EFF-B4AE-4339D54D288D}" destId="{6D144C86-D6C8-4DE9-A6B3-6AACD3415922}" srcOrd="0" destOrd="0" presId="urn:microsoft.com/office/officeart/2005/8/layout/lProcess3"/>
    <dgm:cxn modelId="{2FDDE3C8-D4D1-4D72-82AD-1F7A1899A00C}" type="presParOf" srcId="{71146B8D-FD34-4EFF-B4AE-4339D54D288D}" destId="{68570B54-6C66-43F2-BAC9-547CB5F75C29}" srcOrd="1" destOrd="0" presId="urn:microsoft.com/office/officeart/2005/8/layout/lProcess3"/>
    <dgm:cxn modelId="{606EAC28-57BE-42B6-BFEC-8F0AF79172DE}" type="presParOf" srcId="{71146B8D-FD34-4EFF-B4AE-4339D54D288D}" destId="{6B70CE11-6DB8-4CF6-B6FD-942A73011020}" srcOrd="2" destOrd="0" presId="urn:microsoft.com/office/officeart/2005/8/layout/lProcess3"/>
    <dgm:cxn modelId="{F03E6EF6-D67E-4B8F-A8A8-BFDC0267083F}" type="presParOf" srcId="{9D5645D3-ECF2-4894-9B85-B2832C0A120C}" destId="{BCB0C2A2-4C0C-4FC8-B2DE-F0EA0D087B5E}" srcOrd="7" destOrd="0" presId="urn:microsoft.com/office/officeart/2005/8/layout/lProcess3"/>
    <dgm:cxn modelId="{D0F8D9F2-FBE4-48E5-8BB3-E6C1A0F33D83}" type="presParOf" srcId="{9D5645D3-ECF2-4894-9B85-B2832C0A120C}" destId="{E4081F79-6AC8-42EC-BD04-30F5BDB5063C}" srcOrd="8" destOrd="0" presId="urn:microsoft.com/office/officeart/2005/8/layout/lProcess3"/>
    <dgm:cxn modelId="{29C1EF84-6E89-496A-A3F8-F38000E91B49}" type="presParOf" srcId="{E4081F79-6AC8-42EC-BD04-30F5BDB5063C}" destId="{4535CDEC-EE91-4F70-840C-BD41E29FCBB5}" srcOrd="0" destOrd="0" presId="urn:microsoft.com/office/officeart/2005/8/layout/lProcess3"/>
    <dgm:cxn modelId="{9B33F7B7-3C42-47B2-B741-F85CBDEA0911}" type="presParOf" srcId="{E4081F79-6AC8-42EC-BD04-30F5BDB5063C}" destId="{7607DE56-BB24-42DF-9DF6-6E38D0DE3BEE}" srcOrd="1" destOrd="0" presId="urn:microsoft.com/office/officeart/2005/8/layout/lProcess3"/>
    <dgm:cxn modelId="{644E3B34-74F9-4506-8ACB-9913143BD90C}" type="presParOf" srcId="{E4081F79-6AC8-42EC-BD04-30F5BDB5063C}" destId="{CA6561FD-BFC3-4464-8B73-01EDFFF484C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922EE-915E-460D-992C-280F8FCF3393}">
      <dsp:nvSpPr>
        <dsp:cNvPr id="0" name=""/>
        <dsp:cNvSpPr/>
      </dsp:nvSpPr>
      <dsp:spPr>
        <a:xfrm>
          <a:off x="657573" y="1726"/>
          <a:ext cx="1964977" cy="78599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Post</a:t>
          </a:r>
          <a:endParaRPr lang="es-ES" sz="2700" kern="1200" dirty="0"/>
        </a:p>
      </dsp:txBody>
      <dsp:txXfrm>
        <a:off x="1050569" y="1726"/>
        <a:ext cx="1178986" cy="785991"/>
      </dsp:txXfrm>
    </dsp:sp>
    <dsp:sp modelId="{AFF67ECB-4D6D-4F2A-AA74-0CECD11240E5}">
      <dsp:nvSpPr>
        <dsp:cNvPr id="0" name=""/>
        <dsp:cNvSpPr/>
      </dsp:nvSpPr>
      <dsp:spPr>
        <a:xfrm>
          <a:off x="2367104" y="68535"/>
          <a:ext cx="5204922" cy="65237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Para operaciones de creación.</a:t>
          </a:r>
          <a:endParaRPr lang="es-ES" sz="2200" kern="1200" dirty="0"/>
        </a:p>
      </dsp:txBody>
      <dsp:txXfrm>
        <a:off x="2693290" y="68535"/>
        <a:ext cx="4552550" cy="652372"/>
      </dsp:txXfrm>
    </dsp:sp>
    <dsp:sp modelId="{E6D739D2-CC0A-4CF4-81D6-B396C9818F57}">
      <dsp:nvSpPr>
        <dsp:cNvPr id="0" name=""/>
        <dsp:cNvSpPr/>
      </dsp:nvSpPr>
      <dsp:spPr>
        <a:xfrm>
          <a:off x="657573" y="897756"/>
          <a:ext cx="1964977" cy="78599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Get</a:t>
          </a:r>
          <a:endParaRPr lang="es-ES" sz="2700" kern="1200" dirty="0"/>
        </a:p>
      </dsp:txBody>
      <dsp:txXfrm>
        <a:off x="1050569" y="897756"/>
        <a:ext cx="1178986" cy="785991"/>
      </dsp:txXfrm>
    </dsp:sp>
    <dsp:sp modelId="{6502EFB4-627B-475E-8ABA-48D26E73459E}">
      <dsp:nvSpPr>
        <dsp:cNvPr id="0" name=""/>
        <dsp:cNvSpPr/>
      </dsp:nvSpPr>
      <dsp:spPr>
        <a:xfrm>
          <a:off x="2367104" y="964565"/>
          <a:ext cx="5204922" cy="65237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Para operaciones de consulta</a:t>
          </a:r>
          <a:endParaRPr lang="es-ES" sz="2200" kern="1200" dirty="0"/>
        </a:p>
      </dsp:txBody>
      <dsp:txXfrm>
        <a:off x="2693290" y="964565"/>
        <a:ext cx="4552550" cy="652372"/>
      </dsp:txXfrm>
    </dsp:sp>
    <dsp:sp modelId="{B5DCA055-3C26-447D-9820-A4B724E95F09}">
      <dsp:nvSpPr>
        <dsp:cNvPr id="0" name=""/>
        <dsp:cNvSpPr/>
      </dsp:nvSpPr>
      <dsp:spPr>
        <a:xfrm>
          <a:off x="657573" y="1793785"/>
          <a:ext cx="1964977" cy="78599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Put</a:t>
          </a:r>
          <a:endParaRPr lang="es-ES" sz="2700" kern="1200" dirty="0"/>
        </a:p>
      </dsp:txBody>
      <dsp:txXfrm>
        <a:off x="1050569" y="1793785"/>
        <a:ext cx="1178986" cy="785991"/>
      </dsp:txXfrm>
    </dsp:sp>
    <dsp:sp modelId="{44C8149E-9AD6-4388-B999-E9A5AB960C1C}">
      <dsp:nvSpPr>
        <dsp:cNvPr id="0" name=""/>
        <dsp:cNvSpPr/>
      </dsp:nvSpPr>
      <dsp:spPr>
        <a:xfrm>
          <a:off x="2367104" y="1860595"/>
          <a:ext cx="5204612" cy="652372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Para operaciones de reemplazo</a:t>
          </a:r>
          <a:endParaRPr lang="es-ES" sz="2200" kern="1200" dirty="0"/>
        </a:p>
      </dsp:txBody>
      <dsp:txXfrm>
        <a:off x="2693290" y="1860595"/>
        <a:ext cx="4552240" cy="652372"/>
      </dsp:txXfrm>
    </dsp:sp>
    <dsp:sp modelId="{6D144C86-D6C8-4DE9-A6B3-6AACD3415922}">
      <dsp:nvSpPr>
        <dsp:cNvPr id="0" name=""/>
        <dsp:cNvSpPr/>
      </dsp:nvSpPr>
      <dsp:spPr>
        <a:xfrm>
          <a:off x="657573" y="2689815"/>
          <a:ext cx="1964977" cy="78599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Patch</a:t>
          </a:r>
          <a:endParaRPr lang="es-ES" sz="2700" kern="1200" dirty="0"/>
        </a:p>
      </dsp:txBody>
      <dsp:txXfrm>
        <a:off x="1050569" y="2689815"/>
        <a:ext cx="1178986" cy="785991"/>
      </dsp:txXfrm>
    </dsp:sp>
    <dsp:sp modelId="{6B70CE11-6DB8-4CF6-B6FD-942A73011020}">
      <dsp:nvSpPr>
        <dsp:cNvPr id="0" name=""/>
        <dsp:cNvSpPr/>
      </dsp:nvSpPr>
      <dsp:spPr>
        <a:xfrm>
          <a:off x="2367104" y="2756625"/>
          <a:ext cx="5204612" cy="652372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Para operaciones de actualización.</a:t>
          </a:r>
          <a:endParaRPr lang="es-ES" sz="2200" kern="1200" dirty="0"/>
        </a:p>
      </dsp:txBody>
      <dsp:txXfrm>
        <a:off x="2693290" y="2756625"/>
        <a:ext cx="4552240" cy="652372"/>
      </dsp:txXfrm>
    </dsp:sp>
    <dsp:sp modelId="{4535CDEC-EE91-4F70-840C-BD41E29FCBB5}">
      <dsp:nvSpPr>
        <dsp:cNvPr id="0" name=""/>
        <dsp:cNvSpPr/>
      </dsp:nvSpPr>
      <dsp:spPr>
        <a:xfrm>
          <a:off x="657573" y="3585845"/>
          <a:ext cx="1964977" cy="78599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Delete</a:t>
          </a:r>
          <a:endParaRPr lang="es-ES" sz="2700" kern="1200" dirty="0"/>
        </a:p>
      </dsp:txBody>
      <dsp:txXfrm>
        <a:off x="1050569" y="3585845"/>
        <a:ext cx="1178986" cy="785991"/>
      </dsp:txXfrm>
    </dsp:sp>
    <dsp:sp modelId="{CA6561FD-BFC3-4464-8B73-01EDFFF484CB}">
      <dsp:nvSpPr>
        <dsp:cNvPr id="0" name=""/>
        <dsp:cNvSpPr/>
      </dsp:nvSpPr>
      <dsp:spPr>
        <a:xfrm>
          <a:off x="2367104" y="3652654"/>
          <a:ext cx="5204612" cy="652372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Para operaciones de borrado.</a:t>
          </a:r>
          <a:endParaRPr lang="es-ES" sz="2200" kern="1200" dirty="0"/>
        </a:p>
      </dsp:txBody>
      <dsp:txXfrm>
        <a:off x="2693290" y="3652654"/>
        <a:ext cx="4552240" cy="652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AACB2-DFC2-467F-B6AE-5EDB8C952449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10152-9896-4E9E-AB5C-FB2C7B5F2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1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0152-9896-4E9E-AB5C-FB2C7B5F29F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03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XMLHttpRequest</a:t>
            </a:r>
            <a:r>
              <a:rPr lang="es-ES" dirty="0" smtClean="0"/>
              <a:t>:</a:t>
            </a:r>
            <a:r>
              <a:rPr lang="es-ES" baseline="0" dirty="0" smtClean="0"/>
              <a:t> </a:t>
            </a:r>
            <a:r>
              <a:rPr lang="es-ES" dirty="0" smtClean="0"/>
              <a:t>https://www.w3schools.com/xml/xml_http.asp</a:t>
            </a:r>
          </a:p>
          <a:p>
            <a:r>
              <a:rPr lang="es-ES" dirty="0" smtClean="0"/>
              <a:t>Ver</a:t>
            </a:r>
            <a:r>
              <a:rPr lang="es-ES" baseline="0" dirty="0" smtClean="0"/>
              <a:t> demo en: J:\OneDriveRomer_C\OneDrive\CoderHouse\Programaciòn Web 3645\Clase 15 y 16\Demos\TestServicioWeb.html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0152-9896-4E9E-AB5C-FB2C7B5F29F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98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https://www.w3schools.com/jquery/ajax_ajax.asp</a:t>
            </a:r>
          </a:p>
          <a:p>
            <a:r>
              <a:rPr lang="es-ES" dirty="0" smtClean="0"/>
              <a:t>https://www.w3schools.com/jquery/ajax_get.asp</a:t>
            </a:r>
          </a:p>
          <a:p>
            <a:r>
              <a:rPr lang="es-ES" dirty="0" smtClean="0"/>
              <a:t>https://www.w3schools.com/jquery/ajax_post.asp</a:t>
            </a:r>
          </a:p>
          <a:p>
            <a:endParaRPr lang="es-ES" dirty="0" smtClean="0"/>
          </a:p>
          <a:p>
            <a:r>
              <a:rPr lang="es-ES" dirty="0" err="1" smtClean="0"/>
              <a:t>Complear</a:t>
            </a:r>
            <a:r>
              <a:rPr lang="es-ES" dirty="0" smtClean="0"/>
              <a:t> solo visualizando: https://www.w3schools.com/jquery/jquery_ref_ajax.asp</a:t>
            </a:r>
          </a:p>
          <a:p>
            <a:r>
              <a:rPr lang="es-ES" dirty="0" smtClean="0"/>
              <a:t>Avanzado,</a:t>
            </a:r>
            <a:r>
              <a:rPr lang="es-ES" baseline="0" dirty="0" smtClean="0"/>
              <a:t> </a:t>
            </a:r>
            <a:r>
              <a:rPr lang="es-ES" dirty="0" smtClean="0"/>
              <a:t>ampliando</a:t>
            </a:r>
            <a:r>
              <a:rPr lang="es-ES" baseline="0" dirty="0" smtClean="0"/>
              <a:t> diferente </a:t>
            </a:r>
            <a:r>
              <a:rPr lang="es-ES" baseline="0" dirty="0" err="1" smtClean="0"/>
              <a:t>origin</a:t>
            </a:r>
            <a:r>
              <a:rPr lang="es-ES" dirty="0" smtClean="0"/>
              <a:t>:</a:t>
            </a:r>
            <a:r>
              <a:rPr lang="es-ES" baseline="0" dirty="0" smtClean="0"/>
              <a:t> https://www.sitepoint.com/jsonp-examples/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0152-9896-4E9E-AB5C-FB2C7B5F29F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87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0152-9896-4E9E-AB5C-FB2C7B5F29F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7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064ACE-9ABE-443D-8DBF-040CD65D0CDF}" type="datetimeFigureOut">
              <a:rPr lang="es-ES" smtClean="0"/>
              <a:t>15/12/2018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EFBBEC6-7203-4278-8D54-80200D430CC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libra.com/es/page/public-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una API</a:t>
            </a:r>
            <a:endParaRPr lang="es-ES" dirty="0"/>
          </a:p>
        </p:txBody>
      </p:sp>
      <p:pic>
        <p:nvPicPr>
          <p:cNvPr id="8" name="Picture 4" descr="Resultado de imagen para AP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68353"/>
            <a:ext cx="8229600" cy="37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A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2736"/>
            <a:ext cx="2304256" cy="112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	</a:t>
            </a:r>
            <a:r>
              <a:rPr lang="en-US" b="1" dirty="0" err="1" smtClean="0"/>
              <a:t>Métodos</a:t>
            </a:r>
            <a:r>
              <a:rPr lang="en-US" b="1" dirty="0" smtClean="0"/>
              <a:t>/</a:t>
            </a:r>
            <a:r>
              <a:rPr lang="en-US" b="1" dirty="0" err="1" smtClean="0"/>
              <a:t>Verbos</a:t>
            </a:r>
            <a:r>
              <a:rPr lang="en-US" b="1" dirty="0" smtClean="0"/>
              <a:t> HTTP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7965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3106688" cy="3849291"/>
          </a:xfrm>
        </p:spPr>
        <p:txBody>
          <a:bodyPr>
            <a:normAutofit/>
          </a:bodyPr>
          <a:lstStyle/>
          <a:p>
            <a:r>
              <a:rPr lang="es-ES" sz="2000" dirty="0" smtClean="0"/>
              <a:t>Con Ajax, se hace posible realizar peticiones al servidor y obtener respuesta de este en segundo plano (sin necesidad de recargar la página web completa).</a:t>
            </a:r>
          </a:p>
        </p:txBody>
      </p:sp>
      <p:pic>
        <p:nvPicPr>
          <p:cNvPr id="8" name="Picture 4" descr="Resultado de imagen para servicios web arquitectura ajax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64" y="1506254"/>
            <a:ext cx="5566136" cy="42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uso AJAX?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Nativo de JS:</a:t>
            </a:r>
          </a:p>
          <a:p>
            <a:pPr marL="0" indent="0">
              <a:buNone/>
            </a:pPr>
            <a:r>
              <a:rPr lang="es-ES" sz="1500" dirty="0" err="1" smtClean="0"/>
              <a:t>function</a:t>
            </a:r>
            <a:r>
              <a:rPr lang="es-ES" sz="1500" dirty="0" smtClean="0"/>
              <a:t> </a:t>
            </a:r>
            <a:r>
              <a:rPr lang="es-ES" sz="1500" dirty="0" err="1" smtClean="0"/>
              <a:t>CargarXMLDoc</a:t>
            </a:r>
            <a:r>
              <a:rPr lang="es-ES" sz="1500" dirty="0" smtClean="0"/>
              <a:t>() {</a:t>
            </a:r>
          </a:p>
          <a:p>
            <a:pPr marL="0" indent="0">
              <a:buNone/>
            </a:pPr>
            <a:r>
              <a:rPr lang="es-ES" sz="1500" dirty="0" smtClean="0"/>
              <a:t>  </a:t>
            </a:r>
            <a:r>
              <a:rPr lang="es-ES" sz="1500" dirty="0" err="1" smtClean="0"/>
              <a:t>var</a:t>
            </a:r>
            <a:r>
              <a:rPr lang="es-ES" sz="1500" dirty="0" smtClean="0"/>
              <a:t> </a:t>
            </a:r>
            <a:r>
              <a:rPr lang="es-ES" sz="1500" dirty="0" err="1" smtClean="0"/>
              <a:t>xhttp</a:t>
            </a:r>
            <a:r>
              <a:rPr lang="es-ES" sz="1500" dirty="0" smtClean="0"/>
              <a:t> = new </a:t>
            </a:r>
            <a:r>
              <a:rPr lang="es-ES" sz="1500" dirty="0" err="1" smtClean="0"/>
              <a:t>XMLHttpRequest</a:t>
            </a:r>
            <a:r>
              <a:rPr lang="es-ES" sz="1500" dirty="0" smtClean="0"/>
              <a:t>();</a:t>
            </a:r>
          </a:p>
          <a:p>
            <a:pPr marL="0" indent="0">
              <a:buNone/>
            </a:pPr>
            <a:r>
              <a:rPr lang="es-ES" sz="1500" dirty="0" smtClean="0"/>
              <a:t>  </a:t>
            </a:r>
            <a:r>
              <a:rPr lang="es-ES" sz="1500" dirty="0" err="1" smtClean="0"/>
              <a:t>xhttp.onreadystatechange</a:t>
            </a:r>
            <a:r>
              <a:rPr lang="es-ES" sz="1500" dirty="0" smtClean="0"/>
              <a:t> = </a:t>
            </a:r>
            <a:r>
              <a:rPr lang="es-ES" sz="1500" dirty="0" err="1" smtClean="0"/>
              <a:t>function</a:t>
            </a:r>
            <a:r>
              <a:rPr lang="es-ES" sz="1500" dirty="0" smtClean="0"/>
              <a:t>() {</a:t>
            </a:r>
          </a:p>
          <a:p>
            <a:pPr marL="0" indent="0">
              <a:buNone/>
            </a:pPr>
            <a:r>
              <a:rPr lang="es-ES" sz="1500" dirty="0" smtClean="0"/>
              <a:t>    </a:t>
            </a:r>
            <a:r>
              <a:rPr lang="es-ES" sz="1500" dirty="0" err="1" smtClean="0"/>
              <a:t>if</a:t>
            </a:r>
            <a:r>
              <a:rPr lang="es-ES" sz="1500" dirty="0" smtClean="0"/>
              <a:t> (</a:t>
            </a:r>
            <a:r>
              <a:rPr lang="es-ES" sz="1500" dirty="0" err="1" smtClean="0"/>
              <a:t>this.readyState</a:t>
            </a:r>
            <a:r>
              <a:rPr lang="es-ES" sz="1500" dirty="0" smtClean="0"/>
              <a:t> == 4 &amp;&amp; </a:t>
            </a:r>
            <a:r>
              <a:rPr lang="es-ES" sz="1500" dirty="0" err="1" smtClean="0"/>
              <a:t>this.status</a:t>
            </a:r>
            <a:r>
              <a:rPr lang="es-ES" sz="1500" dirty="0" smtClean="0"/>
              <a:t> == 200) {</a:t>
            </a:r>
          </a:p>
          <a:p>
            <a:pPr marL="0" indent="0">
              <a:buNone/>
            </a:pPr>
            <a:r>
              <a:rPr lang="es-ES" sz="1500" dirty="0" smtClean="0"/>
              <a:t>      </a:t>
            </a:r>
            <a:r>
              <a:rPr lang="es-ES" sz="1500" dirty="0" err="1" smtClean="0"/>
              <a:t>document.getElementById</a:t>
            </a:r>
            <a:r>
              <a:rPr lang="es-ES" sz="1500" dirty="0" smtClean="0"/>
              <a:t>("demo").</a:t>
            </a:r>
            <a:r>
              <a:rPr lang="es-ES" sz="1500" dirty="0" err="1" smtClean="0"/>
              <a:t>innerHTML</a:t>
            </a:r>
            <a:r>
              <a:rPr lang="es-ES" sz="1500" dirty="0" smtClean="0"/>
              <a:t> =</a:t>
            </a:r>
          </a:p>
          <a:p>
            <a:pPr marL="0" indent="0">
              <a:buNone/>
            </a:pPr>
            <a:r>
              <a:rPr lang="es-ES" sz="1500" dirty="0" smtClean="0"/>
              <a:t>      </a:t>
            </a:r>
            <a:r>
              <a:rPr lang="es-ES" sz="1500" dirty="0" err="1" smtClean="0"/>
              <a:t>this.responseText</a:t>
            </a:r>
            <a:r>
              <a:rPr lang="es-ES" sz="1500" dirty="0" smtClean="0"/>
              <a:t>;</a:t>
            </a:r>
          </a:p>
          <a:p>
            <a:pPr marL="0" indent="0">
              <a:buNone/>
            </a:pPr>
            <a:r>
              <a:rPr lang="es-ES" sz="1500" dirty="0" smtClean="0"/>
              <a:t>    }</a:t>
            </a:r>
          </a:p>
          <a:p>
            <a:pPr marL="0" indent="0">
              <a:buNone/>
            </a:pPr>
            <a:r>
              <a:rPr lang="es-ES" sz="1500" dirty="0" smtClean="0"/>
              <a:t>  };</a:t>
            </a:r>
          </a:p>
          <a:p>
            <a:pPr marL="0" indent="0">
              <a:buNone/>
            </a:pPr>
            <a:r>
              <a:rPr lang="es-ES" sz="1500" dirty="0" smtClean="0"/>
              <a:t>  </a:t>
            </a:r>
            <a:r>
              <a:rPr lang="es-ES" sz="1500" dirty="0" err="1" smtClean="0"/>
              <a:t>xhttp.open</a:t>
            </a:r>
            <a:r>
              <a:rPr lang="es-ES" sz="1500" dirty="0" smtClean="0"/>
              <a:t>("GET", "xmlhttp_info.txt", true);</a:t>
            </a:r>
          </a:p>
          <a:p>
            <a:pPr marL="0" indent="0">
              <a:buNone/>
            </a:pPr>
            <a:r>
              <a:rPr lang="es-ES" sz="1500" dirty="0" smtClean="0"/>
              <a:t>  </a:t>
            </a:r>
            <a:r>
              <a:rPr lang="es-ES" sz="1500" dirty="0" err="1" smtClean="0"/>
              <a:t>xhttp.send</a:t>
            </a:r>
            <a:r>
              <a:rPr lang="es-ES" sz="1500" dirty="0" smtClean="0"/>
              <a:t>();</a:t>
            </a:r>
          </a:p>
          <a:p>
            <a:pPr marL="0" indent="0">
              <a:buNone/>
            </a:pPr>
            <a:r>
              <a:rPr lang="es-ES" sz="1500" dirty="0" smtClean="0"/>
              <a:t>}</a:t>
            </a:r>
            <a:endParaRPr lang="es-ES" sz="1500" dirty="0"/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 err="1" smtClean="0"/>
              <a:t>XMLHttpRequest</a:t>
            </a:r>
            <a:r>
              <a:rPr lang="es-ES" sz="2000" dirty="0" smtClean="0"/>
              <a:t>()</a:t>
            </a:r>
          </a:p>
          <a:p>
            <a:pPr lvl="1"/>
            <a:r>
              <a:rPr lang="es-ES" sz="1800" dirty="0" smtClean="0"/>
              <a:t>Crea un objeto</a:t>
            </a:r>
          </a:p>
          <a:p>
            <a:r>
              <a:rPr lang="es-ES" sz="2000" dirty="0"/>
              <a:t>open(</a:t>
            </a:r>
            <a:r>
              <a:rPr lang="es-ES" sz="2000" i="1" dirty="0" err="1"/>
              <a:t>method</a:t>
            </a:r>
            <a:r>
              <a:rPr lang="es-ES" sz="2000" i="1" dirty="0"/>
              <a:t>, </a:t>
            </a:r>
            <a:r>
              <a:rPr lang="es-ES" sz="2000" i="1" dirty="0" err="1"/>
              <a:t>url</a:t>
            </a:r>
            <a:r>
              <a:rPr lang="es-ES" sz="2000" i="1" dirty="0"/>
              <a:t>, </a:t>
            </a:r>
            <a:r>
              <a:rPr lang="es-ES" sz="2000" i="1" dirty="0" err="1"/>
              <a:t>async</a:t>
            </a:r>
            <a:r>
              <a:rPr lang="es-ES" sz="2000" i="1" dirty="0"/>
              <a:t>, </a:t>
            </a:r>
            <a:r>
              <a:rPr lang="es-ES" sz="2000" i="1" dirty="0" err="1"/>
              <a:t>user</a:t>
            </a:r>
            <a:r>
              <a:rPr lang="es-ES" sz="2000" i="1" dirty="0"/>
              <a:t>, </a:t>
            </a:r>
            <a:r>
              <a:rPr lang="es-ES" sz="2000" i="1" dirty="0" err="1"/>
              <a:t>psw</a:t>
            </a:r>
            <a:r>
              <a:rPr lang="es-ES" sz="2000" dirty="0" smtClean="0"/>
              <a:t>):</a:t>
            </a:r>
          </a:p>
          <a:p>
            <a:pPr lvl="1"/>
            <a:r>
              <a:rPr lang="es-ES" sz="1800" dirty="0" smtClean="0"/>
              <a:t>Especifica los datos de conexión.</a:t>
            </a:r>
          </a:p>
          <a:p>
            <a:r>
              <a:rPr lang="es-ES" sz="2000" dirty="0" err="1" smtClean="0"/>
              <a:t>send</a:t>
            </a:r>
            <a:r>
              <a:rPr lang="es-ES" sz="2000" dirty="0" smtClean="0"/>
              <a:t>(): envía la petición al server.</a:t>
            </a:r>
          </a:p>
          <a:p>
            <a:r>
              <a:rPr lang="es-ES" sz="2000" dirty="0" err="1" smtClean="0"/>
              <a:t>Onreadystatechange</a:t>
            </a:r>
            <a:endParaRPr lang="es-ES" sz="2000" dirty="0" smtClean="0"/>
          </a:p>
          <a:p>
            <a:r>
              <a:rPr lang="es-ES" sz="2000" dirty="0" err="1" smtClean="0"/>
              <a:t>readyState</a:t>
            </a:r>
            <a:endParaRPr lang="es-ES" sz="2000" dirty="0" smtClean="0"/>
          </a:p>
          <a:p>
            <a:r>
              <a:rPr lang="es-ES" sz="2000" dirty="0"/>
              <a:t>status</a:t>
            </a:r>
            <a:endParaRPr lang="es-ES" sz="2000" dirty="0" smtClean="0"/>
          </a:p>
          <a:p>
            <a:r>
              <a:rPr lang="es-ES" sz="2000" dirty="0" err="1" smtClean="0"/>
              <a:t>responseText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35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uso AJAX?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0" indent="0">
              <a:buNone/>
            </a:pPr>
            <a:r>
              <a:rPr lang="es-ES" sz="2400" dirty="0"/>
              <a:t>$.</a:t>
            </a:r>
            <a:r>
              <a:rPr lang="es-ES" sz="2400" dirty="0" err="1"/>
              <a:t>ajax</a:t>
            </a:r>
            <a:r>
              <a:rPr lang="es-ES" sz="2400" dirty="0"/>
              <a:t>(</a:t>
            </a:r>
            <a:r>
              <a:rPr lang="es-ES" sz="2400" i="1" dirty="0"/>
              <a:t>{</a:t>
            </a:r>
            <a:r>
              <a:rPr lang="es-ES" sz="2400" i="1" dirty="0" err="1"/>
              <a:t>name:value</a:t>
            </a:r>
            <a:r>
              <a:rPr lang="es-ES" sz="2400" i="1" dirty="0"/>
              <a:t>, </a:t>
            </a:r>
            <a:r>
              <a:rPr lang="es-ES" sz="2400" i="1" dirty="0" err="1"/>
              <a:t>name:value</a:t>
            </a:r>
            <a:r>
              <a:rPr lang="es-ES" sz="2400" i="1" dirty="0"/>
              <a:t>, ... </a:t>
            </a:r>
            <a:r>
              <a:rPr lang="es-ES" sz="2400" i="1" dirty="0" smtClean="0"/>
              <a:t>}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r>
              <a:rPr lang="es-ES" sz="2400" dirty="0" smtClean="0"/>
              <a:t>$.</a:t>
            </a:r>
            <a:r>
              <a:rPr lang="es-ES" sz="2400" dirty="0" err="1"/>
              <a:t>get</a:t>
            </a:r>
            <a:r>
              <a:rPr lang="es-ES" sz="2400" dirty="0"/>
              <a:t>(</a:t>
            </a:r>
            <a:r>
              <a:rPr lang="es-ES" sz="2400" i="1" dirty="0" err="1"/>
              <a:t>URL,data,function</a:t>
            </a:r>
            <a:r>
              <a:rPr lang="es-ES" sz="2400" i="1" dirty="0"/>
              <a:t>(</a:t>
            </a:r>
            <a:r>
              <a:rPr lang="es-ES" sz="2400" i="1" dirty="0" err="1"/>
              <a:t>data,status,xhr</a:t>
            </a:r>
            <a:r>
              <a:rPr lang="es-ES" sz="2400" i="1" dirty="0"/>
              <a:t>),</a:t>
            </a:r>
            <a:r>
              <a:rPr lang="es-ES" sz="2400" i="1" dirty="0" err="1"/>
              <a:t>dataType</a:t>
            </a:r>
            <a:r>
              <a:rPr lang="es-ES" sz="2400" i="1" dirty="0"/>
              <a:t>)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$(</a:t>
            </a:r>
            <a:r>
              <a:rPr lang="es-ES" sz="2400" i="1" dirty="0"/>
              <a:t>selector</a:t>
            </a:r>
            <a:r>
              <a:rPr lang="es-ES" sz="2400" dirty="0"/>
              <a:t>).post(</a:t>
            </a:r>
            <a:r>
              <a:rPr lang="es-ES" sz="2400" i="1" dirty="0" err="1"/>
              <a:t>URL,data,function</a:t>
            </a:r>
            <a:r>
              <a:rPr lang="es-ES" sz="2400" i="1" dirty="0"/>
              <a:t>(</a:t>
            </a:r>
            <a:r>
              <a:rPr lang="es-ES" sz="2400" i="1" dirty="0" err="1"/>
              <a:t>data,status,xhr</a:t>
            </a:r>
            <a:r>
              <a:rPr lang="es-ES" sz="2400" i="1" dirty="0"/>
              <a:t>),</a:t>
            </a:r>
            <a:r>
              <a:rPr lang="es-ES" sz="2400" i="1" dirty="0" err="1"/>
              <a:t>dataType</a:t>
            </a:r>
            <a:r>
              <a:rPr lang="es-ES" sz="2400" i="1" dirty="0"/>
              <a:t>)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85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la API: </a:t>
            </a:r>
            <a:r>
              <a:rPr lang="es-ES" sz="2400" dirty="0" smtClean="0">
                <a:hlinkClick r:id="rId2"/>
              </a:rPr>
              <a:t>https://openlibra.com/es/page/public-api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Listar las categorías</a:t>
            </a:r>
            <a:endParaRPr lang="es-ES" dirty="0"/>
          </a:p>
          <a:p>
            <a:pPr lvl="1"/>
            <a:r>
              <a:rPr lang="es-ES" dirty="0" smtClean="0"/>
              <a:t>Listar Sub-</a:t>
            </a:r>
            <a:r>
              <a:rPr lang="es-ES" dirty="0" err="1" smtClean="0"/>
              <a:t>Catgorias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Buscador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073877" y="2066129"/>
            <a:ext cx="20882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Categoría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22149" y="2054079"/>
            <a:ext cx="20882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Id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970421" y="2066129"/>
            <a:ext cx="20882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Autor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001869" y="2611760"/>
            <a:ext cx="7128792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01869" y="3294838"/>
            <a:ext cx="70567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Id: 4543 </a:t>
            </a:r>
          </a:p>
          <a:p>
            <a:r>
              <a:rPr lang="es-ES" dirty="0" smtClean="0"/>
              <a:t>Titulo: </a:t>
            </a:r>
            <a:r>
              <a:rPr lang="es-ES" dirty="0" err="1" smtClean="0"/>
              <a:t>dsjfdshfdfjhdkjfhkjhdkjfhskjhdk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971600" y="4023302"/>
            <a:ext cx="70567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Id: 4544</a:t>
            </a:r>
          </a:p>
          <a:p>
            <a:r>
              <a:rPr lang="es-ES" dirty="0" smtClean="0"/>
              <a:t>Titulo: </a:t>
            </a:r>
            <a:r>
              <a:rPr lang="es-ES" dirty="0" err="1" smtClean="0"/>
              <a:t>dsjfdshfdfjhdkjfhkjhdkjfhskjhdk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971600" y="4751766"/>
            <a:ext cx="70567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Id: 4544</a:t>
            </a:r>
          </a:p>
          <a:p>
            <a:r>
              <a:rPr lang="es-ES" dirty="0" smtClean="0"/>
              <a:t>Titulo: </a:t>
            </a:r>
            <a:r>
              <a:rPr lang="es-ES" dirty="0" err="1" smtClean="0"/>
              <a:t>dsjfdshfdfjhdkjfhkjhdkjfhskjhdk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9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un visor de libros:</a:t>
            </a:r>
          </a:p>
          <a:p>
            <a:pPr lvl="1"/>
            <a:r>
              <a:rPr lang="es-ES" dirty="0" smtClean="0"/>
              <a:t>Superando a «https://openlibra.com/es»</a:t>
            </a:r>
          </a:p>
        </p:txBody>
      </p:sp>
    </p:spTree>
    <p:extLst>
      <p:ext uri="{BB962C8B-B14F-4D97-AF65-F5344CB8AC3E}">
        <p14:creationId xmlns:p14="http://schemas.microsoft.com/office/powerpoint/2010/main" val="2341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ejercicio de Alumnos:</a:t>
            </a:r>
          </a:p>
          <a:p>
            <a:pPr lvl="1"/>
            <a:r>
              <a:rPr lang="es-ES" dirty="0" smtClean="0"/>
              <a:t>Obtenerlos de una API</a:t>
            </a:r>
          </a:p>
          <a:p>
            <a:pPr lvl="1"/>
            <a:r>
              <a:rPr lang="es-ES" dirty="0" smtClean="0"/>
              <a:t>Guardar los cambios mediante el 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9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405</TotalTime>
  <Words>306</Words>
  <Application>Microsoft Office PowerPoint</Application>
  <PresentationFormat>Presentación en pantalla (4:3)</PresentationFormat>
  <Paragraphs>74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Boticario</vt:lpstr>
      <vt:lpstr>Que es una API</vt:lpstr>
      <vt:lpstr> Métodos/Verbos HTTP</vt:lpstr>
      <vt:lpstr>Ajax</vt:lpstr>
      <vt:lpstr>Como uso AJAX?</vt:lpstr>
      <vt:lpstr>Como uso AJAX?</vt:lpstr>
      <vt:lpstr>Ejercicio 1</vt:lpstr>
      <vt:lpstr>Buscador</vt:lpstr>
      <vt:lpstr>Ejercicio 2</vt:lpstr>
      <vt:lpstr>Ejercicio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usrsis0146</dc:creator>
  <cp:lastModifiedBy>usrsis0146</cp:lastModifiedBy>
  <cp:revision>15</cp:revision>
  <dcterms:created xsi:type="dcterms:W3CDTF">2018-12-09T14:03:36Z</dcterms:created>
  <dcterms:modified xsi:type="dcterms:W3CDTF">2018-12-15T15:34:10Z</dcterms:modified>
</cp:coreProperties>
</file>