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1E3A-BA5E-4E30-8611-877F6F15779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E418-F120-4882-8E24-2EB71539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3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1E3A-BA5E-4E30-8611-877F6F15779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E418-F120-4882-8E24-2EB71539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5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1E3A-BA5E-4E30-8611-877F6F15779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E418-F120-4882-8E24-2EB71539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0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1E3A-BA5E-4E30-8611-877F6F15779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E418-F120-4882-8E24-2EB71539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4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1E3A-BA5E-4E30-8611-877F6F15779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E418-F120-4882-8E24-2EB71539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9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1E3A-BA5E-4E30-8611-877F6F15779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E418-F120-4882-8E24-2EB71539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7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1E3A-BA5E-4E30-8611-877F6F15779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E418-F120-4882-8E24-2EB71539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9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1E3A-BA5E-4E30-8611-877F6F15779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E418-F120-4882-8E24-2EB71539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4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1E3A-BA5E-4E30-8611-877F6F15779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E418-F120-4882-8E24-2EB71539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3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1E3A-BA5E-4E30-8611-877F6F15779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E418-F120-4882-8E24-2EB71539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6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1E3A-BA5E-4E30-8611-877F6F15779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E418-F120-4882-8E24-2EB71539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4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01E3A-BA5E-4E30-8611-877F6F15779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9E418-F120-4882-8E24-2EB71539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7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6981" y="1699404"/>
            <a:ext cx="2078966" cy="13025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(Vue)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51366" y="414068"/>
            <a:ext cx="2027208" cy="143198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51366" y="2083279"/>
            <a:ext cx="2027208" cy="143198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SANITY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851366" y="3667664"/>
            <a:ext cx="2027208" cy="143198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GRAPHCMS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94694" y="2682815"/>
            <a:ext cx="2441276" cy="153550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NODEJS MIDDLEWARE</a:t>
            </a:r>
            <a:endParaRPr lang="en-US" dirty="0"/>
          </a:p>
        </p:txBody>
      </p:sp>
      <p:cxnSp>
        <p:nvCxnSpPr>
          <p:cNvPr id="10" name="Elbow Connector 9"/>
          <p:cNvCxnSpPr>
            <a:stCxn id="4" idx="3"/>
            <a:endCxn id="8" idx="1"/>
          </p:cNvCxnSpPr>
          <p:nvPr/>
        </p:nvCxnSpPr>
        <p:spPr>
          <a:xfrm>
            <a:off x="2725947" y="2350698"/>
            <a:ext cx="2268747" cy="109986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3"/>
            <a:endCxn id="6" idx="1"/>
          </p:cNvCxnSpPr>
          <p:nvPr/>
        </p:nvCxnSpPr>
        <p:spPr>
          <a:xfrm flipV="1">
            <a:off x="7435970" y="2799272"/>
            <a:ext cx="2415396" cy="65129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7" idx="1"/>
          </p:cNvCxnSpPr>
          <p:nvPr/>
        </p:nvCxnSpPr>
        <p:spPr>
          <a:xfrm>
            <a:off x="7470476" y="3450566"/>
            <a:ext cx="2380890" cy="9330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3"/>
            <a:endCxn id="5" idx="1"/>
          </p:cNvCxnSpPr>
          <p:nvPr/>
        </p:nvCxnSpPr>
        <p:spPr>
          <a:xfrm flipV="1">
            <a:off x="2725947" y="1130061"/>
            <a:ext cx="7125419" cy="122063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69147" y="645627"/>
            <a:ext cx="4753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Directly communication with STRAPI via REST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31721" y="4284620"/>
            <a:ext cx="4862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NodeJS Middleware(MW) adds access tokens when communicating with Sanity and GraphCMS. The MW Takes a hard-coded username and password as credentials for login as Sanity and GraphCMS don’t offer login functionality.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787441" y="2365242"/>
            <a:ext cx="91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GROQ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677454" y="4472638"/>
            <a:ext cx="113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GraphQL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18053" y="1212191"/>
            <a:ext cx="328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Kiosk User configured in STRAPI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Romesh</dc:creator>
  <cp:lastModifiedBy>Romesh</cp:lastModifiedBy>
  <cp:revision>2</cp:revision>
  <dcterms:created xsi:type="dcterms:W3CDTF">2022-02-10T04:46:49Z</dcterms:created>
  <dcterms:modified xsi:type="dcterms:W3CDTF">2022-02-10T04:55:20Z</dcterms:modified>
</cp:coreProperties>
</file>