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1" r:id="rId6"/>
    <p:sldId id="283" r:id="rId7"/>
    <p:sldId id="284" r:id="rId8"/>
    <p:sldId id="285" r:id="rId9"/>
    <p:sldId id="286" r:id="rId10"/>
    <p:sldId id="287" r:id="rId11"/>
    <p:sldId id="289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Objective and others" id="{B9B51309-D148-4332-87C2-07BE32FBCA3B}">
          <p14:sldIdLst>
            <p14:sldId id="271"/>
            <p14:sldId id="283"/>
            <p14:sldId id="284"/>
            <p14:sldId id="285"/>
            <p14:sldId id="286"/>
            <p14:sldId id="287"/>
            <p14:sldId id="289"/>
            <p14:sldId id="288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41" autoAdjust="0"/>
  </p:normalViewPr>
  <p:slideViewPr>
    <p:cSldViewPr snapToGrid="0">
      <p:cViewPr varScale="1">
        <p:scale>
          <a:sx n="67" d="100"/>
          <a:sy n="67" d="100"/>
        </p:scale>
        <p:origin x="102" y="8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8/22/2024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Insurance Recommendation Application using Google Generative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25068" y="3731758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Tinnie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– your AI Insurance Policy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Assisntant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Objective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6376E8-1645-22B6-67C1-632F2ED0A342}"/>
              </a:ext>
            </a:extLst>
          </p:cNvPr>
          <p:cNvSpPr txBox="1"/>
          <p:nvPr/>
        </p:nvSpPr>
        <p:spPr>
          <a:xfrm>
            <a:off x="521207" y="2291787"/>
            <a:ext cx="10891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Create an application that chats with a user and then recommends the most suitable insurance policy based on the attributes of the users. </a:t>
            </a: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Requirements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9574663" cy="4633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Introduce itself to the user and ask the user if he/she is happy to answer some questions to determine the suitable insurance policy for him/her. </a:t>
            </a:r>
          </a:p>
          <a:p>
            <a:pPr>
              <a:spcAft>
                <a:spcPts val="600"/>
              </a:spcAft>
              <a:defRPr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Questions shouldn’t be hardcoded.</a:t>
            </a:r>
          </a:p>
          <a:p>
            <a:pPr>
              <a:spcAft>
                <a:spcPts val="600"/>
              </a:spcAft>
              <a:defRPr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Cannot ask questions like “what insurance product do you want?”</a:t>
            </a:r>
          </a:p>
          <a:p>
            <a:pPr>
              <a:spcAft>
                <a:spcPts val="600"/>
              </a:spcAft>
              <a:defRPr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The 3 insurance products are; </a:t>
            </a: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Mechanical Breakdown Insurance (MBI), Comprehensive Car Insurance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Third-Party Car Insurance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There are two business rules:</a:t>
            </a:r>
            <a:b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- MBI is not available to trucks and racing cars.</a:t>
            </a:r>
            <a:b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- Comprehensive Car Insurance is only available to any motor vehicles less than 10 years old</a:t>
            </a:r>
          </a:p>
          <a:p>
            <a:pPr>
              <a:spcAft>
                <a:spcPts val="600"/>
              </a:spcAft>
              <a:defRPr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Ask relevant questions from the user to determine the best insurance product for him/her.</a:t>
            </a:r>
          </a:p>
          <a:p>
            <a:pPr>
              <a:spcAft>
                <a:spcPts val="600"/>
              </a:spcAft>
              <a:defRPr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Recommend one of more insurance products based on the answers of the user.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215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10813" cy="64008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Basic Web Application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66330-011F-D674-40C6-FDF8057E86DA}"/>
              </a:ext>
            </a:extLst>
          </p:cNvPr>
          <p:cNvSpPr txBox="1"/>
          <p:nvPr/>
        </p:nvSpPr>
        <p:spPr>
          <a:xfrm>
            <a:off x="671331" y="1620456"/>
            <a:ext cx="7194470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/>
              <a:t>Front-end</a:t>
            </a:r>
            <a:r>
              <a:rPr lang="en-NZ" dirty="0"/>
              <a:t> </a:t>
            </a:r>
          </a:p>
          <a:p>
            <a:pPr marL="285750" indent="-285750">
              <a:buFontTx/>
              <a:buChar char="-"/>
            </a:pPr>
            <a:r>
              <a:rPr lang="en-NZ" dirty="0" err="1"/>
              <a:t>SvelteKit</a:t>
            </a:r>
            <a:endParaRPr lang="en-NZ" dirty="0"/>
          </a:p>
          <a:p>
            <a:endParaRPr lang="en-NZ" dirty="0"/>
          </a:p>
          <a:p>
            <a:r>
              <a:rPr lang="en-NZ" sz="2400" b="1" dirty="0"/>
              <a:t>Back-end</a:t>
            </a:r>
          </a:p>
          <a:p>
            <a:pPr marL="285750" indent="-285750">
              <a:buFontTx/>
              <a:buChar char="-"/>
            </a:pPr>
            <a:r>
              <a:rPr lang="en-NZ" dirty="0" err="1"/>
              <a:t>NodeJs</a:t>
            </a:r>
            <a:r>
              <a:rPr lang="en-NZ" dirty="0"/>
              <a:t> with Express</a:t>
            </a:r>
          </a:p>
          <a:p>
            <a:pPr marL="285750" indent="-285750">
              <a:buFontTx/>
              <a:buChar char="-"/>
            </a:pPr>
            <a:endParaRPr lang="en-NZ" dirty="0"/>
          </a:p>
          <a:p>
            <a:r>
              <a:rPr lang="en-NZ" sz="2400" b="1" dirty="0"/>
              <a:t>Generative AI</a:t>
            </a:r>
          </a:p>
          <a:p>
            <a:pPr marL="285750" indent="-285750">
              <a:buFontTx/>
              <a:buChar char="-"/>
            </a:pPr>
            <a:r>
              <a:rPr lang="en-NZ" dirty="0"/>
              <a:t>Google Gemini Generative AI (Streaming chat)</a:t>
            </a:r>
          </a:p>
          <a:p>
            <a:pPr marL="285750" indent="-285750">
              <a:buFontTx/>
              <a:buChar char="-"/>
            </a:pPr>
            <a:endParaRPr lang="en-NZ" dirty="0"/>
          </a:p>
          <a:p>
            <a:r>
              <a:rPr lang="en-NZ" sz="2400" b="1" dirty="0"/>
              <a:t>Front-end back-end connection</a:t>
            </a:r>
          </a:p>
          <a:p>
            <a:r>
              <a:rPr lang="en-NZ" dirty="0"/>
              <a:t>- </a:t>
            </a:r>
            <a:r>
              <a:rPr lang="en-NZ" dirty="0" err="1"/>
              <a:t>WebSockets</a:t>
            </a:r>
            <a:r>
              <a:rPr lang="en-NZ" dirty="0"/>
              <a:t> (To use the advantage of Generative AI streaming chat)</a:t>
            </a:r>
          </a:p>
        </p:txBody>
      </p:sp>
    </p:spTree>
    <p:extLst>
      <p:ext uri="{BB962C8B-B14F-4D97-AF65-F5344CB8AC3E}">
        <p14:creationId xmlns:p14="http://schemas.microsoft.com/office/powerpoint/2010/main" val="128652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Front-end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66330-011F-D674-40C6-FDF8057E86DA}"/>
              </a:ext>
            </a:extLst>
          </p:cNvPr>
          <p:cNvSpPr txBox="1"/>
          <p:nvPr/>
        </p:nvSpPr>
        <p:spPr>
          <a:xfrm>
            <a:off x="671331" y="1620456"/>
            <a:ext cx="523515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NZ" sz="3200" dirty="0" err="1"/>
              <a:t>SvelteKit</a:t>
            </a:r>
            <a:r>
              <a:rPr lang="en-NZ" sz="3200" dirty="0"/>
              <a:t> (static page)</a:t>
            </a:r>
          </a:p>
          <a:p>
            <a:pPr marL="285750" indent="-285750">
              <a:buFontTx/>
              <a:buChar char="-"/>
            </a:pPr>
            <a:r>
              <a:rPr lang="en-NZ" sz="3200" dirty="0"/>
              <a:t>Typescript</a:t>
            </a:r>
          </a:p>
          <a:p>
            <a:pPr marL="285750" indent="-285750">
              <a:buFontTx/>
              <a:buChar char="-"/>
            </a:pPr>
            <a:r>
              <a:rPr lang="en-NZ" sz="3200" dirty="0" err="1"/>
              <a:t>TailwindCSS</a:t>
            </a:r>
            <a:endParaRPr lang="en-NZ" sz="3200" dirty="0"/>
          </a:p>
          <a:p>
            <a:pPr marL="285750" indent="-285750">
              <a:buFontTx/>
              <a:buChar char="-"/>
            </a:pPr>
            <a:r>
              <a:rPr lang="en-NZ" sz="3200" dirty="0"/>
              <a:t>Socket.io-client package</a:t>
            </a:r>
          </a:p>
          <a:p>
            <a:pPr marL="285750" indent="-285750">
              <a:buFontTx/>
              <a:buChar char="-"/>
            </a:pPr>
            <a:r>
              <a:rPr lang="en-NZ" sz="3200" dirty="0"/>
              <a:t>Svelte-markdown package</a:t>
            </a:r>
          </a:p>
          <a:p>
            <a:pPr marL="285750" indent="-285750">
              <a:buFontTx/>
              <a:buChar char="-"/>
            </a:pP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2382506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Back-end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66330-011F-D674-40C6-FDF8057E86DA}"/>
              </a:ext>
            </a:extLst>
          </p:cNvPr>
          <p:cNvSpPr txBox="1"/>
          <p:nvPr/>
        </p:nvSpPr>
        <p:spPr>
          <a:xfrm>
            <a:off x="671331" y="1620456"/>
            <a:ext cx="93986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NZ" sz="3200" dirty="0" err="1"/>
              <a:t>NodeJs</a:t>
            </a:r>
            <a:r>
              <a:rPr lang="en-NZ" sz="3200" dirty="0"/>
              <a:t> with Express</a:t>
            </a:r>
          </a:p>
          <a:p>
            <a:pPr marL="285750" indent="-285750">
              <a:buFontTx/>
              <a:buChar char="-"/>
            </a:pPr>
            <a:r>
              <a:rPr lang="en-NZ" sz="3200" dirty="0"/>
              <a:t>Google Gemini Generative API</a:t>
            </a:r>
          </a:p>
          <a:p>
            <a:pPr marL="285750" indent="-285750">
              <a:buFontTx/>
              <a:buChar char="-"/>
            </a:pPr>
            <a:r>
              <a:rPr lang="en-NZ" sz="3200" dirty="0"/>
              <a:t>Socket.io package</a:t>
            </a:r>
          </a:p>
          <a:p>
            <a:pPr marL="285750" indent="-285750">
              <a:buFontTx/>
              <a:buChar char="-"/>
            </a:pP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113837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Folder Structure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3DFD2-702D-5B5E-1FEE-F7A82F29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153" y="1258740"/>
            <a:ext cx="2321693" cy="532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80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Interface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4AD2B1-9411-73F6-B815-7A0D78A17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959" y="1297181"/>
            <a:ext cx="5218082" cy="524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81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Docker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B7537-2A58-9978-4268-3B68CAA03C22}"/>
              </a:ext>
            </a:extLst>
          </p:cNvPr>
          <p:cNvSpPr txBox="1"/>
          <p:nvPr/>
        </p:nvSpPr>
        <p:spPr>
          <a:xfrm>
            <a:off x="1160860" y="1629757"/>
            <a:ext cx="609361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NZ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Dockerfile</a:t>
            </a:r>
            <a:r>
              <a:rPr kumimoji="0" lang="en-NZ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in both front-end and back-end.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NZ" sz="3200" b="1" dirty="0" err="1">
                <a:solidFill>
                  <a:prstClr val="black"/>
                </a:solidFill>
                <a:latin typeface="Segoe UI"/>
              </a:rPr>
              <a:t>Compose.yaml</a:t>
            </a:r>
            <a:r>
              <a:rPr lang="en-NZ" sz="3200" b="1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NZ" sz="3200" dirty="0">
                <a:solidFill>
                  <a:prstClr val="black"/>
                </a:solidFill>
                <a:latin typeface="Segoe UI"/>
              </a:rPr>
              <a:t>for running the whole project. </a:t>
            </a:r>
            <a:endParaRPr kumimoji="0" lang="en-NZ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168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{E6E8D95A-0652-4AE1-826D-CFD7EDDD5DE1}tf10001108_win32</Template>
  <TotalTime>39</TotalTime>
  <Words>256</Words>
  <Application>Microsoft Office PowerPoint</Application>
  <PresentationFormat>Widescreen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Custom</vt:lpstr>
      <vt:lpstr>Insurance Recommendation Application using Google Generative AI</vt:lpstr>
      <vt:lpstr>Objective</vt:lpstr>
      <vt:lpstr>Requirements </vt:lpstr>
      <vt:lpstr>Basic Web Application Design</vt:lpstr>
      <vt:lpstr>Front-end </vt:lpstr>
      <vt:lpstr>Back-end </vt:lpstr>
      <vt:lpstr>Folder Structure </vt:lpstr>
      <vt:lpstr>Interface</vt:lpstr>
      <vt:lpstr>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Romesh Lankathilaka</dc:creator>
  <cp:keywords/>
  <cp:lastModifiedBy>Romesh Lankathilaka</cp:lastModifiedBy>
  <cp:revision>1</cp:revision>
  <dcterms:created xsi:type="dcterms:W3CDTF">2024-08-22T05:03:49Z</dcterms:created>
  <dcterms:modified xsi:type="dcterms:W3CDTF">2024-08-22T05:43:00Z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