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4" r:id="rId4"/>
    <p:sldId id="305" r:id="rId5"/>
    <p:sldId id="269" r:id="rId6"/>
    <p:sldId id="306" r:id="rId7"/>
    <p:sldId id="307" r:id="rId8"/>
    <p:sldId id="258" r:id="rId9"/>
    <p:sldId id="308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0DE"/>
    <a:srgbClr val="EB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691" y="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R Eletrodomésticos" userId="a4d9534781906462" providerId="LiveId" clId="{DB78BD89-F006-4995-8379-066233949D03}"/>
    <pc:docChg chg="undo redo custSel addSld modSld">
      <pc:chgData name="JPR Eletrodomésticos" userId="a4d9534781906462" providerId="LiveId" clId="{DB78BD89-F006-4995-8379-066233949D03}" dt="2025-05-05T11:55:48.007" v="863"/>
      <pc:docMkLst>
        <pc:docMk/>
      </pc:docMkLst>
      <pc:sldChg chg="modSp mod">
        <pc:chgData name="JPR Eletrodomésticos" userId="a4d9534781906462" providerId="LiveId" clId="{DB78BD89-F006-4995-8379-066233949D03}" dt="2025-05-05T09:31:02.301" v="122" actId="20577"/>
        <pc:sldMkLst>
          <pc:docMk/>
          <pc:sldMk cId="3757987189" sldId="256"/>
        </pc:sldMkLst>
        <pc:spChg chg="mod">
          <ac:chgData name="JPR Eletrodomésticos" userId="a4d9534781906462" providerId="LiveId" clId="{DB78BD89-F006-4995-8379-066233949D03}" dt="2025-05-05T09:31:02.301" v="122" actId="20577"/>
          <ac:spMkLst>
            <pc:docMk/>
            <pc:sldMk cId="3757987189" sldId="256"/>
            <ac:spMk id="3" creationId="{28C7B5D7-8D30-9CD0-B117-A4ACB270769D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51.679" v="806"/>
        <pc:sldMkLst>
          <pc:docMk/>
          <pc:sldMk cId="2093867699" sldId="258"/>
        </pc:sldMkLst>
        <pc:spChg chg="del">
          <ac:chgData name="JPR Eletrodomésticos" userId="a4d9534781906462" providerId="LiveId" clId="{DB78BD89-F006-4995-8379-066233949D03}" dt="2025-05-05T09:32:08.088" v="142" actId="478"/>
          <ac:spMkLst>
            <pc:docMk/>
            <pc:sldMk cId="2093867699" sldId="258"/>
            <ac:spMk id="3" creationId="{8A9A803B-D4F3-961B-76EE-ACA73107740A}"/>
          </ac:spMkLst>
        </pc:spChg>
        <pc:spChg chg="add mod">
          <ac:chgData name="JPR Eletrodomésticos" userId="a4d9534781906462" providerId="LiveId" clId="{DB78BD89-F006-4995-8379-066233949D03}" dt="2025-05-05T09:32:08.360" v="143"/>
          <ac:spMkLst>
            <pc:docMk/>
            <pc:sldMk cId="2093867699" sldId="258"/>
            <ac:spMk id="6" creationId="{411E88C9-3D21-0082-6299-1540BA8A487E}"/>
          </ac:spMkLst>
        </pc:spChg>
        <pc:spChg chg="add del mod">
          <ac:chgData name="JPR Eletrodomésticos" userId="a4d9534781906462" providerId="LiveId" clId="{DB78BD89-F006-4995-8379-066233949D03}" dt="2025-05-05T09:20:21.981" v="78" actId="478"/>
          <ac:spMkLst>
            <pc:docMk/>
            <pc:sldMk cId="2093867699" sldId="258"/>
            <ac:spMk id="6" creationId="{8D3E6E88-86D4-E904-23C3-1E1CCC1E8B41}"/>
          </ac:spMkLst>
        </pc:spChg>
        <pc:spChg chg="add mod">
          <ac:chgData name="JPR Eletrodomésticos" userId="a4d9534781906462" providerId="LiveId" clId="{DB78BD89-F006-4995-8379-066233949D03}" dt="2025-05-05T09:20:27.419" v="85" actId="20577"/>
          <ac:spMkLst>
            <pc:docMk/>
            <pc:sldMk cId="2093867699" sldId="258"/>
            <ac:spMk id="7" creationId="{419F9CDA-60E2-68C3-4C78-483480B1B82A}"/>
          </ac:spMkLst>
        </pc:spChg>
        <pc:spChg chg="del">
          <ac:chgData name="JPR Eletrodomésticos" userId="a4d9534781906462" providerId="LiveId" clId="{DB78BD89-F006-4995-8379-066233949D03}" dt="2025-05-05T09:20:03.487" v="68" actId="478"/>
          <ac:spMkLst>
            <pc:docMk/>
            <pc:sldMk cId="2093867699" sldId="258"/>
            <ac:spMk id="12" creationId="{97192472-4EFD-8628-A6A2-EC8634A30C43}"/>
          </ac:spMkLst>
        </pc:spChg>
        <pc:picChg chg="add mod modCrop">
          <ac:chgData name="JPR Eletrodomésticos" userId="a4d9534781906462" providerId="LiveId" clId="{DB78BD89-F006-4995-8379-066233949D03}" dt="2025-05-05T09:36:45.870" v="170" actId="14100"/>
          <ac:picMkLst>
            <pc:docMk/>
            <pc:sldMk cId="2093867699" sldId="258"/>
            <ac:picMk id="9" creationId="{051464DD-FB8E-5239-1492-DBFC556C643C}"/>
          </ac:picMkLst>
        </pc:picChg>
        <pc:picChg chg="add del mod">
          <ac:chgData name="JPR Eletrodomésticos" userId="a4d9534781906462" providerId="LiveId" clId="{DB78BD89-F006-4995-8379-066233949D03}" dt="2025-05-05T09:33:26.079" v="149" actId="478"/>
          <ac:picMkLst>
            <pc:docMk/>
            <pc:sldMk cId="2093867699" sldId="258"/>
            <ac:picMk id="1026" creationId="{9DAAFEF4-D09A-B934-5A9A-5C4991EB1CB8}"/>
          </ac:picMkLst>
        </pc:picChg>
        <pc:picChg chg="add del">
          <ac:chgData name="JPR Eletrodomésticos" userId="a4d9534781906462" providerId="LiveId" clId="{DB78BD89-F006-4995-8379-066233949D03}" dt="2025-05-05T09:33:40.268" v="151" actId="478"/>
          <ac:picMkLst>
            <pc:docMk/>
            <pc:sldMk cId="2093867699" sldId="258"/>
            <ac:picMk id="1028" creationId="{AD6D2247-11D0-E92C-0456-94648A6AAA2B}"/>
          </ac:picMkLst>
        </pc:picChg>
        <pc:picChg chg="add del mod">
          <ac:chgData name="JPR Eletrodomésticos" userId="a4d9534781906462" providerId="LiveId" clId="{DB78BD89-F006-4995-8379-066233949D03}" dt="2025-05-05T09:33:56.738" v="154" actId="478"/>
          <ac:picMkLst>
            <pc:docMk/>
            <pc:sldMk cId="2093867699" sldId="258"/>
            <ac:picMk id="1030" creationId="{B8D376A8-13C6-F45E-3BDB-3828E79BB21A}"/>
          </ac:picMkLst>
        </pc:picChg>
      </pc:sldChg>
      <pc:sldChg chg="addSp delSp modSp mod modTransition modAnim">
        <pc:chgData name="JPR Eletrodomésticos" userId="a4d9534781906462" providerId="LiveId" clId="{DB78BD89-F006-4995-8379-066233949D03}" dt="2025-05-05T11:17:51.605" v="790"/>
        <pc:sldMkLst>
          <pc:docMk/>
          <pc:sldMk cId="3029583582" sldId="269"/>
        </pc:sldMkLst>
        <pc:spChg chg="del">
          <ac:chgData name="JPR Eletrodomésticos" userId="a4d9534781906462" providerId="LiveId" clId="{DB78BD89-F006-4995-8379-066233949D03}" dt="2025-05-05T09:31:45.872" v="134" actId="478"/>
          <ac:spMkLst>
            <pc:docMk/>
            <pc:sldMk cId="3029583582" sldId="269"/>
            <ac:spMk id="3" creationId="{E0E33A10-47AF-4B99-A154-6073158446B5}"/>
          </ac:spMkLst>
        </pc:spChg>
        <pc:spChg chg="add mod">
          <ac:chgData name="JPR Eletrodomésticos" userId="a4d9534781906462" providerId="LiveId" clId="{DB78BD89-F006-4995-8379-066233949D03}" dt="2025-05-05T09:31:46.257" v="135"/>
          <ac:spMkLst>
            <pc:docMk/>
            <pc:sldMk cId="3029583582" sldId="269"/>
            <ac:spMk id="6" creationId="{B96EBE5A-7ED8-5303-ED77-68545FEB6F92}"/>
          </ac:spMkLst>
        </pc:spChg>
        <pc:spChg chg="mod">
          <ac:chgData name="JPR Eletrodomésticos" userId="a4d9534781906462" providerId="LiveId" clId="{DB78BD89-F006-4995-8379-066233949D03}" dt="2025-05-05T09:17:31.601" v="4" actId="14100"/>
          <ac:spMkLst>
            <pc:docMk/>
            <pc:sldMk cId="3029583582" sldId="269"/>
            <ac:spMk id="7" creationId="{BC6B79EC-F223-C373-D2D2-E7CD6D19F5AC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09.282" v="804"/>
        <pc:sldMkLst>
          <pc:docMk/>
          <pc:sldMk cId="422290712" sldId="298"/>
        </pc:sldMkLst>
        <pc:spChg chg="add mod">
          <ac:chgData name="JPR Eletrodomésticos" userId="a4d9534781906462" providerId="LiveId" clId="{DB78BD89-F006-4995-8379-066233949D03}" dt="2025-05-05T09:19:43.890" v="66" actId="20577"/>
          <ac:spMkLst>
            <pc:docMk/>
            <pc:sldMk cId="422290712" sldId="298"/>
            <ac:spMk id="2" creationId="{C2950809-D943-2E0F-19B9-FA65D79CA9C9}"/>
          </ac:spMkLst>
        </pc:spChg>
        <pc:spChg chg="del">
          <ac:chgData name="JPR Eletrodomésticos" userId="a4d9534781906462" providerId="LiveId" clId="{DB78BD89-F006-4995-8379-066233949D03}" dt="2025-05-05T09:32:02.169" v="140" actId="478"/>
          <ac:spMkLst>
            <pc:docMk/>
            <pc:sldMk cId="422290712" sldId="298"/>
            <ac:spMk id="3" creationId="{BC9F0A8F-C803-5858-EC74-CA9024433A6E}"/>
          </ac:spMkLst>
        </pc:spChg>
        <pc:spChg chg="add mod">
          <ac:chgData name="JPR Eletrodomésticos" userId="a4d9534781906462" providerId="LiveId" clId="{DB78BD89-F006-4995-8379-066233949D03}" dt="2025-05-05T09:32:02.432" v="141"/>
          <ac:spMkLst>
            <pc:docMk/>
            <pc:sldMk cId="422290712" sldId="298"/>
            <ac:spMk id="5" creationId="{51DCF4D1-CBCE-A9DE-8694-09C7D5BC1483}"/>
          </ac:spMkLst>
        </pc:spChg>
        <pc:spChg chg="del mod">
          <ac:chgData name="JPR Eletrodomésticos" userId="a4d9534781906462" providerId="LiveId" clId="{DB78BD89-F006-4995-8379-066233949D03}" dt="2025-05-05T09:19:26.203" v="15" actId="478"/>
          <ac:spMkLst>
            <pc:docMk/>
            <pc:sldMk cId="422290712" sldId="298"/>
            <ac:spMk id="5" creationId="{BC0175FA-7A8A-B414-0B25-6A6EFCF9AEA4}"/>
          </ac:spMkLst>
        </pc:spChg>
        <pc:cxnChg chg="add mod">
          <ac:chgData name="JPR Eletrodomésticos" userId="a4d9534781906462" providerId="LiveId" clId="{DB78BD89-F006-4995-8379-066233949D03}" dt="2025-05-05T10:48:24.935" v="385" actId="1036"/>
          <ac:cxnSpMkLst>
            <pc:docMk/>
            <pc:sldMk cId="422290712" sldId="298"/>
            <ac:cxnSpMk id="3" creationId="{1A55E263-8278-292A-179A-E2FDE4689CE2}"/>
          </ac:cxnSpMkLst>
        </pc:cxnChg>
        <pc:cxnChg chg="add mod">
          <ac:chgData name="JPR Eletrodomésticos" userId="a4d9534781906462" providerId="LiveId" clId="{DB78BD89-F006-4995-8379-066233949D03}" dt="2025-05-05T10:48:37.439" v="426" actId="1035"/>
          <ac:cxnSpMkLst>
            <pc:docMk/>
            <pc:sldMk cId="422290712" sldId="298"/>
            <ac:cxnSpMk id="6" creationId="{7CE3BE10-C64C-5D89-D185-E15C436056F3}"/>
          </ac:cxnSpMkLst>
        </pc:cxnChg>
        <pc:cxnChg chg="del mod">
          <ac:chgData name="JPR Eletrodomésticos" userId="a4d9534781906462" providerId="LiveId" clId="{DB78BD89-F006-4995-8379-066233949D03}" dt="2025-05-05T10:49:03.658" v="439" actId="478"/>
          <ac:cxnSpMkLst>
            <pc:docMk/>
            <pc:sldMk cId="422290712" sldId="298"/>
            <ac:cxnSpMk id="8" creationId="{981DB73B-3CDF-BC91-26F0-A2381C8B048A}"/>
          </ac:cxnSpMkLst>
        </pc:cxnChg>
        <pc:cxnChg chg="add mod">
          <ac:chgData name="JPR Eletrodomésticos" userId="a4d9534781906462" providerId="LiveId" clId="{DB78BD89-F006-4995-8379-066233949D03}" dt="2025-05-05T10:49:30.195" v="512" actId="14100"/>
          <ac:cxnSpMkLst>
            <pc:docMk/>
            <pc:sldMk cId="422290712" sldId="298"/>
            <ac:cxnSpMk id="16" creationId="{9055014A-C6FB-0A44-54AE-84C3EA3E8081}"/>
          </ac:cxnSpMkLst>
        </pc:cxnChg>
      </pc:sldChg>
      <pc:sldChg chg="modSp mod modTransition modAnim">
        <pc:chgData name="JPR Eletrodomésticos" userId="a4d9534781906462" providerId="LiveId" clId="{DB78BD89-F006-4995-8379-066233949D03}" dt="2025-05-05T10:58:47.653" v="538"/>
        <pc:sldMkLst>
          <pc:docMk/>
          <pc:sldMk cId="3742887480" sldId="303"/>
        </pc:sldMkLst>
        <pc:spChg chg="mod">
          <ac:chgData name="JPR Eletrodomésticos" userId="a4d9534781906462" providerId="LiveId" clId="{DB78BD89-F006-4995-8379-066233949D03}" dt="2025-05-05T09:16:27.823" v="0" actId="14100"/>
          <ac:spMkLst>
            <pc:docMk/>
            <pc:sldMk cId="3742887480" sldId="303"/>
            <ac:spMk id="5" creationId="{ECF5A972-2AB7-EA31-EE65-FB604FC1C94F}"/>
          </ac:spMkLst>
        </pc:spChg>
        <pc:spChg chg="mod">
          <ac:chgData name="JPR Eletrodomésticos" userId="a4d9534781906462" providerId="LiveId" clId="{DB78BD89-F006-4995-8379-066233949D03}" dt="2025-05-05T09:31:13.343" v="129" actId="20577"/>
          <ac:spMkLst>
            <pc:docMk/>
            <pc:sldMk cId="3742887480" sldId="303"/>
            <ac:spMk id="11" creationId="{62653D51-D815-9B6C-83ED-037A78560ED4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7:04.889" v="779"/>
        <pc:sldMkLst>
          <pc:docMk/>
          <pc:sldMk cId="2890143574" sldId="304"/>
        </pc:sldMkLst>
        <pc:spChg chg="mod">
          <ac:chgData name="JPR Eletrodomésticos" userId="a4d9534781906462" providerId="LiveId" clId="{DB78BD89-F006-4995-8379-066233949D03}" dt="2025-05-05T09:16:37.744" v="1" actId="14100"/>
          <ac:spMkLst>
            <pc:docMk/>
            <pc:sldMk cId="2890143574" sldId="304"/>
            <ac:spMk id="5" creationId="{1C58AFEE-4DBE-0D2A-4CC2-C8CF915DBA8D}"/>
          </ac:spMkLst>
        </pc:spChg>
        <pc:spChg chg="add mod">
          <ac:chgData name="JPR Eletrodomésticos" userId="a4d9534781906462" providerId="LiveId" clId="{DB78BD89-F006-4995-8379-066233949D03}" dt="2025-05-05T09:31:30.748" v="131"/>
          <ac:spMkLst>
            <pc:docMk/>
            <pc:sldMk cId="2890143574" sldId="304"/>
            <ac:spMk id="6" creationId="{9EEFCDAC-503B-E907-16A6-464941DDB6E3}"/>
          </ac:spMkLst>
        </pc:spChg>
        <pc:spChg chg="del">
          <ac:chgData name="JPR Eletrodomésticos" userId="a4d9534781906462" providerId="LiveId" clId="{DB78BD89-F006-4995-8379-066233949D03}" dt="2025-05-05T09:31:30.389" v="130" actId="478"/>
          <ac:spMkLst>
            <pc:docMk/>
            <pc:sldMk cId="2890143574" sldId="304"/>
            <ac:spMk id="11" creationId="{C59AFBDA-DE9A-48DC-B52D-970F87DF0A12}"/>
          </ac:spMkLst>
        </pc:spChg>
        <pc:spChg chg="mod">
          <ac:chgData name="JPR Eletrodomésticos" userId="a4d9534781906462" providerId="LiveId" clId="{DB78BD89-F006-4995-8379-066233949D03}" dt="2025-05-05T11:13:16.132" v="750" actId="1035"/>
          <ac:spMkLst>
            <pc:docMk/>
            <pc:sldMk cId="2890143574" sldId="304"/>
            <ac:spMk id="82" creationId="{A4FA7148-A1D4-9A92-5FE9-4345B21E494F}"/>
          </ac:spMkLst>
        </pc:spChg>
        <pc:cxnChg chg="mod">
          <ac:chgData name="JPR Eletrodomésticos" userId="a4d9534781906462" providerId="LiveId" clId="{DB78BD89-F006-4995-8379-066233949D03}" dt="2025-05-05T11:03:39.093" v="546" actId="14100"/>
          <ac:cxnSpMkLst>
            <pc:docMk/>
            <pc:sldMk cId="2890143574" sldId="304"/>
            <ac:cxnSpMk id="7" creationId="{21C97843-AA15-5CCC-1ABC-65841D4FE96C}"/>
          </ac:cxnSpMkLst>
        </pc:cxnChg>
        <pc:cxnChg chg="add mod">
          <ac:chgData name="JPR Eletrodomésticos" userId="a4d9534781906462" providerId="LiveId" clId="{DB78BD89-F006-4995-8379-066233949D03}" dt="2025-05-05T11:03:44.153" v="559" actId="1037"/>
          <ac:cxnSpMkLst>
            <pc:docMk/>
            <pc:sldMk cId="2890143574" sldId="304"/>
            <ac:cxnSpMk id="8" creationId="{57CB15AE-ADAA-BD5C-352B-8AAC744F4DFB}"/>
          </ac:cxnSpMkLst>
        </pc:cxnChg>
        <pc:cxnChg chg="mod">
          <ac:chgData name="JPR Eletrodomésticos" userId="a4d9534781906462" providerId="LiveId" clId="{DB78BD89-F006-4995-8379-066233949D03}" dt="2025-05-05T11:04:11.824" v="563" actId="14100"/>
          <ac:cxnSpMkLst>
            <pc:docMk/>
            <pc:sldMk cId="2890143574" sldId="304"/>
            <ac:cxnSpMk id="12" creationId="{42975B73-EFE2-3E2C-1662-39570ED9F2EC}"/>
          </ac:cxnSpMkLst>
        </pc:cxnChg>
        <pc:cxnChg chg="mod">
          <ac:chgData name="JPR Eletrodomésticos" userId="a4d9534781906462" providerId="LiveId" clId="{DB78BD89-F006-4995-8379-066233949D03}" dt="2025-05-05T11:05:41.292" v="581" actId="14100"/>
          <ac:cxnSpMkLst>
            <pc:docMk/>
            <pc:sldMk cId="2890143574" sldId="304"/>
            <ac:cxnSpMk id="18" creationId="{9721B9B9-A23D-2A17-E886-B53616709F73}"/>
          </ac:cxnSpMkLst>
        </pc:cxnChg>
        <pc:cxnChg chg="add mod">
          <ac:chgData name="JPR Eletrodomésticos" userId="a4d9534781906462" providerId="LiveId" clId="{DB78BD89-F006-4995-8379-066233949D03}" dt="2025-05-05T11:04:15.921" v="575" actId="1035"/>
          <ac:cxnSpMkLst>
            <pc:docMk/>
            <pc:sldMk cId="2890143574" sldId="304"/>
            <ac:cxnSpMk id="19" creationId="{6FA2986C-6967-A0F9-E831-349A14C1F560}"/>
          </ac:cxnSpMkLst>
        </pc:cxnChg>
        <pc:cxnChg chg="add mod">
          <ac:chgData name="JPR Eletrodomésticos" userId="a4d9534781906462" providerId="LiveId" clId="{DB78BD89-F006-4995-8379-066233949D03}" dt="2025-05-05T11:05:48.909" v="589" actId="1035"/>
          <ac:cxnSpMkLst>
            <pc:docMk/>
            <pc:sldMk cId="2890143574" sldId="304"/>
            <ac:cxnSpMk id="28" creationId="{50B835D4-2AF7-E4DC-4605-0DEF7D572405}"/>
          </ac:cxnSpMkLst>
        </pc:cxnChg>
        <pc:cxnChg chg="del">
          <ac:chgData name="JPR Eletrodomésticos" userId="a4d9534781906462" providerId="LiveId" clId="{DB78BD89-F006-4995-8379-066233949D03}" dt="2025-05-05T11:08:29.387" v="627" actId="478"/>
          <ac:cxnSpMkLst>
            <pc:docMk/>
            <pc:sldMk cId="2890143574" sldId="304"/>
            <ac:cxnSpMk id="29" creationId="{A31A2FED-E702-54A9-0CBF-87677732B6C1}"/>
          </ac:cxnSpMkLst>
        </pc:cxnChg>
        <pc:cxnChg chg="add mod">
          <ac:chgData name="JPR Eletrodomésticos" userId="a4d9534781906462" providerId="LiveId" clId="{DB78BD89-F006-4995-8379-066233949D03}" dt="2025-05-05T11:15:00.103" v="759" actId="1038"/>
          <ac:cxnSpMkLst>
            <pc:docMk/>
            <pc:sldMk cId="2890143574" sldId="304"/>
            <ac:cxnSpMk id="32" creationId="{C664BF9F-9F60-7322-F138-246E1413C226}"/>
          </ac:cxnSpMkLst>
        </pc:cxnChg>
        <pc:cxnChg chg="mod">
          <ac:chgData name="JPR Eletrodomésticos" userId="a4d9534781906462" providerId="LiveId" clId="{DB78BD89-F006-4995-8379-066233949D03}" dt="2025-05-05T11:07:09.207" v="605" actId="14100"/>
          <ac:cxnSpMkLst>
            <pc:docMk/>
            <pc:sldMk cId="2890143574" sldId="304"/>
            <ac:cxnSpMk id="35" creationId="{FFF55E00-D639-96FF-CDE0-9C0CCED682B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0" creationId="{68351CB1-C544-47AF-2759-B7A008E4A325}"/>
          </ac:cxnSpMkLst>
        </pc:cxnChg>
        <pc:cxnChg chg="mod">
          <ac:chgData name="JPR Eletrodomésticos" userId="a4d9534781906462" providerId="LiveId" clId="{DB78BD89-F006-4995-8379-066233949D03}" dt="2025-05-05T11:08:55.438" v="635" actId="14100"/>
          <ac:cxnSpMkLst>
            <pc:docMk/>
            <pc:sldMk cId="2890143574" sldId="304"/>
            <ac:cxnSpMk id="48" creationId="{A12381F0-C6F9-BD5C-BBAD-DC7307E8AB0D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9" creationId="{14029877-1903-295B-350F-CC7A19389E9A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2" creationId="{3D77C38F-91DC-D873-BD58-D528083B059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8" creationId="{4FCA4718-6FB8-BAAF-09ED-05A26E7005D4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0" creationId="{4450DC6A-00E6-9162-6AD6-5A4B765E183A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1" creationId="{D086965D-FEB7-4682-41FE-4430E56FB1A9}"/>
          </ac:cxnSpMkLst>
        </pc:cxnChg>
        <pc:cxnChg chg="del">
          <ac:chgData name="JPR Eletrodomésticos" userId="a4d9534781906462" providerId="LiveId" clId="{DB78BD89-F006-4995-8379-066233949D03}" dt="2025-05-05T11:09:12.452" v="680" actId="478"/>
          <ac:cxnSpMkLst>
            <pc:docMk/>
            <pc:sldMk cId="2890143574" sldId="304"/>
            <ac:cxnSpMk id="62" creationId="{F3BDE18F-352E-7674-FFCE-8B82123837B9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5" creationId="{C7B87776-6520-18E2-9946-99A6559520AF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7" creationId="{62F53224-BB64-C25C-B756-D0F7DD3F8149}"/>
          </ac:cxnSpMkLst>
        </pc:cxnChg>
        <pc:cxnChg chg="mod">
          <ac:chgData name="JPR Eletrodomésticos" userId="a4d9534781906462" providerId="LiveId" clId="{DB78BD89-F006-4995-8379-066233949D03}" dt="2025-05-05T11:12:32.052" v="733" actId="14100"/>
          <ac:cxnSpMkLst>
            <pc:docMk/>
            <pc:sldMk cId="2890143574" sldId="304"/>
            <ac:cxnSpMk id="72" creationId="{C547C697-F3A9-6B14-3C6A-4EBCD35EF6C9}"/>
          </ac:cxnSpMkLst>
        </pc:cxnChg>
        <pc:cxnChg chg="mod">
          <ac:chgData name="JPR Eletrodomésticos" userId="a4d9534781906462" providerId="LiveId" clId="{DB78BD89-F006-4995-8379-066233949D03}" dt="2025-05-05T11:12:00.810" v="708" actId="14100"/>
          <ac:cxnSpMkLst>
            <pc:docMk/>
            <pc:sldMk cId="2890143574" sldId="304"/>
            <ac:cxnSpMk id="73" creationId="{58F061C8-5657-DD6F-2DAE-6AACE2438515}"/>
          </ac:cxnSpMkLst>
        </pc:cxnChg>
        <pc:cxnChg chg="mod">
          <ac:chgData name="JPR Eletrodomésticos" userId="a4d9534781906462" providerId="LiveId" clId="{DB78BD89-F006-4995-8379-066233949D03}" dt="2025-05-05T11:13:25.414" v="751" actId="1036"/>
          <ac:cxnSpMkLst>
            <pc:docMk/>
            <pc:sldMk cId="2890143574" sldId="304"/>
            <ac:cxnSpMk id="74" creationId="{A058E5EA-3E82-E5F2-E2F2-46690796A701}"/>
          </ac:cxnSpMkLst>
        </pc:cxnChg>
        <pc:cxnChg chg="add del mod">
          <ac:chgData name="JPR Eletrodomésticos" userId="a4d9534781906462" providerId="LiveId" clId="{DB78BD89-F006-4995-8379-066233949D03}" dt="2025-05-05T11:09:51.541" v="689" actId="478"/>
          <ac:cxnSpMkLst>
            <pc:docMk/>
            <pc:sldMk cId="2890143574" sldId="304"/>
            <ac:cxnSpMk id="78" creationId="{F7F7D07D-7807-8974-F953-9398C352E7CD}"/>
          </ac:cxnSpMkLst>
        </pc:cxnChg>
        <pc:cxnChg chg="add del mod">
          <ac:chgData name="JPR Eletrodomésticos" userId="a4d9534781906462" providerId="LiveId" clId="{DB78BD89-F006-4995-8379-066233949D03}" dt="2025-05-05T11:09:52.146" v="690" actId="478"/>
          <ac:cxnSpMkLst>
            <pc:docMk/>
            <pc:sldMk cId="2890143574" sldId="304"/>
            <ac:cxnSpMk id="79" creationId="{F15A9BCC-CC4C-975B-D072-98C1FF6D2629}"/>
          </ac:cxnSpMkLst>
        </pc:cxnChg>
        <pc:cxnChg chg="add mod">
          <ac:chgData name="JPR Eletrodomésticos" userId="a4d9534781906462" providerId="LiveId" clId="{DB78BD89-F006-4995-8379-066233949D03}" dt="2025-05-05T11:12:04.598" v="718" actId="1035"/>
          <ac:cxnSpMkLst>
            <pc:docMk/>
            <pc:sldMk cId="2890143574" sldId="304"/>
            <ac:cxnSpMk id="80" creationId="{C3E59355-22A1-97CB-B5A3-F22494941727}"/>
          </ac:cxnSpMkLst>
        </pc:cxnChg>
        <pc:cxnChg chg="add mod">
          <ac:chgData name="JPR Eletrodomésticos" userId="a4d9534781906462" providerId="LiveId" clId="{DB78BD89-F006-4995-8379-066233949D03}" dt="2025-05-05T11:13:13.857" v="749" actId="14100"/>
          <ac:cxnSpMkLst>
            <pc:docMk/>
            <pc:sldMk cId="2890143574" sldId="304"/>
            <ac:cxnSpMk id="88" creationId="{0C38969F-25D2-131A-9CC8-039591B6CA9D}"/>
          </ac:cxnSpMkLst>
        </pc:cxnChg>
      </pc:sldChg>
      <pc:sldChg chg="addSp delSp modSp mod modTransition modAnim">
        <pc:chgData name="JPR Eletrodomésticos" userId="a4d9534781906462" providerId="LiveId" clId="{DB78BD89-F006-4995-8379-066233949D03}" dt="2025-05-05T11:17:11.831" v="780"/>
        <pc:sldMkLst>
          <pc:docMk/>
          <pc:sldMk cId="2817962711" sldId="305"/>
        </pc:sldMkLst>
        <pc:spChg chg="add mod">
          <ac:chgData name="JPR Eletrodomésticos" userId="a4d9534781906462" providerId="LiveId" clId="{DB78BD89-F006-4995-8379-066233949D03}" dt="2025-05-05T09:31:39.172" v="133"/>
          <ac:spMkLst>
            <pc:docMk/>
            <pc:sldMk cId="2817962711" sldId="305"/>
            <ac:spMk id="3" creationId="{344EBE5A-6F0A-BD34-E04E-06D5ED743E14}"/>
          </ac:spMkLst>
        </pc:spChg>
        <pc:spChg chg="mod">
          <ac:chgData name="JPR Eletrodomésticos" userId="a4d9534781906462" providerId="LiveId" clId="{DB78BD89-F006-4995-8379-066233949D03}" dt="2025-05-05T09:16:41.793" v="2" actId="14100"/>
          <ac:spMkLst>
            <pc:docMk/>
            <pc:sldMk cId="2817962711" sldId="305"/>
            <ac:spMk id="5" creationId="{227BD4BE-4045-A627-180B-18553A3E67F1}"/>
          </ac:spMkLst>
        </pc:spChg>
        <pc:spChg chg="del">
          <ac:chgData name="JPR Eletrodomésticos" userId="a4d9534781906462" providerId="LiveId" clId="{DB78BD89-F006-4995-8379-066233949D03}" dt="2025-05-05T09:31:38.815" v="132" actId="478"/>
          <ac:spMkLst>
            <pc:docMk/>
            <pc:sldMk cId="2817962711" sldId="305"/>
            <ac:spMk id="11" creationId="{893BD698-AF6B-9A78-C47D-615E3AD32572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8:15.466" v="794"/>
        <pc:sldMkLst>
          <pc:docMk/>
          <pc:sldMk cId="2801124235" sldId="306"/>
        </pc:sldMkLst>
        <pc:spChg chg="del">
          <ac:chgData name="JPR Eletrodomésticos" userId="a4d9534781906462" providerId="LiveId" clId="{DB78BD89-F006-4995-8379-066233949D03}" dt="2025-05-05T09:31:53.777" v="136" actId="478"/>
          <ac:spMkLst>
            <pc:docMk/>
            <pc:sldMk cId="2801124235" sldId="306"/>
            <ac:spMk id="3" creationId="{1B7EEA2E-040E-A8E8-DD71-9DEF0A4765C1}"/>
          </ac:spMkLst>
        </pc:spChg>
        <pc:spChg chg="add mod">
          <ac:chgData name="JPR Eletrodomésticos" userId="a4d9534781906462" providerId="LiveId" clId="{DB78BD89-F006-4995-8379-066233949D03}" dt="2025-05-05T09:17:41.352" v="6"/>
          <ac:spMkLst>
            <pc:docMk/>
            <pc:sldMk cId="2801124235" sldId="306"/>
            <ac:spMk id="5" creationId="{3952BF43-2B76-3EC9-8581-514E855F34FA}"/>
          </ac:spMkLst>
        </pc:spChg>
        <pc:spChg chg="del">
          <ac:chgData name="JPR Eletrodomésticos" userId="a4d9534781906462" providerId="LiveId" clId="{DB78BD89-F006-4995-8379-066233949D03}" dt="2025-05-05T09:17:40.889" v="5" actId="478"/>
          <ac:spMkLst>
            <pc:docMk/>
            <pc:sldMk cId="2801124235" sldId="306"/>
            <ac:spMk id="7" creationId="{26936C0D-B9EB-7402-1231-2DB5A900D802}"/>
          </ac:spMkLst>
        </pc:spChg>
        <pc:spChg chg="add mod">
          <ac:chgData name="JPR Eletrodomésticos" userId="a4d9534781906462" providerId="LiveId" clId="{DB78BD89-F006-4995-8379-066233949D03}" dt="2025-05-05T09:31:54.098" v="137"/>
          <ac:spMkLst>
            <pc:docMk/>
            <pc:sldMk cId="2801124235" sldId="306"/>
            <ac:spMk id="7" creationId="{4675EB75-DE74-07B2-2D24-BE9A75C0BE51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9:37.572" v="796"/>
        <pc:sldMkLst>
          <pc:docMk/>
          <pc:sldMk cId="2817981382" sldId="307"/>
        </pc:sldMkLst>
        <pc:spChg chg="del">
          <ac:chgData name="JPR Eletrodomésticos" userId="a4d9534781906462" providerId="LiveId" clId="{DB78BD89-F006-4995-8379-066233949D03}" dt="2025-05-05T09:31:57.972" v="138" actId="478"/>
          <ac:spMkLst>
            <pc:docMk/>
            <pc:sldMk cId="2817981382" sldId="307"/>
            <ac:spMk id="3" creationId="{4DC57BFC-64EE-8B8B-50A3-1A8BDAC7E9E6}"/>
          </ac:spMkLst>
        </pc:spChg>
        <pc:spChg chg="add mod">
          <ac:chgData name="JPR Eletrodomésticos" userId="a4d9534781906462" providerId="LiveId" clId="{DB78BD89-F006-4995-8379-066233949D03}" dt="2025-05-05T09:17:49.268" v="7"/>
          <ac:spMkLst>
            <pc:docMk/>
            <pc:sldMk cId="2817981382" sldId="307"/>
            <ac:spMk id="5" creationId="{6EBFF771-03A1-BC79-0221-FB031F727CCB}"/>
          </ac:spMkLst>
        </pc:spChg>
        <pc:spChg chg="add mod">
          <ac:chgData name="JPR Eletrodomésticos" userId="a4d9534781906462" providerId="LiveId" clId="{DB78BD89-F006-4995-8379-066233949D03}" dt="2025-05-05T09:31:58.343" v="139"/>
          <ac:spMkLst>
            <pc:docMk/>
            <pc:sldMk cId="2817981382" sldId="307"/>
            <ac:spMk id="7" creationId="{3212DFEB-CF38-683C-DB22-05CDDA2BD12F}"/>
          </ac:spMkLst>
        </pc:spChg>
        <pc:spChg chg="del">
          <ac:chgData name="JPR Eletrodomésticos" userId="a4d9534781906462" providerId="LiveId" clId="{DB78BD89-F006-4995-8379-066233949D03}" dt="2025-05-05T09:17:53.029" v="8" actId="478"/>
          <ac:spMkLst>
            <pc:docMk/>
            <pc:sldMk cId="2817981382" sldId="307"/>
            <ac:spMk id="7" creationId="{D4185C22-064D-7D2B-A7EC-F7A10E54D78B}"/>
          </ac:spMkLst>
        </pc:spChg>
      </pc:sldChg>
      <pc:sldChg chg="addSp delSp modSp add mod modTransition modAnim">
        <pc:chgData name="JPR Eletrodomésticos" userId="a4d9534781906462" providerId="LiveId" clId="{DB78BD89-F006-4995-8379-066233949D03}" dt="2025-05-05T11:55:48.007" v="863"/>
        <pc:sldMkLst>
          <pc:docMk/>
          <pc:sldMk cId="3927162086" sldId="308"/>
        </pc:sldMkLst>
        <pc:spChg chg="add mod">
          <ac:chgData name="JPR Eletrodomésticos" userId="a4d9534781906462" providerId="LiveId" clId="{DB78BD89-F006-4995-8379-066233949D03}" dt="2025-05-05T09:32:11.385" v="145"/>
          <ac:spMkLst>
            <pc:docMk/>
            <pc:sldMk cId="3927162086" sldId="308"/>
            <ac:spMk id="2" creationId="{93EC6B6D-73D4-0B8D-0B02-34F5B2074225}"/>
          </ac:spMkLst>
        </pc:spChg>
        <pc:spChg chg="del mod">
          <ac:chgData name="JPR Eletrodomésticos" userId="a4d9534781906462" providerId="LiveId" clId="{DB78BD89-F006-4995-8379-066233949D03}" dt="2025-05-05T09:27:45.085" v="116" actId="478"/>
          <ac:spMkLst>
            <pc:docMk/>
            <pc:sldMk cId="3927162086" sldId="308"/>
            <ac:spMk id="2" creationId="{94BE906F-90A0-1BEB-B29B-C0FD95EE3092}"/>
          </ac:spMkLst>
        </pc:spChg>
        <pc:spChg chg="add del mod">
          <ac:chgData name="JPR Eletrodomésticos" userId="a4d9534781906462" providerId="LiveId" clId="{DB78BD89-F006-4995-8379-066233949D03}" dt="2025-05-05T10:11:18.748" v="195" actId="478"/>
          <ac:spMkLst>
            <pc:docMk/>
            <pc:sldMk cId="3927162086" sldId="308"/>
            <ac:spMk id="3" creationId="{9DBBA47C-7DD3-18EE-D8D7-3A4D0891E34C}"/>
          </ac:spMkLst>
        </pc:spChg>
        <pc:spChg chg="del">
          <ac:chgData name="JPR Eletrodomésticos" userId="a4d9534781906462" providerId="LiveId" clId="{DB78BD89-F006-4995-8379-066233949D03}" dt="2025-05-05T09:32:11.145" v="144" actId="478"/>
          <ac:spMkLst>
            <pc:docMk/>
            <pc:sldMk cId="3927162086" sldId="308"/>
            <ac:spMk id="3" creationId="{C9AE0C4E-DFEA-481A-1FA9-560AEE94D905}"/>
          </ac:spMkLst>
        </pc:spChg>
        <pc:spChg chg="del">
          <ac:chgData name="JPR Eletrodomésticos" userId="a4d9534781906462" providerId="LiveId" clId="{DB78BD89-F006-4995-8379-066233949D03}" dt="2025-05-05T09:27:42.651" v="113" actId="478"/>
          <ac:spMkLst>
            <pc:docMk/>
            <pc:sldMk cId="3927162086" sldId="308"/>
            <ac:spMk id="5" creationId="{A9DEC602-72A7-F565-23B5-B45DFA7D4950}"/>
          </ac:spMkLst>
        </pc:spChg>
        <pc:spChg chg="add del mod">
          <ac:chgData name="JPR Eletrodomésticos" userId="a4d9534781906462" providerId="LiveId" clId="{DB78BD89-F006-4995-8379-066233949D03}" dt="2025-05-05T09:20:47.570" v="100" actId="478"/>
          <ac:spMkLst>
            <pc:docMk/>
            <pc:sldMk cId="3927162086" sldId="308"/>
            <ac:spMk id="6" creationId="{6F38416F-5C1F-9BD7-7726-D48DFDD1C7E9}"/>
          </ac:spMkLst>
        </pc:spChg>
        <pc:spChg chg="add del mod">
          <ac:chgData name="JPR Eletrodomésticos" userId="a4d9534781906462" providerId="LiveId" clId="{DB78BD89-F006-4995-8379-066233949D03}" dt="2025-05-05T10:09:49.818" v="176" actId="478"/>
          <ac:spMkLst>
            <pc:docMk/>
            <pc:sldMk cId="3927162086" sldId="308"/>
            <ac:spMk id="6" creationId="{A6B3EF03-5C3F-CC7D-62A8-834E56673292}"/>
          </ac:spMkLst>
        </pc:spChg>
        <pc:spChg chg="mod">
          <ac:chgData name="JPR Eletrodomésticos" userId="a4d9534781906462" providerId="LiveId" clId="{DB78BD89-F006-4995-8379-066233949D03}" dt="2025-05-05T09:20:52.965" v="107" actId="1038"/>
          <ac:spMkLst>
            <pc:docMk/>
            <pc:sldMk cId="3927162086" sldId="308"/>
            <ac:spMk id="7" creationId="{EA1401F7-F493-3215-73EC-6D0B473E2F71}"/>
          </ac:spMkLst>
        </pc:spChg>
        <pc:spChg chg="add del mod">
          <ac:chgData name="JPR Eletrodomésticos" userId="a4d9534781906462" providerId="LiveId" clId="{DB78BD89-F006-4995-8379-066233949D03}" dt="2025-05-05T10:10:28.360" v="189" actId="478"/>
          <ac:spMkLst>
            <pc:docMk/>
            <pc:sldMk cId="3927162086" sldId="308"/>
            <ac:spMk id="8" creationId="{31DF6E11-B580-3E9F-3A55-86703EC3BF87}"/>
          </ac:spMkLst>
        </pc:spChg>
        <pc:spChg chg="add del mod">
          <ac:chgData name="JPR Eletrodomésticos" userId="a4d9534781906462" providerId="LiveId" clId="{DB78BD89-F006-4995-8379-066233949D03}" dt="2025-05-05T10:09:47.744" v="175" actId="478"/>
          <ac:spMkLst>
            <pc:docMk/>
            <pc:sldMk cId="3927162086" sldId="308"/>
            <ac:spMk id="9" creationId="{9DBBDCE4-58A7-7A46-AB08-2DF7F0CEC5AD}"/>
          </ac:spMkLst>
        </pc:spChg>
        <pc:spChg chg="add del mod">
          <ac:chgData name="JPR Eletrodomésticos" userId="a4d9534781906462" providerId="LiveId" clId="{DB78BD89-F006-4995-8379-066233949D03}" dt="2025-05-05T10:10:31.035" v="190" actId="478"/>
          <ac:spMkLst>
            <pc:docMk/>
            <pc:sldMk cId="3927162086" sldId="308"/>
            <ac:spMk id="12" creationId="{35BF35F6-EFA2-A61C-B868-F73AAAB522B4}"/>
          </ac:spMkLst>
        </pc:spChg>
        <pc:spChg chg="del">
          <ac:chgData name="JPR Eletrodomésticos" userId="a4d9534781906462" providerId="LiveId" clId="{DB78BD89-F006-4995-8379-066233949D03}" dt="2025-05-05T09:27:39.378" v="109" actId="478"/>
          <ac:spMkLst>
            <pc:docMk/>
            <pc:sldMk cId="3927162086" sldId="308"/>
            <ac:spMk id="13" creationId="{8AB43408-1EE5-3E72-5001-CF896C390AF8}"/>
          </ac:spMkLst>
        </pc:spChg>
        <pc:spChg chg="add mod">
          <ac:chgData name="JPR Eletrodomésticos" userId="a4d9534781906462" providerId="LiveId" clId="{DB78BD89-F006-4995-8379-066233949D03}" dt="2025-05-05T10:10:54.614" v="193"/>
          <ac:spMkLst>
            <pc:docMk/>
            <pc:sldMk cId="3927162086" sldId="308"/>
            <ac:spMk id="13" creationId="{B348FCAC-3FFD-593A-C34F-15D58C90BF4C}"/>
          </ac:spMkLst>
        </pc:spChg>
        <pc:spChg chg="add mod">
          <ac:chgData name="JPR Eletrodomésticos" userId="a4d9534781906462" providerId="LiveId" clId="{DB78BD89-F006-4995-8379-066233949D03}" dt="2025-05-05T11:54:52.088" v="853" actId="1076"/>
          <ac:spMkLst>
            <pc:docMk/>
            <pc:sldMk cId="3927162086" sldId="308"/>
            <ac:spMk id="14" creationId="{8DD03F92-1B79-2AA4-9C94-90750A2A8110}"/>
          </ac:spMkLst>
        </pc:spChg>
        <pc:spChg chg="add mod">
          <ac:chgData name="JPR Eletrodomésticos" userId="a4d9534781906462" providerId="LiveId" clId="{DB78BD89-F006-4995-8379-066233949D03}" dt="2025-05-05T11:55:27.589" v="859" actId="1076"/>
          <ac:spMkLst>
            <pc:docMk/>
            <pc:sldMk cId="3927162086" sldId="308"/>
            <ac:spMk id="15" creationId="{4DBCB37F-5EDA-1BDC-7B67-03D81AA0505D}"/>
          </ac:spMkLst>
        </pc:spChg>
        <pc:spChg chg="add del mod">
          <ac:chgData name="JPR Eletrodomésticos" userId="a4d9534781906462" providerId="LiveId" clId="{DB78BD89-F006-4995-8379-066233949D03}" dt="2025-05-05T11:52:17.872" v="809"/>
          <ac:spMkLst>
            <pc:docMk/>
            <pc:sldMk cId="3927162086" sldId="308"/>
            <ac:spMk id="16" creationId="{DD12C12C-9ADD-3958-6070-7FD11638B05E}"/>
          </ac:spMkLst>
        </pc:spChg>
        <pc:spChg chg="add mod">
          <ac:chgData name="JPR Eletrodomésticos" userId="a4d9534781906462" providerId="LiveId" clId="{DB78BD89-F006-4995-8379-066233949D03}" dt="2025-05-05T11:54:58.240" v="854" actId="1076"/>
          <ac:spMkLst>
            <pc:docMk/>
            <pc:sldMk cId="3927162086" sldId="308"/>
            <ac:spMk id="17" creationId="{9B9F34B9-BEE7-1191-DF02-BC11B4C70EAC}"/>
          </ac:spMkLst>
        </pc:spChg>
        <pc:spChg chg="add mod">
          <ac:chgData name="JPR Eletrodomésticos" userId="a4d9534781906462" providerId="LiveId" clId="{DB78BD89-F006-4995-8379-066233949D03}" dt="2025-05-05T11:55:02.796" v="855" actId="1076"/>
          <ac:spMkLst>
            <pc:docMk/>
            <pc:sldMk cId="3927162086" sldId="308"/>
            <ac:spMk id="18" creationId="{B602727D-A70B-7E71-6D9A-065142F4D789}"/>
          </ac:spMkLst>
        </pc:spChg>
        <pc:spChg chg="add mod">
          <ac:chgData name="JPR Eletrodomésticos" userId="a4d9534781906462" providerId="LiveId" clId="{DB78BD89-F006-4995-8379-066233949D03}" dt="2025-05-05T11:55:15.215" v="856" actId="1076"/>
          <ac:spMkLst>
            <pc:docMk/>
            <pc:sldMk cId="3927162086" sldId="308"/>
            <ac:spMk id="19" creationId="{9382F8DF-B901-E49F-0C2A-0E04321C4369}"/>
          </ac:spMkLst>
        </pc:spChg>
        <pc:spChg chg="del">
          <ac:chgData name="JPR Eletrodomésticos" userId="a4d9534781906462" providerId="LiveId" clId="{DB78BD89-F006-4995-8379-066233949D03}" dt="2025-05-05T09:27:38.293" v="108" actId="478"/>
          <ac:spMkLst>
            <pc:docMk/>
            <pc:sldMk cId="3927162086" sldId="308"/>
            <ac:spMk id="23" creationId="{46001DE9-F72E-D391-30BC-5421B115A513}"/>
          </ac:spMkLst>
        </pc:spChg>
        <pc:picChg chg="del">
          <ac:chgData name="JPR Eletrodomésticos" userId="a4d9534781906462" providerId="LiveId" clId="{DB78BD89-F006-4995-8379-066233949D03}" dt="2025-05-05T09:27:41.741" v="112" actId="478"/>
          <ac:picMkLst>
            <pc:docMk/>
            <pc:sldMk cId="3927162086" sldId="308"/>
            <ac:picMk id="17" creationId="{83A2AEB6-60BE-2CD8-CC61-5683FA0CD63B}"/>
          </ac:picMkLst>
        </pc:picChg>
        <pc:picChg chg="del">
          <ac:chgData name="JPR Eletrodomésticos" userId="a4d9534781906462" providerId="LiveId" clId="{DB78BD89-F006-4995-8379-066233949D03}" dt="2025-05-05T09:27:40.914" v="111" actId="478"/>
          <ac:picMkLst>
            <pc:docMk/>
            <pc:sldMk cId="3927162086" sldId="308"/>
            <ac:picMk id="20" creationId="{D443E860-11DB-656D-3BA9-AE8EEAD9E68E}"/>
          </ac:picMkLst>
        </pc:picChg>
        <pc:cxnChg chg="del mod">
          <ac:chgData name="JPR Eletrodomésticos" userId="a4d9534781906462" providerId="LiveId" clId="{DB78BD89-F006-4995-8379-066233949D03}" dt="2025-05-05T09:27:43.626" v="114" actId="478"/>
          <ac:cxnSpMkLst>
            <pc:docMk/>
            <pc:sldMk cId="3927162086" sldId="308"/>
            <ac:cxnSpMk id="11" creationId="{A05D5CF3-626F-CF81-CAEE-3C381286CD1A}"/>
          </ac:cxnSpMkLst>
        </pc:cxnChg>
        <pc:cxnChg chg="del">
          <ac:chgData name="JPR Eletrodomésticos" userId="a4d9534781906462" providerId="LiveId" clId="{DB78BD89-F006-4995-8379-066233949D03}" dt="2025-05-05T09:27:40.240" v="110" actId="478"/>
          <ac:cxnSpMkLst>
            <pc:docMk/>
            <pc:sldMk cId="3927162086" sldId="308"/>
            <ac:cxnSpMk id="22" creationId="{F1BA8E14-4A4D-802C-89E9-7E4737CE0EC2}"/>
          </ac:cxnSpMkLst>
        </pc:cxnChg>
      </pc:sldChg>
    </pc:docChg>
  </pc:docChgLst>
  <pc:docChgLst>
    <pc:chgData name="JPR Eletrodomésticos" userId="a4d9534781906462" providerId="LiveId" clId="{700CE316-0DB1-45D7-8359-5554612BD531}"/>
    <pc:docChg chg="undo custSel modSld">
      <pc:chgData name="JPR Eletrodomésticos" userId="a4d9534781906462" providerId="LiveId" clId="{700CE316-0DB1-45D7-8359-5554612BD531}" dt="2025-05-05T15:35:47.752" v="3227" actId="20577"/>
      <pc:docMkLst>
        <pc:docMk/>
      </pc:docMkLst>
      <pc:sldChg chg="addSp delSp modSp mod setBg modNotesTx">
        <pc:chgData name="JPR Eletrodomésticos" userId="a4d9534781906462" providerId="LiveId" clId="{700CE316-0DB1-45D7-8359-5554612BD531}" dt="2025-05-05T14:54:09.103" v="101" actId="115"/>
        <pc:sldMkLst>
          <pc:docMk/>
          <pc:sldMk cId="3757987189" sldId="256"/>
        </pc:sldMkLst>
        <pc:spChg chg="mod">
          <ac:chgData name="JPR Eletrodomésticos" userId="a4d9534781906462" providerId="LiveId" clId="{700CE316-0DB1-45D7-8359-5554612BD531}" dt="2025-05-05T14:30:32.547" v="52" actId="207"/>
          <ac:spMkLst>
            <pc:docMk/>
            <pc:sldMk cId="3757987189" sldId="256"/>
            <ac:spMk id="2" creationId="{3DCEFAE4-D259-EA0C-1C9D-71EC36031C3C}"/>
          </ac:spMkLst>
        </pc:spChg>
        <pc:spChg chg="mod">
          <ac:chgData name="JPR Eletrodomésticos" userId="a4d9534781906462" providerId="LiveId" clId="{700CE316-0DB1-45D7-8359-5554612BD531}" dt="2025-05-05T14:30:29.486" v="51" actId="207"/>
          <ac:spMkLst>
            <pc:docMk/>
            <pc:sldMk cId="3757987189" sldId="256"/>
            <ac:spMk id="3" creationId="{28C7B5D7-8D30-9CD0-B117-A4ACB270769D}"/>
          </ac:spMkLst>
        </pc:spChg>
        <pc:picChg chg="add del mod">
          <ac:chgData name="JPR Eletrodomésticos" userId="a4d9534781906462" providerId="LiveId" clId="{700CE316-0DB1-45D7-8359-5554612BD531}" dt="2025-05-05T14:28:37.564" v="3" actId="478"/>
          <ac:picMkLst>
            <pc:docMk/>
            <pc:sldMk cId="3757987189" sldId="256"/>
            <ac:picMk id="4" creationId="{3874B76F-616B-C289-0A38-1FC2DDA8C599}"/>
          </ac:picMkLst>
        </pc:picChg>
        <pc:picChg chg="del">
          <ac:chgData name="JPR Eletrodomésticos" userId="a4d9534781906462" providerId="LiveId" clId="{700CE316-0DB1-45D7-8359-5554612BD531}" dt="2025-05-05T14:28:31.514" v="1" actId="478"/>
          <ac:picMkLst>
            <pc:docMk/>
            <pc:sldMk cId="3757987189" sldId="256"/>
            <ac:picMk id="5" creationId="{19C07CD9-5E18-7903-69D4-467DE5E630DC}"/>
          </ac:picMkLst>
        </pc:picChg>
        <pc:picChg chg="mod">
          <ac:chgData name="JPR Eletrodomésticos" userId="a4d9534781906462" providerId="LiveId" clId="{700CE316-0DB1-45D7-8359-5554612BD531}" dt="2025-05-05T14:31:24.020" v="74" actId="1076"/>
          <ac:picMkLst>
            <pc:docMk/>
            <pc:sldMk cId="3757987189" sldId="256"/>
            <ac:picMk id="1026" creationId="{291B5DBD-902C-910B-B2CE-31A09FF9A612}"/>
          </ac:picMkLst>
        </pc:picChg>
      </pc:sldChg>
      <pc:sldChg chg="modNotesTx">
        <pc:chgData name="JPR Eletrodomésticos" userId="a4d9534781906462" providerId="LiveId" clId="{700CE316-0DB1-45D7-8359-5554612BD531}" dt="2025-05-05T15:32:09.808" v="2880" actId="20577"/>
        <pc:sldMkLst>
          <pc:docMk/>
          <pc:sldMk cId="2093867699" sldId="258"/>
        </pc:sldMkLst>
      </pc:sldChg>
      <pc:sldChg chg="modNotesTx">
        <pc:chgData name="JPR Eletrodomésticos" userId="a4d9534781906462" providerId="LiveId" clId="{700CE316-0DB1-45D7-8359-5554612BD531}" dt="2025-05-05T15:07:30.979" v="1209" actId="20577"/>
        <pc:sldMkLst>
          <pc:docMk/>
          <pc:sldMk cId="3029583582" sldId="269"/>
        </pc:sldMkLst>
      </pc:sldChg>
      <pc:sldChg chg="modSp modNotesTx">
        <pc:chgData name="JPR Eletrodomésticos" userId="a4d9534781906462" providerId="LiveId" clId="{700CE316-0DB1-45D7-8359-5554612BD531}" dt="2025-05-05T15:22:06.811" v="2550" actId="20577"/>
        <pc:sldMkLst>
          <pc:docMk/>
          <pc:sldMk cId="422290712" sldId="298"/>
        </pc:sldMkLst>
        <pc:spChg chg="mod">
          <ac:chgData name="JPR Eletrodomésticos" userId="a4d9534781906462" providerId="LiveId" clId="{700CE316-0DB1-45D7-8359-5554612BD531}" dt="2025-05-05T15:17:48.101" v="1950" actId="20577"/>
          <ac:spMkLst>
            <pc:docMk/>
            <pc:sldMk cId="422290712" sldId="298"/>
            <ac:spMk id="37" creationId="{81624FA3-4B0F-6027-2339-E26B511B0155}"/>
          </ac:spMkLst>
        </pc:spChg>
      </pc:sldChg>
      <pc:sldChg chg="addSp delSp modSp mod modAnim modNotesTx">
        <pc:chgData name="JPR Eletrodomésticos" userId="a4d9534781906462" providerId="LiveId" clId="{700CE316-0DB1-45D7-8359-5554612BD531}" dt="2025-05-05T14:59:05.822" v="220"/>
        <pc:sldMkLst>
          <pc:docMk/>
          <pc:sldMk cId="3742887480" sldId="303"/>
        </pc:sldMkLst>
        <pc:spChg chg="mod">
          <ac:chgData name="JPR Eletrodomésticos" userId="a4d9534781906462" providerId="LiveId" clId="{700CE316-0DB1-45D7-8359-5554612BD531}" dt="2025-05-05T14:56:08.260" v="188" actId="1035"/>
          <ac:spMkLst>
            <pc:docMk/>
            <pc:sldMk cId="3742887480" sldId="303"/>
            <ac:spMk id="30" creationId="{C7D0083D-C4E2-61E3-AF0D-3DE45377BF6F}"/>
          </ac:spMkLst>
        </pc:spChg>
        <pc:spChg chg="mod">
          <ac:chgData name="JPR Eletrodomésticos" userId="a4d9534781906462" providerId="LiveId" clId="{700CE316-0DB1-45D7-8359-5554612BD531}" dt="2025-05-05T14:56:17.082" v="190" actId="1076"/>
          <ac:spMkLst>
            <pc:docMk/>
            <pc:sldMk cId="3742887480" sldId="303"/>
            <ac:spMk id="32" creationId="{CA2C49B2-1D32-309B-469B-4372B349E479}"/>
          </ac:spMkLst>
        </pc:spChg>
        <pc:picChg chg="add del mod">
          <ac:chgData name="JPR Eletrodomésticos" userId="a4d9534781906462" providerId="LiveId" clId="{700CE316-0DB1-45D7-8359-5554612BD531}" dt="2025-05-05T14:45:28.741" v="75" actId="478"/>
          <ac:picMkLst>
            <pc:docMk/>
            <pc:sldMk cId="3742887480" sldId="303"/>
            <ac:picMk id="3" creationId="{D565C9F1-3350-83C4-F270-D385BFF6CDC1}"/>
          </ac:picMkLst>
        </pc:picChg>
        <pc:cxnChg chg="mod">
          <ac:chgData name="JPR Eletrodomésticos" userId="a4d9534781906462" providerId="LiveId" clId="{700CE316-0DB1-45D7-8359-5554612BD531}" dt="2025-05-05T14:55:24.241" v="176" actId="1038"/>
          <ac:cxnSpMkLst>
            <pc:docMk/>
            <pc:sldMk cId="3742887480" sldId="303"/>
            <ac:cxnSpMk id="44" creationId="{CA0563F4-8B34-CCA8-4ECF-BECE920DF5DC}"/>
          </ac:cxnSpMkLst>
        </pc:cxnChg>
      </pc:sldChg>
      <pc:sldChg chg="modNotesTx">
        <pc:chgData name="JPR Eletrodomésticos" userId="a4d9534781906462" providerId="LiveId" clId="{700CE316-0DB1-45D7-8359-5554612BD531}" dt="2025-05-05T15:00:58.006" v="346" actId="20577"/>
        <pc:sldMkLst>
          <pc:docMk/>
          <pc:sldMk cId="2890143574" sldId="304"/>
        </pc:sldMkLst>
      </pc:sldChg>
      <pc:sldChg chg="modNotesTx">
        <pc:chgData name="JPR Eletrodomésticos" userId="a4d9534781906462" providerId="LiveId" clId="{700CE316-0DB1-45D7-8359-5554612BD531}" dt="2025-05-05T15:06:24.506" v="1100" actId="20577"/>
        <pc:sldMkLst>
          <pc:docMk/>
          <pc:sldMk cId="2817962711" sldId="305"/>
        </pc:sldMkLst>
      </pc:sldChg>
      <pc:sldChg chg="modNotesTx">
        <pc:chgData name="JPR Eletrodomésticos" userId="a4d9534781906462" providerId="LiveId" clId="{700CE316-0DB1-45D7-8359-5554612BD531}" dt="2025-05-05T15:11:03.625" v="1443" actId="20577"/>
        <pc:sldMkLst>
          <pc:docMk/>
          <pc:sldMk cId="2801124235" sldId="306"/>
        </pc:sldMkLst>
      </pc:sldChg>
      <pc:sldChg chg="modNotesTx">
        <pc:chgData name="JPR Eletrodomésticos" userId="a4d9534781906462" providerId="LiveId" clId="{700CE316-0DB1-45D7-8359-5554612BD531}" dt="2025-05-05T15:13:18.697" v="1779" actId="313"/>
        <pc:sldMkLst>
          <pc:docMk/>
          <pc:sldMk cId="2817981382" sldId="307"/>
        </pc:sldMkLst>
      </pc:sldChg>
      <pc:sldChg chg="modNotesTx">
        <pc:chgData name="JPR Eletrodomésticos" userId="a4d9534781906462" providerId="LiveId" clId="{700CE316-0DB1-45D7-8359-5554612BD531}" dt="2025-05-05T15:35:47.752" v="3227" actId="20577"/>
        <pc:sldMkLst>
          <pc:docMk/>
          <pc:sldMk cId="3927162086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3599-D1EC-8549-B05F-E6CF7E5365D5}" type="datetimeFigureOut">
              <a:rPr lang="pt-PT" smtClean="0"/>
              <a:t>07/05/2025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14D7-B91A-7247-B01F-A3CE1BDF32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68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Boa tarde, o meu nome é Romeu Fernandes, e vou apresentar o projeto intitulado “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</a:t>
            </a:r>
            <a:r>
              <a:rPr lang="pt-PT" dirty="0" err="1"/>
              <a:t>Applied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Plastic-Degrading</a:t>
            </a:r>
            <a:r>
              <a:rPr lang="pt-PT" dirty="0"/>
              <a:t> </a:t>
            </a:r>
            <a:r>
              <a:rPr lang="pt-PT" dirty="0" err="1"/>
              <a:t>Enzymes</a:t>
            </a:r>
            <a:r>
              <a:rPr lang="pt-PT" dirty="0"/>
              <a:t>”, desenvolvido no âmbito do Projeto em Bioinformática. É objetivo desta apresentação </a:t>
            </a:r>
            <a:r>
              <a:rPr lang="pt-PT" u="none" dirty="0"/>
              <a:t>demonstrar</a:t>
            </a:r>
            <a:r>
              <a:rPr lang="pt-PT" dirty="0"/>
              <a:t> como as ferramentas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podem ser aplicadas à engenharia de enzimas que degradam plástico, uma solução biotecnológica promissora para combater a crise global do plástico.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7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planeta está em crise. É estimado que se produza cerca de 380 milhões de toneladas de plástico por ano, das quais apenas 9% é reciclado. Cerca de 8 milhões de toneladas acabam nos oceanos anualmente, formando grandes ilhas de lixo marinho. Esta crise ambiental também tem um impacto energético, já que 6% do consumo de petróleo é usado para produzir plástico.  Do lado biológico, encontramos </a:t>
            </a:r>
            <a:r>
              <a:rPr lang="pt-PT" dirty="0" err="1"/>
              <a:t>microplásticos</a:t>
            </a:r>
            <a:r>
              <a:rPr lang="pt-PT" dirty="0"/>
              <a:t> em tecidos humanos como sangue e placenta. Este contexto reforça a urgência de soluções eficazes e sustentáveis, como a degradação enzimática.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Enzimas capazes de degradar plástico são produzidas por microrganismos como bactérias e fungos. Entre os tipos de enzimas destacam-se </a:t>
            </a:r>
            <a:r>
              <a:rPr lang="pt-PT" dirty="0" err="1"/>
              <a:t>PETase</a:t>
            </a:r>
            <a:r>
              <a:rPr lang="pt-PT" dirty="0"/>
              <a:t>, </a:t>
            </a:r>
            <a:r>
              <a:rPr lang="pt-PT" dirty="0" err="1"/>
              <a:t>cutinase</a:t>
            </a:r>
            <a:r>
              <a:rPr lang="pt-PT" dirty="0"/>
              <a:t>, </a:t>
            </a:r>
            <a:r>
              <a:rPr lang="pt-PT" dirty="0" err="1"/>
              <a:t>esterase</a:t>
            </a:r>
            <a:r>
              <a:rPr lang="pt-PT" dirty="0"/>
              <a:t>, </a:t>
            </a:r>
            <a:r>
              <a:rPr lang="pt-PT" dirty="0" err="1"/>
              <a:t>lipase</a:t>
            </a:r>
            <a:r>
              <a:rPr lang="pt-PT" dirty="0"/>
              <a:t> e </a:t>
            </a:r>
            <a:r>
              <a:rPr lang="pt-PT" dirty="0" err="1"/>
              <a:t>lacase</a:t>
            </a:r>
            <a:r>
              <a:rPr lang="pt-PT" dirty="0"/>
              <a:t>. Estas atuam por processos oxidativos ou por hidrólise. No entanto, enfrentam limitações como a lentidão das reações, a instabilidade em certas condições ambientais e a diversidade de polímeros a degradar. O foco deste projeto passa por permitir minimizar estas limitações através das técnicas que veremos mais à frente.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8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Antes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tradicionalmente, a engenharia de enzimas envolvia tentativas manuais laboratoriais demoradas e dispendiosas. Existia uma abordagem de tentativa erro que se torna dispendiosa e não garante resultados. Com isto, o processo era demorado, eram necessários anos para otimizar a investigação e a solução ótima poderia nunca ser encontrada. No final, dava-se uma análise de poucas variantes, gerando pouco conhecimento. Com a introdução do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conseguimos acelerar significativamente este processo graças a uma estratégia orientada para os dados já existentes. Através de dados de sequência e estrutura, os modelos podem prever o desempenho enzimático de milhares de variantes, onde simplesmente a sequencia peptídica é suficiente para recorrer dados vitais otimizando a função em poucos meses e permitindo que, após criação da pipeline, tudo seja automatizado sem necessidade de trabalho humano intensivo. Esta abordagem automatizada revoluciona o modo como trabalhamos com proteínas uma vez que permite a análise de milhares de variantes em pouco tempo.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92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principal objetivo do projeto é desenvolver uma </a:t>
            </a:r>
            <a:r>
              <a:rPr lang="pt-PT" dirty="0" err="1"/>
              <a:t>framework</a:t>
            </a:r>
            <a:r>
              <a:rPr lang="pt-PT" dirty="0"/>
              <a:t>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para identificar, otimizar e caracterizar enzimas capazes de degradar plástico, focando-se especialmente no aumento da eficiência catalítica e especificidade do substrato de forma a promover uma maior degradação do plástico em condições mais semelhantes às ambientais.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63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Com o trabalho que é proposto desenvolver é pretendido que:</a:t>
            </a:r>
          </a:p>
          <a:p>
            <a:pPr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Seja completada a base de dados </a:t>
            </a:r>
            <a:r>
              <a:rPr lang="pt-PT" dirty="0" err="1"/>
              <a:t>Plastizyme</a:t>
            </a:r>
            <a:r>
              <a:rPr lang="pt-PT" dirty="0"/>
              <a:t> através da integração do conhecimento contido em bases de dados como </a:t>
            </a:r>
            <a:r>
              <a:rPr lang="pt-PT" dirty="0" err="1"/>
              <a:t>UniProt</a:t>
            </a:r>
            <a:r>
              <a:rPr lang="pt-PT" dirty="0"/>
              <a:t>, NCBI </a:t>
            </a:r>
            <a:r>
              <a:rPr lang="pt-PT" dirty="0" err="1"/>
              <a:t>Protein</a:t>
            </a:r>
            <a:r>
              <a:rPr lang="pt-PT" dirty="0"/>
              <a:t>, PDB e </a:t>
            </a:r>
            <a:r>
              <a:rPr lang="pt-PT" dirty="0" err="1"/>
              <a:t>AlphaFold</a:t>
            </a:r>
            <a:r>
              <a:rPr lang="pt-PT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Analisar a relação estrutura-função com base em modelação computacional;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Criar modelos preditivos para avaliar a função e estabilidade das enzimas com base em dados estruturais e de sequência;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Implementar uma pipeline computacional que integre análise de sequência, predição estrutural, </a:t>
            </a:r>
            <a:r>
              <a:rPr lang="pt-PT" dirty="0" err="1"/>
              <a:t>docking</a:t>
            </a:r>
            <a:r>
              <a:rPr lang="pt-PT" dirty="0"/>
              <a:t> 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de forma a automatizar todo o processo;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6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Posteriormente, após chegar à automatização do processo é necessário:</a:t>
            </a:r>
          </a:p>
          <a:p>
            <a:pPr>
              <a:buNone/>
            </a:pPr>
            <a:r>
              <a:rPr lang="pt-PT" dirty="0"/>
              <a:t>Validar o desempenho dos modelos com a ferramenta Orange Data </a:t>
            </a:r>
            <a:r>
              <a:rPr lang="pt-PT" dirty="0" err="1"/>
              <a:t>Mining</a:t>
            </a:r>
            <a:r>
              <a:rPr lang="pt-PT" dirty="0"/>
              <a:t> para que se possa dar a otimização do modelo de forma a ser mais viável;</a:t>
            </a:r>
          </a:p>
          <a:p>
            <a:r>
              <a:rPr lang="pt-PT" dirty="0"/>
              <a:t>E, finalmente, avaliar a aplicação prática das enzimas em cenários reais como a reciclagem industrial e a biorremediação ambiental dado que numa ultima instância o grande objetivo seria aplicar o conhecimento contido na base de dados para melhorar a questão relativa À poluição por plásticos.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64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Relativamente à passagem dos resultados do AF3 para o HADDOCK:</a:t>
            </a:r>
          </a:p>
          <a:p>
            <a:pPr>
              <a:buFont typeface="+mj-lt"/>
              <a:buNone/>
            </a:pPr>
            <a:endParaRPr lang="pt-PT" dirty="0"/>
          </a:p>
          <a:p>
            <a:pPr>
              <a:buFont typeface="+mj-lt"/>
              <a:buNone/>
            </a:pPr>
            <a:r>
              <a:rPr lang="pt-PT" dirty="0"/>
              <a:t>Iniciou-se o trabalho com a utilização do AlphaFold3 para prever a estrutura de 125 enzimas, todas elas com alta confiança aonde o formato de ficheiro obtido foi .</a:t>
            </a:r>
            <a:r>
              <a:rPr lang="pt-PT" dirty="0" err="1"/>
              <a:t>cif</a:t>
            </a:r>
            <a:r>
              <a:rPr lang="pt-PT" dirty="0"/>
              <a:t>;</a:t>
            </a:r>
          </a:p>
          <a:p>
            <a:pPr>
              <a:buFont typeface="+mj-lt"/>
              <a:buNone/>
            </a:pPr>
            <a:r>
              <a:rPr lang="pt-PT" dirty="0"/>
              <a:t>Seguidamente houve um desafio técnico: o AlphaFold3 gera arquivos em formato não compatível com o HADDOCK. Para superar essa dificuldade, criei um script para automatizar a conversão dos 125 ficheiros obtidos pelo HADDOCK;</a:t>
            </a:r>
          </a:p>
          <a:p>
            <a:pPr>
              <a:buFont typeface="+mj-lt"/>
              <a:buNone/>
            </a:pPr>
            <a:r>
              <a:rPr lang="pt-PT" dirty="0"/>
              <a:t>Atualmente, estamos a preparar os dados para o </a:t>
            </a:r>
            <a:r>
              <a:rPr lang="pt-PT" dirty="0" err="1"/>
              <a:t>docking</a:t>
            </a:r>
            <a:r>
              <a:rPr lang="pt-PT" dirty="0"/>
              <a:t> no HADDOCK, onde serão simuladas interações entre enzimas e diferentes tipos de plástico.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Para terminar quero apenas realçar o trabalho que é esperado desenvolver num futuro próximo começando por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/>
              <a:t>realizar as simulações de </a:t>
            </a:r>
            <a:r>
              <a:rPr lang="pt-PT" dirty="0" err="1"/>
              <a:t>docking</a:t>
            </a:r>
            <a:r>
              <a:rPr lang="pt-PT" dirty="0"/>
              <a:t> com HADDOCK tal como já foi previamente referido;</a:t>
            </a:r>
          </a:p>
          <a:p>
            <a:pPr>
              <a:buNone/>
            </a:pPr>
            <a:r>
              <a:rPr lang="pt-PT" dirty="0"/>
              <a:t>Usar técnicas de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com ferramentas como </a:t>
            </a:r>
            <a:r>
              <a:rPr lang="pt-PT" dirty="0" err="1"/>
              <a:t>EnzyNet</a:t>
            </a:r>
            <a:r>
              <a:rPr lang="pt-PT" dirty="0"/>
              <a:t> e </a:t>
            </a:r>
            <a:r>
              <a:rPr lang="pt-PT" dirty="0" err="1"/>
              <a:t>UniRep</a:t>
            </a:r>
            <a:r>
              <a:rPr lang="pt-PT" dirty="0"/>
              <a:t> para representar proteínas com mais precisão;</a:t>
            </a:r>
          </a:p>
          <a:p>
            <a:pPr>
              <a:buNone/>
            </a:pPr>
            <a:r>
              <a:rPr lang="pt-PT" dirty="0"/>
              <a:t>Avaliar a performance dos modelos com Orange Data </a:t>
            </a:r>
            <a:r>
              <a:rPr lang="pt-PT" dirty="0" err="1"/>
              <a:t>Mining</a:t>
            </a:r>
            <a:r>
              <a:rPr lang="pt-PT" dirty="0"/>
              <a:t>;</a:t>
            </a:r>
          </a:p>
          <a:p>
            <a:r>
              <a:rPr lang="pt-PT" dirty="0"/>
              <a:t>E expandir a base de dados </a:t>
            </a:r>
            <a:r>
              <a:rPr lang="pt-PT" dirty="0" err="1"/>
              <a:t>Plastizyme</a:t>
            </a:r>
            <a:r>
              <a:rPr lang="pt-PT" dirty="0"/>
              <a:t> com dados estruturais e funcionais mais robustos obtidos através das tarefas realizadas neste projeto</a:t>
            </a:r>
          </a:p>
          <a:p>
            <a:br>
              <a:rPr lang="pt-PT" dirty="0"/>
            </a:br>
            <a:r>
              <a:rPr lang="pt-PT" dirty="0"/>
              <a:t>O objetivo final é ter um sistema completo, automatizado e eficiente que nos permita identificar as melhores enzimas para degradar plástico em ambiente real e preferivelmente à escala industrial.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48D72-4F69-9684-85CB-7A8D9A28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F1158-EEA3-EDCA-42BE-C9BD361A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D57C8-DCD8-8DA1-852A-B28D8D3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9B3-9021-CC4B-802B-3903B1B9937B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DFAB38-E549-9FFF-3B03-2D05249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325963-CB59-B81D-8C2C-F2484D5E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B437E-4F4E-9116-E13D-A6D9AA9A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1ED643-0751-827E-040E-151C8D43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AA678B-E339-9556-787B-89A3A8A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E339-C57F-594A-99A8-40694BC9F8E7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2BB45-4372-0110-DBF8-EEECBB63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FE620D-4A92-9EAE-2BC7-9F4226E8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6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58DB5-7EA9-CE6B-2E8B-082819C1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9C37BCA-D8D6-B163-E521-01434C13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9FD27A-D0F9-462A-E09F-1A42DFF1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35B-8F81-3440-BA24-FB05AFE459CB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3845FA-43BF-63A7-D534-562199A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48C16A-B46D-ABDE-D5A6-FBE7E8CF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5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3422-962E-470E-5DD6-8652E57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49ABF-03F3-E456-49D8-14B05F3B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3EAB8-C989-9916-2D93-FB0822D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D6AB-F875-4C4F-9891-1853D807EF9F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98E6B6-4E19-66A9-49CC-5CE848AB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F665DE-CA34-5786-0157-5FD9976D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37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730A-2CD4-F0F3-DD9F-50D70CE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017746-03BD-4E0C-6C78-E0A99204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3EFF23-5E39-E623-6522-D8DE7BA3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C6-4ABC-5D47-9F52-5E71AE25E98A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2EAE59-21E5-AF4F-1762-5A4266E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360739-58A7-9A37-75D2-1D0DF15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F51AE-3839-6188-33E6-AEFDD928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8FE8A0-4810-7987-5070-4BBC8ABF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7BD732-0F4A-ED01-92D0-C5ACBDB0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84D630-A446-8A3F-BE22-8BD5CB1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9B93-9AC7-9542-8973-FAAEA4F1AC4C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0A10DD-19B8-A374-E6F8-E1AB294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B7EFB7-9B4A-09FA-6A0B-E6A7481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3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9521-E92F-13E2-BF1C-E2C7D3C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E5DB8C-BDCD-FAE3-AB68-59076A10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0FD50-0492-AB04-133B-DFA0EFE5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916D060-CEC5-30B6-CD63-9B02508E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AAC244B-3F40-BC91-2073-9BBCE680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A50625E-6430-272F-822C-EB1FAD5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E83A-968E-744E-A14E-E5B822EE996C}" type="datetime1">
              <a:rPr lang="pt-PT" smtClean="0"/>
              <a:t>07/05/2025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C0A1E2A-D377-54C3-B37D-411086E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216BB-D948-EE68-B50A-6BE47ED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2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BADAD-6861-29D5-3404-70B14102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3F3B176-5387-20E1-0807-AA66DA7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2D9-2C1F-9A41-B9C0-74DE393954F5}" type="datetime1">
              <a:rPr lang="pt-PT" smtClean="0"/>
              <a:t>07/05/2025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15DB47-BD82-BAB1-48C3-5690A06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57C6CA0-0677-19B5-67C8-BD7E597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2A3118A-6360-4C13-BBA3-039C364E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43C-6C8B-E741-BCF8-2E9A38EB8C6E}" type="datetime1">
              <a:rPr lang="pt-PT" smtClean="0"/>
              <a:t>07/05/2025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17C723F-2559-337C-1260-CDE037F9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B2E2E6-4EB3-C9F7-8857-951EC2BD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1F7D-43D3-A132-4520-9A83A4E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B9E59-3269-4183-B890-61744295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8402B0-BA40-D7CD-8E00-9076D29F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935CFA-B4CE-AB19-3E4A-439E0490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37A-30B3-A641-8484-817F6F2CA1EA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4FC877-9A13-BE5F-048F-5DFDBB5E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377D83-99D8-CE68-3FA0-A4743B1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6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F447-1001-6A46-73EE-FD37B39E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64EC121-7A1B-D538-71F0-95CF1187E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E2C210-6459-97A9-36C4-7EC32867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EC13A6-B0A9-0E86-BF24-5B1BC0DF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5A8D-4A48-7147-9A1C-5C029C5A32F6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AA420B-9CE5-6D8B-BB96-11239C35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A715D6-13C8-7B4C-027D-1FFD377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1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2FA6FE-4221-43E2-8B7D-9F0B7D37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F616AB-EFDD-986A-B2BA-312C297F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B36947-E53B-E82C-CED0-830D154C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31BA8-97BC-5F4B-8C33-AD997DD774E5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C31B52-3B2E-FDFB-087E-DE7ACC1FE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0135C-45E1-A02A-D8F6-E6F8E1D7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8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de Engenharia">
            <a:extLst>
              <a:ext uri="{FF2B5EF4-FFF2-40B4-BE49-F238E27FC236}">
                <a16:creationId xmlns:a16="http://schemas.microsoft.com/office/drawing/2014/main" id="{291B5DBD-902C-910B-B2CE-31A09FF9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805"/>
          <a:stretch/>
        </p:blipFill>
        <p:spPr bwMode="auto">
          <a:xfrm>
            <a:off x="10584815" y="133333"/>
            <a:ext cx="1995170" cy="79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EFAE4-D259-EA0C-1C9D-71EC3603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15" y="1858297"/>
            <a:ext cx="7857224" cy="2775483"/>
          </a:xfrm>
        </p:spPr>
        <p:txBody>
          <a:bodyPr>
            <a:noAutofit/>
          </a:bodyPr>
          <a:lstStyle/>
          <a:p>
            <a:pPr algn="l"/>
            <a:r>
              <a:rPr lang="en-US" sz="4800" b="1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Learning Applied to the Optimization of Plastic-Degrading Enzymes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7B5D7-8D30-9CD0-B117-A4ACB270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15" y="5223962"/>
            <a:ext cx="9144000" cy="938719"/>
          </a:xfrm>
        </p:spPr>
        <p:txBody>
          <a:bodyPr>
            <a:normAutofit/>
          </a:bodyPr>
          <a:lstStyle/>
          <a:p>
            <a:pPr algn="l"/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Romeu Fernandes PG45861</a:t>
            </a:r>
          </a:p>
          <a:p>
            <a:pPr algn="l"/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Projeto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em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Bioinformática</a:t>
            </a:r>
            <a:endParaRPr lang="en-US" sz="1400" noProof="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/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07 de </a:t>
            </a:r>
            <a:r>
              <a:rPr lang="en-US" sz="1400" noProof="0" dirty="0" err="1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maio</a:t>
            </a:r>
            <a:r>
              <a:rPr lang="en-US" sz="1400" noProof="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de 2025</a:t>
            </a:r>
          </a:p>
        </p:txBody>
      </p:sp>
    </p:spTree>
    <p:extLst>
      <p:ext uri="{BB962C8B-B14F-4D97-AF65-F5344CB8AC3E}">
        <p14:creationId xmlns:p14="http://schemas.microsoft.com/office/powerpoint/2010/main" val="37579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9706-56E7-3CA5-E840-33F82314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431-BB2D-9FEB-98E6-BF75FEE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 Plastic Crisis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FBB36B-FD33-7B28-C25C-21163433797A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F5A972-2AB7-EA31-EE65-FB604FC1C94F}"/>
              </a:ext>
            </a:extLst>
          </p:cNvPr>
          <p:cNvSpPr/>
          <p:nvPr/>
        </p:nvSpPr>
        <p:spPr>
          <a:xfrm>
            <a:off x="0" y="0"/>
            <a:ext cx="233362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3DE2D6-085D-921E-E70F-1C1A98D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62653D51-D815-9B6C-83ED-037A7856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807C8-122C-20E3-4A6A-624624419CB0}"/>
              </a:ext>
            </a:extLst>
          </p:cNvPr>
          <p:cNvSpPr txBox="1"/>
          <p:nvPr/>
        </p:nvSpPr>
        <p:spPr>
          <a:xfrm>
            <a:off x="3774439" y="2117220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380 million tons of plastic produced per year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FE8256-6D82-4ABC-6A3F-A9D279CE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30" t="7051"/>
          <a:stretch/>
        </p:blipFill>
        <p:spPr>
          <a:xfrm>
            <a:off x="5232959" y="2960093"/>
            <a:ext cx="1726081" cy="1638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952834-58EF-F9C9-48A0-AB7CA64EDC30}"/>
              </a:ext>
            </a:extLst>
          </p:cNvPr>
          <p:cNvSpPr txBox="1"/>
          <p:nvPr/>
        </p:nvSpPr>
        <p:spPr>
          <a:xfrm>
            <a:off x="7426400" y="320961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9% of discarded plastic is recycled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789AE-4881-ED33-BEAA-42D44133D8DE}"/>
              </a:ext>
            </a:extLst>
          </p:cNvPr>
          <p:cNvSpPr txBox="1"/>
          <p:nvPr/>
        </p:nvSpPr>
        <p:spPr>
          <a:xfrm>
            <a:off x="7142480" y="4451158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8 million tons of plastic ends in the ocean annually</a:t>
            </a:r>
            <a:endParaRPr lang="en-US" dirty="0">
              <a:latin typeface="Aptos (Body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083D-C4E2-61E3-AF0D-3DE45377BF6F}"/>
              </a:ext>
            </a:extLst>
          </p:cNvPr>
          <p:cNvSpPr txBox="1"/>
          <p:nvPr/>
        </p:nvSpPr>
        <p:spPr>
          <a:xfrm>
            <a:off x="3794760" y="5343832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Marine garbage patches all around the world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5958E-6D35-8B60-B463-AC6A2CCB05C1}"/>
              </a:ext>
            </a:extLst>
          </p:cNvPr>
          <p:cNvSpPr txBox="1"/>
          <p:nvPr/>
        </p:nvSpPr>
        <p:spPr>
          <a:xfrm>
            <a:off x="1414223" y="3013474"/>
            <a:ext cx="338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Microplastics found in human blood, placenta, and lung tissue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C49B2-1D32-309B-469B-4372B349E479}"/>
              </a:ext>
            </a:extLst>
          </p:cNvPr>
          <p:cNvSpPr txBox="1"/>
          <p:nvPr/>
        </p:nvSpPr>
        <p:spPr>
          <a:xfrm>
            <a:off x="1954613" y="4509893"/>
            <a:ext cx="329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6% of oil consumption is directed to plastic production</a:t>
            </a:r>
            <a:endParaRPr lang="en-US" dirty="0">
              <a:latin typeface="Aptos (Body)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78FB55-34F2-A648-3813-65DA1D13FF65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6095999" y="2486552"/>
            <a:ext cx="1" cy="473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D1E4E-75F5-214C-9091-BF1E57053905}"/>
              </a:ext>
            </a:extLst>
          </p:cNvPr>
          <p:cNvCxnSpPr>
            <a:cxnSpLocks/>
          </p:cNvCxnSpPr>
          <p:nvPr/>
        </p:nvCxnSpPr>
        <p:spPr>
          <a:xfrm flipH="1">
            <a:off x="6959040" y="3378961"/>
            <a:ext cx="462280" cy="19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7B7403-FA0C-20AB-F281-4F7F3820FECD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6797040" y="4348480"/>
            <a:ext cx="345440" cy="28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069C5B-07CF-9EA6-DD0C-CBF5CFBABF4B}"/>
              </a:ext>
            </a:extLst>
          </p:cNvPr>
          <p:cNvCxnSpPr>
            <a:cxnSpLocks/>
          </p:cNvCxnSpPr>
          <p:nvPr/>
        </p:nvCxnSpPr>
        <p:spPr>
          <a:xfrm flipV="1">
            <a:off x="6116320" y="4765040"/>
            <a:ext cx="0" cy="543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0563F4-8B34-CCA8-4ECF-BECE920DF5DC}"/>
              </a:ext>
            </a:extLst>
          </p:cNvPr>
          <p:cNvCxnSpPr>
            <a:cxnSpLocks/>
          </p:cNvCxnSpPr>
          <p:nvPr/>
        </p:nvCxnSpPr>
        <p:spPr>
          <a:xfrm flipV="1">
            <a:off x="5099889" y="4461935"/>
            <a:ext cx="304800" cy="190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457B0E-0635-E2AB-BE45-B5BC679A89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03142" y="3336640"/>
            <a:ext cx="424737" cy="11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87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A2D91-A96E-4136-561C-6B61DB6B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F5A1-981D-6046-E298-740F421F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Enzymatic Solutions for Plastic Degradation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8CBEFB-9D69-59B0-FA88-7D43F692C554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58AFEE-4DBE-0D2A-4CC2-C8CF915DBA8D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A0FE162-7A5E-9DBE-1A85-1E68687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85DC6-B677-EDB0-0DB3-232FD31DBBAD}"/>
              </a:ext>
            </a:extLst>
          </p:cNvPr>
          <p:cNvSpPr txBox="1"/>
          <p:nvPr/>
        </p:nvSpPr>
        <p:spPr>
          <a:xfrm>
            <a:off x="4866640" y="1874204"/>
            <a:ext cx="24587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Plastic-degrading Enzymes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C97843-AA15-5CCC-1ABC-65841D4FE96C}"/>
              </a:ext>
            </a:extLst>
          </p:cNvPr>
          <p:cNvCxnSpPr>
            <a:cxnSpLocks/>
          </p:cNvCxnSpPr>
          <p:nvPr/>
        </p:nvCxnSpPr>
        <p:spPr>
          <a:xfrm>
            <a:off x="6096000" y="2609613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75B73-EFE2-3E2C-1662-39570ED9F2EC}"/>
              </a:ext>
            </a:extLst>
          </p:cNvPr>
          <p:cNvCxnSpPr>
            <a:cxnSpLocks/>
          </p:cNvCxnSpPr>
          <p:nvPr/>
        </p:nvCxnSpPr>
        <p:spPr>
          <a:xfrm>
            <a:off x="1422400" y="2926080"/>
            <a:ext cx="4668521" cy="9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8959C3-E1A6-1567-549C-5680AE828120}"/>
              </a:ext>
            </a:extLst>
          </p:cNvPr>
          <p:cNvCxnSpPr/>
          <p:nvPr/>
        </p:nvCxnSpPr>
        <p:spPr>
          <a:xfrm>
            <a:off x="1432560" y="2925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AE2C5-C583-214F-26E2-3B10ACBA86FE}"/>
              </a:ext>
            </a:extLst>
          </p:cNvPr>
          <p:cNvCxnSpPr/>
          <p:nvPr/>
        </p:nvCxnSpPr>
        <p:spPr>
          <a:xfrm>
            <a:off x="10769600" y="293548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68D453-98B4-857A-E581-A81F297685AF}"/>
              </a:ext>
            </a:extLst>
          </p:cNvPr>
          <p:cNvSpPr txBox="1"/>
          <p:nvPr/>
        </p:nvSpPr>
        <p:spPr>
          <a:xfrm>
            <a:off x="396240" y="3263733"/>
            <a:ext cx="2062479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Microbial 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E6207-9406-FC70-AB09-88748E79EF13}"/>
              </a:ext>
            </a:extLst>
          </p:cNvPr>
          <p:cNvCxnSpPr/>
          <p:nvPr/>
        </p:nvCxnSpPr>
        <p:spPr>
          <a:xfrm>
            <a:off x="1432560" y="3687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1B9B9-A23D-2A17-E886-B53616709F73}"/>
              </a:ext>
            </a:extLst>
          </p:cNvPr>
          <p:cNvCxnSpPr>
            <a:cxnSpLocks/>
          </p:cNvCxnSpPr>
          <p:nvPr/>
        </p:nvCxnSpPr>
        <p:spPr>
          <a:xfrm flipV="1">
            <a:off x="650240" y="3992126"/>
            <a:ext cx="782320" cy="10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928E0-B71F-8A44-1789-8F7002DBADE3}"/>
              </a:ext>
            </a:extLst>
          </p:cNvPr>
          <p:cNvCxnSpPr/>
          <p:nvPr/>
        </p:nvCxnSpPr>
        <p:spPr>
          <a:xfrm>
            <a:off x="64008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841BC-D94C-51D5-C3D1-83DDA8410351}"/>
              </a:ext>
            </a:extLst>
          </p:cNvPr>
          <p:cNvCxnSpPr/>
          <p:nvPr/>
        </p:nvCxnSpPr>
        <p:spPr>
          <a:xfrm>
            <a:off x="220472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1F39-4299-57ED-9226-7A3EB30172C3}"/>
              </a:ext>
            </a:extLst>
          </p:cNvPr>
          <p:cNvSpPr txBox="1"/>
          <p:nvPr/>
        </p:nvSpPr>
        <p:spPr>
          <a:xfrm>
            <a:off x="91442" y="4339823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Bacteria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B6D6B-5EB3-1BA3-B393-837A16D341BD}"/>
              </a:ext>
            </a:extLst>
          </p:cNvPr>
          <p:cNvSpPr txBox="1"/>
          <p:nvPr/>
        </p:nvSpPr>
        <p:spPr>
          <a:xfrm>
            <a:off x="1656080" y="4338658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Fungi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EEE7F-B503-B3E6-6C90-D424659683EC}"/>
              </a:ext>
            </a:extLst>
          </p:cNvPr>
          <p:cNvSpPr txBox="1"/>
          <p:nvPr/>
        </p:nvSpPr>
        <p:spPr>
          <a:xfrm>
            <a:off x="5133340" y="3265956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Type of Enzymes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F55E00-D639-96FF-CDE0-9C0CCED682B0}"/>
              </a:ext>
            </a:extLst>
          </p:cNvPr>
          <p:cNvCxnSpPr>
            <a:cxnSpLocks/>
          </p:cNvCxnSpPr>
          <p:nvPr/>
        </p:nvCxnSpPr>
        <p:spPr>
          <a:xfrm>
            <a:off x="6096000" y="3700217"/>
            <a:ext cx="0" cy="342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7762AF-B081-1027-DBCF-43090FCCA158}"/>
              </a:ext>
            </a:extLst>
          </p:cNvPr>
          <p:cNvCxnSpPr/>
          <p:nvPr/>
        </p:nvCxnSpPr>
        <p:spPr>
          <a:xfrm>
            <a:off x="488696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49FD81-F734-734F-FA86-E193B14D4B94}"/>
              </a:ext>
            </a:extLst>
          </p:cNvPr>
          <p:cNvSpPr txBox="1"/>
          <p:nvPr/>
        </p:nvSpPr>
        <p:spPr>
          <a:xfrm>
            <a:off x="3129283" y="436212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PETase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EFF6A-E9E9-368D-C6F6-9DFC00C86579}"/>
              </a:ext>
            </a:extLst>
          </p:cNvPr>
          <p:cNvSpPr txBox="1"/>
          <p:nvPr/>
        </p:nvSpPr>
        <p:spPr>
          <a:xfrm>
            <a:off x="4267198" y="4356664"/>
            <a:ext cx="122732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Cutinase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3A3E27-1F90-3E33-C652-FB64EA3437CC}"/>
              </a:ext>
            </a:extLst>
          </p:cNvPr>
          <p:cNvSpPr txBox="1"/>
          <p:nvPr/>
        </p:nvSpPr>
        <p:spPr>
          <a:xfrm>
            <a:off x="6685282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Esterase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B9823F-8B2C-0D90-43EB-B73CA3AD58F3}"/>
              </a:ext>
            </a:extLst>
          </p:cNvPr>
          <p:cNvSpPr txBox="1"/>
          <p:nvPr/>
        </p:nvSpPr>
        <p:spPr>
          <a:xfrm>
            <a:off x="5547362" y="4361200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Lipase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2E669-EBF9-932D-884E-5BE44163E9DF}"/>
              </a:ext>
            </a:extLst>
          </p:cNvPr>
          <p:cNvSpPr txBox="1"/>
          <p:nvPr/>
        </p:nvSpPr>
        <p:spPr>
          <a:xfrm>
            <a:off x="7818123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Lacase</a:t>
            </a:r>
            <a:endParaRPr lang="en-GB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2381F0-C6F9-BD5C-BBAD-DC7307E8AB0D}"/>
              </a:ext>
            </a:extLst>
          </p:cNvPr>
          <p:cNvCxnSpPr>
            <a:cxnSpLocks/>
          </p:cNvCxnSpPr>
          <p:nvPr/>
        </p:nvCxnSpPr>
        <p:spPr>
          <a:xfrm>
            <a:off x="3695702" y="4020630"/>
            <a:ext cx="5078" cy="32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B423DA-1618-9474-8EF1-4235D78325F4}"/>
              </a:ext>
            </a:extLst>
          </p:cNvPr>
          <p:cNvCxnSpPr/>
          <p:nvPr/>
        </p:nvCxnSpPr>
        <p:spPr>
          <a:xfrm>
            <a:off x="836168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9636C-5E73-E5FD-7C23-581DD85B2477}"/>
              </a:ext>
            </a:extLst>
          </p:cNvPr>
          <p:cNvCxnSpPr/>
          <p:nvPr/>
        </p:nvCxnSpPr>
        <p:spPr>
          <a:xfrm>
            <a:off x="7233920" y="402063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1F989A-BBD3-BC6D-37E5-8AC45ED01030}"/>
              </a:ext>
            </a:extLst>
          </p:cNvPr>
          <p:cNvCxnSpPr/>
          <p:nvPr/>
        </p:nvCxnSpPr>
        <p:spPr>
          <a:xfrm>
            <a:off x="489712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BEFC6F-3253-E3D5-8A8C-028F04C65384}"/>
              </a:ext>
            </a:extLst>
          </p:cNvPr>
          <p:cNvCxnSpPr/>
          <p:nvPr/>
        </p:nvCxnSpPr>
        <p:spPr>
          <a:xfrm>
            <a:off x="368808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090D5E-BD49-106C-36E0-755F6A5B8002}"/>
              </a:ext>
            </a:extLst>
          </p:cNvPr>
          <p:cNvCxnSpPr/>
          <p:nvPr/>
        </p:nvCxnSpPr>
        <p:spPr>
          <a:xfrm>
            <a:off x="837184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32A8C6-DDF7-3D98-D6C8-00F970826B31}"/>
              </a:ext>
            </a:extLst>
          </p:cNvPr>
          <p:cNvCxnSpPr/>
          <p:nvPr/>
        </p:nvCxnSpPr>
        <p:spPr>
          <a:xfrm>
            <a:off x="7244080" y="480295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E6B4BA-D809-F114-2047-0709C57DC6AC}"/>
              </a:ext>
            </a:extLst>
          </p:cNvPr>
          <p:cNvCxnSpPr>
            <a:cxnSpLocks/>
          </p:cNvCxnSpPr>
          <p:nvPr/>
        </p:nvCxnSpPr>
        <p:spPr>
          <a:xfrm>
            <a:off x="6090921" y="4793544"/>
            <a:ext cx="0" cy="631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2EE54A-FCB8-52E5-3F0F-D29815D16287}"/>
              </a:ext>
            </a:extLst>
          </p:cNvPr>
          <p:cNvSpPr txBox="1"/>
          <p:nvPr/>
        </p:nvSpPr>
        <p:spPr>
          <a:xfrm>
            <a:off x="5123180" y="5470639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Mechanisms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C2CA75-CAB3-7196-DBB5-E89B6B560DA8}"/>
              </a:ext>
            </a:extLst>
          </p:cNvPr>
          <p:cNvCxnSpPr>
            <a:cxnSpLocks/>
          </p:cNvCxnSpPr>
          <p:nvPr/>
        </p:nvCxnSpPr>
        <p:spPr>
          <a:xfrm flipH="1">
            <a:off x="7112000" y="568511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65A7B8-4A45-44B4-5388-318755E25BC7}"/>
              </a:ext>
            </a:extLst>
          </p:cNvPr>
          <p:cNvCxnSpPr>
            <a:cxnSpLocks/>
          </p:cNvCxnSpPr>
          <p:nvPr/>
        </p:nvCxnSpPr>
        <p:spPr>
          <a:xfrm flipH="1">
            <a:off x="4765040" y="569527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7EA901-2D0F-EA48-F431-378B23E79C33}"/>
              </a:ext>
            </a:extLst>
          </p:cNvPr>
          <p:cNvSpPr txBox="1"/>
          <p:nvPr/>
        </p:nvSpPr>
        <p:spPr>
          <a:xfrm>
            <a:off x="7448550" y="5327565"/>
            <a:ext cx="133985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Oxidative Processes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D9675-3E15-963B-F552-757AE68A9B5F}"/>
              </a:ext>
            </a:extLst>
          </p:cNvPr>
          <p:cNvSpPr txBox="1"/>
          <p:nvPr/>
        </p:nvSpPr>
        <p:spPr>
          <a:xfrm>
            <a:off x="3434080" y="5482917"/>
            <a:ext cx="126873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Hydrolysis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E0351B-66AF-F89C-3DD2-6D6AC3A1BDA4}"/>
              </a:ext>
            </a:extLst>
          </p:cNvPr>
          <p:cNvSpPr txBox="1"/>
          <p:nvPr/>
        </p:nvSpPr>
        <p:spPr>
          <a:xfrm>
            <a:off x="9927591" y="3286030"/>
            <a:ext cx="166369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Limitations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47C697-F3A9-6B14-3C6A-4EBCD35EF6C9}"/>
              </a:ext>
            </a:extLst>
          </p:cNvPr>
          <p:cNvCxnSpPr>
            <a:cxnSpLocks/>
          </p:cNvCxnSpPr>
          <p:nvPr/>
        </p:nvCxnSpPr>
        <p:spPr>
          <a:xfrm>
            <a:off x="10779760" y="3738126"/>
            <a:ext cx="0" cy="325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F061C8-5657-DD6F-2DAE-6AACE2438515}"/>
              </a:ext>
            </a:extLst>
          </p:cNvPr>
          <p:cNvCxnSpPr>
            <a:cxnSpLocks/>
          </p:cNvCxnSpPr>
          <p:nvPr/>
        </p:nvCxnSpPr>
        <p:spPr>
          <a:xfrm>
            <a:off x="9997440" y="4053840"/>
            <a:ext cx="782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58E5EA-3E82-E5F2-E2F2-46690796A701}"/>
              </a:ext>
            </a:extLst>
          </p:cNvPr>
          <p:cNvCxnSpPr/>
          <p:nvPr/>
        </p:nvCxnSpPr>
        <p:spPr>
          <a:xfrm>
            <a:off x="9987280" y="4052451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4EB38-6126-AA7D-F399-2DB3FFA2EA23}"/>
              </a:ext>
            </a:extLst>
          </p:cNvPr>
          <p:cNvCxnSpPr/>
          <p:nvPr/>
        </p:nvCxnSpPr>
        <p:spPr>
          <a:xfrm>
            <a:off x="11521440" y="405384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41D602F-830F-D244-8DE6-9D6209709921}"/>
              </a:ext>
            </a:extLst>
          </p:cNvPr>
          <p:cNvSpPr txBox="1"/>
          <p:nvPr/>
        </p:nvSpPr>
        <p:spPr>
          <a:xfrm>
            <a:off x="9332977" y="4389458"/>
            <a:ext cx="132892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Slow</a:t>
            </a:r>
          </a:p>
          <a:p>
            <a:pPr algn="ctr"/>
            <a:r>
              <a:rPr lang="en-GB" dirty="0"/>
              <a:t>Reactions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2EACC8-66AA-6BC2-387B-965ADB005A1D}"/>
              </a:ext>
            </a:extLst>
          </p:cNvPr>
          <p:cNvSpPr txBox="1"/>
          <p:nvPr/>
        </p:nvSpPr>
        <p:spPr>
          <a:xfrm>
            <a:off x="10867136" y="4389458"/>
            <a:ext cx="1304544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Different Polymers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FA7148-A1D4-9A92-5FE9-4345B21E494F}"/>
              </a:ext>
            </a:extLst>
          </p:cNvPr>
          <p:cNvSpPr txBox="1"/>
          <p:nvPr/>
        </p:nvSpPr>
        <p:spPr>
          <a:xfrm>
            <a:off x="10065514" y="5353828"/>
            <a:ext cx="142798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Stability</a:t>
            </a:r>
          </a:p>
          <a:p>
            <a:pPr algn="ctr"/>
            <a:r>
              <a:rPr lang="en-GB" dirty="0"/>
              <a:t>Conditions</a:t>
            </a:r>
          </a:p>
        </p:txBody>
      </p:sp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9EEFCDAC-503B-E907-16A6-464941DD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57CB15AE-ADAA-BD5C-352B-8AAC744F4DFB}"/>
              </a:ext>
            </a:extLst>
          </p:cNvPr>
          <p:cNvCxnSpPr>
            <a:cxnSpLocks/>
          </p:cNvCxnSpPr>
          <p:nvPr/>
        </p:nvCxnSpPr>
        <p:spPr>
          <a:xfrm>
            <a:off x="6096000" y="2925326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FA2986C-6967-A0F9-E831-349A14C1F560}"/>
              </a:ext>
            </a:extLst>
          </p:cNvPr>
          <p:cNvCxnSpPr>
            <a:cxnSpLocks/>
          </p:cNvCxnSpPr>
          <p:nvPr/>
        </p:nvCxnSpPr>
        <p:spPr>
          <a:xfrm>
            <a:off x="6090921" y="2934851"/>
            <a:ext cx="46888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0B835D4-2AF7-E4DC-4605-0DEF7D572405}"/>
              </a:ext>
            </a:extLst>
          </p:cNvPr>
          <p:cNvCxnSpPr>
            <a:cxnSpLocks/>
          </p:cNvCxnSpPr>
          <p:nvPr/>
        </p:nvCxnSpPr>
        <p:spPr>
          <a:xfrm>
            <a:off x="1422400" y="3989705"/>
            <a:ext cx="782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4">
            <a:extLst>
              <a:ext uri="{FF2B5EF4-FFF2-40B4-BE49-F238E27FC236}">
                <a16:creationId xmlns:a16="http://schemas.microsoft.com/office/drawing/2014/main" id="{C664BF9F-9F60-7322-F138-246E1413C226}"/>
              </a:ext>
            </a:extLst>
          </p:cNvPr>
          <p:cNvCxnSpPr>
            <a:cxnSpLocks/>
          </p:cNvCxnSpPr>
          <p:nvPr/>
        </p:nvCxnSpPr>
        <p:spPr>
          <a:xfrm>
            <a:off x="6089016" y="4042926"/>
            <a:ext cx="0" cy="28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68351CB1-C544-47AF-2759-B7A008E4A325}"/>
              </a:ext>
            </a:extLst>
          </p:cNvPr>
          <p:cNvCxnSpPr>
            <a:cxnSpLocks/>
          </p:cNvCxnSpPr>
          <p:nvPr/>
        </p:nvCxnSpPr>
        <p:spPr>
          <a:xfrm>
            <a:off x="4876801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28">
            <a:extLst>
              <a:ext uri="{FF2B5EF4-FFF2-40B4-BE49-F238E27FC236}">
                <a16:creationId xmlns:a16="http://schemas.microsoft.com/office/drawing/2014/main" id="{14029877-1903-295B-350F-CC7A19389E9A}"/>
              </a:ext>
            </a:extLst>
          </p:cNvPr>
          <p:cNvCxnSpPr>
            <a:cxnSpLocks/>
          </p:cNvCxnSpPr>
          <p:nvPr/>
        </p:nvCxnSpPr>
        <p:spPr>
          <a:xfrm>
            <a:off x="6019800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3D77C38F-91DC-D873-BD58-D528083B0590}"/>
              </a:ext>
            </a:extLst>
          </p:cNvPr>
          <p:cNvCxnSpPr>
            <a:cxnSpLocks/>
          </p:cNvCxnSpPr>
          <p:nvPr/>
        </p:nvCxnSpPr>
        <p:spPr>
          <a:xfrm>
            <a:off x="7172961" y="402789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28">
            <a:extLst>
              <a:ext uri="{FF2B5EF4-FFF2-40B4-BE49-F238E27FC236}">
                <a16:creationId xmlns:a16="http://schemas.microsoft.com/office/drawing/2014/main" id="{4FCA4718-6FB8-BAAF-09ED-05A26E7005D4}"/>
              </a:ext>
            </a:extLst>
          </p:cNvPr>
          <p:cNvCxnSpPr>
            <a:cxnSpLocks/>
          </p:cNvCxnSpPr>
          <p:nvPr/>
        </p:nvCxnSpPr>
        <p:spPr>
          <a:xfrm>
            <a:off x="3688080" y="402670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28">
            <a:extLst>
              <a:ext uri="{FF2B5EF4-FFF2-40B4-BE49-F238E27FC236}">
                <a16:creationId xmlns:a16="http://schemas.microsoft.com/office/drawing/2014/main" id="{4450DC6A-00E6-9162-6AD6-5A4B765E183A}"/>
              </a:ext>
            </a:extLst>
          </p:cNvPr>
          <p:cNvCxnSpPr>
            <a:cxnSpLocks/>
          </p:cNvCxnSpPr>
          <p:nvPr/>
        </p:nvCxnSpPr>
        <p:spPr>
          <a:xfrm>
            <a:off x="4867276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28">
            <a:extLst>
              <a:ext uri="{FF2B5EF4-FFF2-40B4-BE49-F238E27FC236}">
                <a16:creationId xmlns:a16="http://schemas.microsoft.com/office/drawing/2014/main" id="{D086965D-FEB7-4682-41FE-4430E56FB1A9}"/>
              </a:ext>
            </a:extLst>
          </p:cNvPr>
          <p:cNvCxnSpPr>
            <a:cxnSpLocks/>
          </p:cNvCxnSpPr>
          <p:nvPr/>
        </p:nvCxnSpPr>
        <p:spPr>
          <a:xfrm>
            <a:off x="6010275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28">
            <a:extLst>
              <a:ext uri="{FF2B5EF4-FFF2-40B4-BE49-F238E27FC236}">
                <a16:creationId xmlns:a16="http://schemas.microsoft.com/office/drawing/2014/main" id="{C7B87776-6520-18E2-9946-99A6559520AF}"/>
              </a:ext>
            </a:extLst>
          </p:cNvPr>
          <p:cNvCxnSpPr>
            <a:cxnSpLocks/>
          </p:cNvCxnSpPr>
          <p:nvPr/>
        </p:nvCxnSpPr>
        <p:spPr>
          <a:xfrm>
            <a:off x="7163436" y="511374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62F53224-BB64-C25C-B756-D0F7DD3F8149}"/>
              </a:ext>
            </a:extLst>
          </p:cNvPr>
          <p:cNvCxnSpPr>
            <a:cxnSpLocks/>
          </p:cNvCxnSpPr>
          <p:nvPr/>
        </p:nvCxnSpPr>
        <p:spPr>
          <a:xfrm>
            <a:off x="3678555" y="511255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2">
            <a:extLst>
              <a:ext uri="{FF2B5EF4-FFF2-40B4-BE49-F238E27FC236}">
                <a16:creationId xmlns:a16="http://schemas.microsoft.com/office/drawing/2014/main" id="{C3E59355-22A1-97CB-B5A3-F22494941727}"/>
              </a:ext>
            </a:extLst>
          </p:cNvPr>
          <p:cNvCxnSpPr>
            <a:cxnSpLocks/>
          </p:cNvCxnSpPr>
          <p:nvPr/>
        </p:nvCxnSpPr>
        <p:spPr>
          <a:xfrm>
            <a:off x="10769981" y="4054098"/>
            <a:ext cx="7494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0C38969F-25D2-131A-9CC8-039591B6CA9D}"/>
              </a:ext>
            </a:extLst>
          </p:cNvPr>
          <p:cNvCxnSpPr>
            <a:cxnSpLocks/>
          </p:cNvCxnSpPr>
          <p:nvPr/>
        </p:nvCxnSpPr>
        <p:spPr>
          <a:xfrm>
            <a:off x="10780394" y="4064769"/>
            <a:ext cx="0" cy="126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43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64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BFF59-14F5-6196-35E5-84527BF2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FA4E-3C84-5C3D-13BD-80D569A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ML Approaches in Enzyme 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C821-56CD-D705-1EF1-F201DEDB5D3F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BD4BE-4045-A627-180B-18553A3E67F1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8C47113-1FF5-96EB-F090-8207E74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4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A11D31-BA4A-4EF9-B620-C58244307A3C}"/>
              </a:ext>
            </a:extLst>
          </p:cNvPr>
          <p:cNvCxnSpPr>
            <a:cxnSpLocks/>
          </p:cNvCxnSpPr>
          <p:nvPr/>
        </p:nvCxnSpPr>
        <p:spPr>
          <a:xfrm>
            <a:off x="6096000" y="1774729"/>
            <a:ext cx="0" cy="443938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2563CD-EC7C-763F-42B7-90F43F1CEDB3}"/>
              </a:ext>
            </a:extLst>
          </p:cNvPr>
          <p:cNvSpPr txBox="1"/>
          <p:nvPr/>
        </p:nvSpPr>
        <p:spPr>
          <a:xfrm>
            <a:off x="2604008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Before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824EF-DF56-186E-6F68-CF2D2DB60F94}"/>
              </a:ext>
            </a:extLst>
          </p:cNvPr>
          <p:cNvSpPr txBox="1"/>
          <p:nvPr/>
        </p:nvSpPr>
        <p:spPr>
          <a:xfrm>
            <a:off x="2150872" y="2183297"/>
            <a:ext cx="21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Classical Approach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95787F-5CD4-46D7-3B93-1EE31BA4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8" y="2363746"/>
            <a:ext cx="780052" cy="10637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DB9638-7498-0E68-F893-8E629508342C}"/>
              </a:ext>
            </a:extLst>
          </p:cNvPr>
          <p:cNvSpPr txBox="1"/>
          <p:nvPr/>
        </p:nvSpPr>
        <p:spPr>
          <a:xfrm>
            <a:off x="1875536" y="275336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Intensive and time-consuming research work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E86E3-5B69-B00F-4FEF-5368FAC9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114" b="897"/>
          <a:stretch/>
        </p:blipFill>
        <p:spPr>
          <a:xfrm>
            <a:off x="850746" y="3571896"/>
            <a:ext cx="874304" cy="3618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D2E58F-F98E-11B1-DBDC-4883EFFF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249" r="46124"/>
          <a:stretch/>
        </p:blipFill>
        <p:spPr>
          <a:xfrm>
            <a:off x="497840" y="3952246"/>
            <a:ext cx="1297432" cy="365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29D1F8-0DF4-ECF3-0292-1C00EFD2CFA5}"/>
              </a:ext>
            </a:extLst>
          </p:cNvPr>
          <p:cNvSpPr txBox="1"/>
          <p:nvPr/>
        </p:nvSpPr>
        <p:spPr>
          <a:xfrm>
            <a:off x="1875536" y="363553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and error approach</a:t>
            </a:r>
          </a:p>
          <a:p>
            <a:r>
              <a:rPr lang="en-GB" dirty="0"/>
              <a:t>Doesn’t guarantee 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5FAB6A-6F8C-53DA-F21D-C91DD4965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4" y="4406880"/>
            <a:ext cx="1139952" cy="11156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204867-86B8-ADAE-E79D-2B756FAA3E7B}"/>
              </a:ext>
            </a:extLst>
          </p:cNvPr>
          <p:cNvSpPr txBox="1"/>
          <p:nvPr/>
        </p:nvSpPr>
        <p:spPr>
          <a:xfrm>
            <a:off x="1875536" y="4566922"/>
            <a:ext cx="396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Slow process</a:t>
            </a:r>
          </a:p>
          <a:p>
            <a:r>
              <a:rPr lang="en-GB" dirty="0"/>
              <a:t>Takes years to optimize and the optimal solution can never be reached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65A47-CDCA-450E-867A-8BF5E426C966}"/>
              </a:ext>
            </a:extLst>
          </p:cNvPr>
          <p:cNvSpPr txBox="1"/>
          <p:nvPr/>
        </p:nvSpPr>
        <p:spPr>
          <a:xfrm>
            <a:off x="1517904" y="5712789"/>
            <a:ext cx="3400510" cy="408623"/>
          </a:xfrm>
          <a:prstGeom prst="round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Few Variants Analysed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3FBFB-63A8-C33B-0A8F-246E59E4EAF9}"/>
              </a:ext>
            </a:extLst>
          </p:cNvPr>
          <p:cNvSpPr txBox="1"/>
          <p:nvPr/>
        </p:nvSpPr>
        <p:spPr>
          <a:xfrm>
            <a:off x="8765032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 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23DC9-9A6D-5D9E-0A1E-BEDF2CCC451C}"/>
              </a:ext>
            </a:extLst>
          </p:cNvPr>
          <p:cNvSpPr txBox="1"/>
          <p:nvPr/>
        </p:nvSpPr>
        <p:spPr>
          <a:xfrm>
            <a:off x="8180950" y="218329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Oriented Strategy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1194B22-345A-D815-1D04-AE4CA7E30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69" y="2449064"/>
            <a:ext cx="1232732" cy="11162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19ABF4D-9816-79F1-A100-9E6266F944A4}"/>
              </a:ext>
            </a:extLst>
          </p:cNvPr>
          <p:cNvSpPr txBox="1"/>
          <p:nvPr/>
        </p:nvSpPr>
        <p:spPr>
          <a:xfrm>
            <a:off x="7437120" y="267384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ML models capable of predicting enzyme performance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5D3DC50-D20C-C4E5-BA9F-85AEBF984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950" y="3615675"/>
            <a:ext cx="1150806" cy="9083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5499EFB-235B-E219-1F5A-03688DCE06A5}"/>
              </a:ext>
            </a:extLst>
          </p:cNvPr>
          <p:cNvSpPr txBox="1"/>
          <p:nvPr/>
        </p:nvSpPr>
        <p:spPr>
          <a:xfrm>
            <a:off x="7437120" y="3620742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Enzyme sequence is enough to collect vital data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622978D-098A-705F-786C-2FBC0467DE5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112" b="11523"/>
          <a:stretch/>
        </p:blipFill>
        <p:spPr>
          <a:xfrm>
            <a:off x="6261064" y="4556258"/>
            <a:ext cx="1236472" cy="9746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880BD33-D13B-29BB-231D-8CA1FC4CFE86}"/>
              </a:ext>
            </a:extLst>
          </p:cNvPr>
          <p:cNvSpPr txBox="1"/>
          <p:nvPr/>
        </p:nvSpPr>
        <p:spPr>
          <a:xfrm>
            <a:off x="7462520" y="4566418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Faster process</a:t>
            </a:r>
          </a:p>
          <a:p>
            <a:r>
              <a:rPr lang="en-GB" dirty="0"/>
              <a:t>Can take up until few months to optimize but everything is automated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20ED5-D4AB-143A-AF2D-42130976EFED}"/>
              </a:ext>
            </a:extLst>
          </p:cNvPr>
          <p:cNvSpPr txBox="1"/>
          <p:nvPr/>
        </p:nvSpPr>
        <p:spPr>
          <a:xfrm>
            <a:off x="7680960" y="5712789"/>
            <a:ext cx="342798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Thousands of Variants Analysed</a:t>
            </a:r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344EBE5A-6F0A-BD34-E04E-06D5ED74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</p:spTree>
    <p:extLst>
      <p:ext uri="{BB962C8B-B14F-4D97-AF65-F5344CB8AC3E}">
        <p14:creationId xmlns:p14="http://schemas.microsoft.com/office/powerpoint/2010/main" val="2817962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34" grpId="0"/>
      <p:bldP spid="36" grpId="0" animBg="1"/>
      <p:bldP spid="37" grpId="0" animBg="1"/>
      <p:bldP spid="38" grpId="0"/>
      <p:bldP spid="47" grpId="0"/>
      <p:bldP spid="53" grpId="0"/>
      <p:bldP spid="60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7BB6-8DD2-61FA-D23D-18E78AD0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712B-7173-113E-FBF8-511E15FF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Objective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F6DD8F-314A-6939-C143-F653E437E3B9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15033FD-4D31-0944-426D-DC95154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6B79EC-F223-C373-D2D2-E7CD6D19F5AC}"/>
              </a:ext>
            </a:extLst>
          </p:cNvPr>
          <p:cNvSpPr/>
          <p:nvPr/>
        </p:nvSpPr>
        <p:spPr>
          <a:xfrm>
            <a:off x="2329629" y="0"/>
            <a:ext cx="2340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Objectives and Aims</a:t>
            </a:r>
            <a:endParaRPr lang="en-US" b="1" i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E051C-26B1-15BB-E2B4-92F66E1B1195}"/>
              </a:ext>
            </a:extLst>
          </p:cNvPr>
          <p:cNvSpPr txBox="1"/>
          <p:nvPr/>
        </p:nvSpPr>
        <p:spPr>
          <a:xfrm>
            <a:off x="528320" y="2036764"/>
            <a:ext cx="112979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Develop and implement a machine learning framework for:</a:t>
            </a:r>
          </a:p>
          <a:p>
            <a:pPr algn="ctr"/>
            <a:r>
              <a:rPr lang="en-GB" dirty="0"/>
              <a:t>Identification, optimization and characterization of plastic-degrading enzymes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00B71-72DA-3814-0229-721CA378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3028416"/>
            <a:ext cx="2143530" cy="24332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591C64-CA3C-D076-54AD-800C732E8BC8}"/>
              </a:ext>
            </a:extLst>
          </p:cNvPr>
          <p:cNvSpPr txBox="1"/>
          <p:nvPr/>
        </p:nvSpPr>
        <p:spPr>
          <a:xfrm>
            <a:off x="7406640" y="3106133"/>
            <a:ext cx="425704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GB" sz="14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FOCUS: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Increased catalytic efficiency and substrate specificity </a:t>
            </a:r>
          </a:p>
          <a:p>
            <a:pPr algn="ctr"/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169D7B-A7C5-F555-7572-1FC98D5BE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90" y="3028416"/>
            <a:ext cx="2156295" cy="24291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61DC81-1132-B0CB-5549-19B229230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35" y="3040292"/>
            <a:ext cx="2143530" cy="2417242"/>
          </a:xfrm>
          <a:prstGeom prst="rect">
            <a:avLst/>
          </a:prstGeom>
        </p:spPr>
      </p:pic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B96EBE5A-7ED8-5303-ED77-68545FEB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</p:spTree>
    <p:extLst>
      <p:ext uri="{BB962C8B-B14F-4D97-AF65-F5344CB8AC3E}">
        <p14:creationId xmlns:p14="http://schemas.microsoft.com/office/powerpoint/2010/main" val="3029583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6AA4-659A-3AD2-A5AF-E244D4A5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2A0A9-4999-2C83-18DA-0ACB0E6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669639-7AA5-E3BB-30C0-28813519177C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1A83060-52EA-CDD4-76AB-F15951D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ABE5E-BE2C-0AFB-7ED9-53FD5D683958}"/>
              </a:ext>
            </a:extLst>
          </p:cNvPr>
          <p:cNvSpPr txBox="1"/>
          <p:nvPr/>
        </p:nvSpPr>
        <p:spPr>
          <a:xfrm>
            <a:off x="365760" y="1670150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Database Development and Knowledge Integration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Enhance </a:t>
            </a:r>
            <a:r>
              <a:rPr lang="en-GB" dirty="0" err="1"/>
              <a:t>Plastizyme</a:t>
            </a:r>
            <a:r>
              <a:rPr lang="en-GB" dirty="0"/>
              <a:t> Database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Integrate </a:t>
            </a:r>
            <a:r>
              <a:rPr lang="en-GB" dirty="0" err="1"/>
              <a:t>UniProt</a:t>
            </a:r>
            <a:r>
              <a:rPr lang="en-GB" dirty="0"/>
              <a:t>, NCBI Protein, PDB and AlphaFold data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Standardize and preprocess enzyme sequence and structural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4C1D8-0B49-4367-43AE-6F26137C9EFF}"/>
              </a:ext>
            </a:extLst>
          </p:cNvPr>
          <p:cNvSpPr txBox="1"/>
          <p:nvPr/>
        </p:nvSpPr>
        <p:spPr>
          <a:xfrm>
            <a:off x="6276848" y="1670148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Predictive Model Development</a:t>
            </a:r>
          </a:p>
          <a:p>
            <a:pPr algn="ctr"/>
            <a:endParaRPr lang="en-GB" sz="9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Train ML models to predict enzyme functionality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Predict enzyme function based on 3D structural features using deep learning models</a:t>
            </a:r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Optimize function and stability predictions for protein engineering applications</a:t>
            </a:r>
          </a:p>
          <a:p>
            <a:endParaRPr lang="en-GB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203C6-04FB-B255-598C-40F962132BF4}"/>
              </a:ext>
            </a:extLst>
          </p:cNvPr>
          <p:cNvSpPr txBox="1"/>
          <p:nvPr/>
        </p:nvSpPr>
        <p:spPr>
          <a:xfrm>
            <a:off x="6276848" y="3997265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Integrated Computational Pipeline Development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Develop a pipeline combining sequence analysis, structural prediction, docking and ML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Incorporate docking parameters and biding affinity data into ML models</a:t>
            </a:r>
          </a:p>
          <a:p>
            <a:endParaRPr lang="en-GB" sz="2000" dirty="0"/>
          </a:p>
          <a:p>
            <a:endParaRPr lang="en-GB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C11DF-EF45-19C1-D423-0F40E14DD191}"/>
              </a:ext>
            </a:extLst>
          </p:cNvPr>
          <p:cNvSpPr txBox="1"/>
          <p:nvPr/>
        </p:nvSpPr>
        <p:spPr>
          <a:xfrm>
            <a:off x="365760" y="3991441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Structure-Function Relationship Analysis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Clarify structure-function relationships via computational modelling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Use AlphaFold3 data for precise structural representations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Implement automated HADDOCK workflows</a:t>
            </a:r>
          </a:p>
        </p:txBody>
      </p:sp>
      <p:sp>
        <p:nvSpPr>
          <p:cNvPr id="7" name="Marcador de Posição do Rodapé 11">
            <a:extLst>
              <a:ext uri="{FF2B5EF4-FFF2-40B4-BE49-F238E27FC236}">
                <a16:creationId xmlns:a16="http://schemas.microsoft.com/office/drawing/2014/main" id="{4675EB75-DE74-07B2-2D24-BE9A75C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9149466-99C6-8B95-D17A-93D62C7F36BD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01124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70D7-00CC-3AAD-53D8-EC2629B4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A41A-FC06-A6AB-AF4E-2EB5A51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45683B-636F-CDAF-7740-0AE33353829B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1117D759-B261-621E-01A1-EA04A29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37A5-B0CE-0297-F4AE-7082ED16E895}"/>
              </a:ext>
            </a:extLst>
          </p:cNvPr>
          <p:cNvSpPr txBox="1"/>
          <p:nvPr/>
        </p:nvSpPr>
        <p:spPr>
          <a:xfrm>
            <a:off x="365760" y="2246222"/>
            <a:ext cx="11460480" cy="1438573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Performance Validation and Optimization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models using Orange Data Mining software and suitable validation metrics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Optimize parameters to maximize accuracy in detecting improved enzyme activity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73C54-EB55-3CEC-CEC4-FE64E241F052}"/>
              </a:ext>
            </a:extLst>
          </p:cNvPr>
          <p:cNvSpPr txBox="1"/>
          <p:nvPr/>
        </p:nvSpPr>
        <p:spPr>
          <a:xfrm>
            <a:off x="365760" y="3956947"/>
            <a:ext cx="11460480" cy="172628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Biotechnological Application Assessment 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potential enzyme candidates for practical applications in industrial plastic recycling operations and environmental bioremediation 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Prioritize enzyme variants based on predicted efficiency, stability and feasibility for scaled production</a:t>
            </a:r>
          </a:p>
          <a:p>
            <a:endParaRPr lang="en-GB" dirty="0"/>
          </a:p>
        </p:txBody>
      </p:sp>
      <p:sp>
        <p:nvSpPr>
          <p:cNvPr id="7" name="Marcador de Posição do Rodapé 11">
            <a:extLst>
              <a:ext uri="{FF2B5EF4-FFF2-40B4-BE49-F238E27FC236}">
                <a16:creationId xmlns:a16="http://schemas.microsoft.com/office/drawing/2014/main" id="{3212DFEB-CF38-683C-DB22-05CDDA2B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E5AB4C26-9479-DBFE-C453-4271240866B0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17981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5B24-F608-26AC-FF1C-8663B00C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12C8-BBF5-1A08-DF30-02107FBE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AlphaFold3 to HADDOCK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67B7B6-4102-CB4B-3076-A160600A933D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255DCBC-8A1A-603B-BB80-E53CEE23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289-C8F0-B29E-DD5F-3568DA96C395}"/>
              </a:ext>
            </a:extLst>
          </p:cNvPr>
          <p:cNvSpPr txBox="1"/>
          <p:nvPr/>
        </p:nvSpPr>
        <p:spPr>
          <a:xfrm>
            <a:off x="838200" y="1809558"/>
            <a:ext cx="3088640" cy="3958828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1 – Prediction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Used AF3 to predict the structure of 125 enzymes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All structures had high confidence scores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The format output was .</a:t>
            </a:r>
            <a:r>
              <a:rPr lang="en-GB" dirty="0" err="1"/>
              <a:t>cif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Protein structure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83A4AF-CD87-C559-A04C-83DA3960F7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6840" y="3788972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B4EAD8-F494-563A-5C15-EDBC2C4C97B3}"/>
              </a:ext>
            </a:extLst>
          </p:cNvPr>
          <p:cNvSpPr txBox="1"/>
          <p:nvPr/>
        </p:nvSpPr>
        <p:spPr>
          <a:xfrm>
            <a:off x="4413769" y="1781846"/>
            <a:ext cx="3088640" cy="4014252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2 – Conversion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Format mismatch was a challenge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Created custom code to convert .</a:t>
            </a:r>
            <a:r>
              <a:rPr lang="en-GB" dirty="0" err="1"/>
              <a:t>cif</a:t>
            </a:r>
            <a:r>
              <a:rPr lang="en-GB" dirty="0"/>
              <a:t> files to .</a:t>
            </a:r>
            <a:r>
              <a:rPr lang="en-GB" dirty="0" err="1"/>
              <a:t>pdb</a:t>
            </a:r>
            <a:endParaRPr lang="en-GB" dirty="0"/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Processed all 125 structures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Implemented function</a:t>
            </a:r>
            <a:endParaRPr lang="en-GB" sz="1050" dirty="0"/>
          </a:p>
          <a:p>
            <a:pPr algn="just"/>
            <a:endParaRPr lang="en-GB" sz="10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7C938-77E2-EEEA-E90B-C1F2CE33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41" y="4746061"/>
            <a:ext cx="2905097" cy="42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3F7B6-8F2B-8DD8-7651-CED23F01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064" y="3961117"/>
            <a:ext cx="1337541" cy="147590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C33DF-613D-868D-3CB3-65956932C141}"/>
              </a:ext>
            </a:extLst>
          </p:cNvPr>
          <p:cNvCxnSpPr>
            <a:cxnSpLocks/>
          </p:cNvCxnSpPr>
          <p:nvPr/>
        </p:nvCxnSpPr>
        <p:spPr>
          <a:xfrm>
            <a:off x="7502409" y="3798424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264982-D917-AF98-1E39-AC160D832429}"/>
              </a:ext>
            </a:extLst>
          </p:cNvPr>
          <p:cNvSpPr txBox="1"/>
          <p:nvPr/>
        </p:nvSpPr>
        <p:spPr>
          <a:xfrm>
            <a:off x="7989338" y="1787339"/>
            <a:ext cx="3088640" cy="4022169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3 – HADDOCK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Provide .</a:t>
            </a:r>
            <a:r>
              <a:rPr lang="en-GB" dirty="0" err="1"/>
              <a:t>pdb</a:t>
            </a:r>
            <a:r>
              <a:rPr lang="en-GB" dirty="0"/>
              <a:t> file to HADDOCK for docking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Work in progress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10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9F9CDA-60E2-68C3-4C78-483480B1B82A}"/>
              </a:ext>
            </a:extLst>
          </p:cNvPr>
          <p:cNvSpPr/>
          <p:nvPr/>
        </p:nvSpPr>
        <p:spPr>
          <a:xfrm>
            <a:off x="7483359" y="7865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Results</a:t>
            </a:r>
            <a:endParaRPr lang="en-US" b="1" i="1" noProof="0" dirty="0"/>
          </a:p>
        </p:txBody>
      </p:sp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411E88C9-3D21-0082-6299-1540BA8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pic>
        <p:nvPicPr>
          <p:cNvPr id="9" name="Imagem 8" descr="Uma imagem com captura de ecrã, preto, design&#10;&#10;Os conteúdos gerados por IA poderão estar incorretos.">
            <a:extLst>
              <a:ext uri="{FF2B5EF4-FFF2-40B4-BE49-F238E27FC236}">
                <a16:creationId xmlns:a16="http://schemas.microsoft.com/office/drawing/2014/main" id="{051464DD-FB8E-5239-1492-DBFC556C64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104" t="39512" r="13629" b="38478"/>
          <a:stretch/>
        </p:blipFill>
        <p:spPr>
          <a:xfrm>
            <a:off x="8067674" y="4419600"/>
            <a:ext cx="298890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7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0962-E295-8E7D-5C22-A6E07ADD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2F6A8E-D68E-68D8-316C-01BDCCF85905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7C034938-5C78-D738-A777-CFD32BDC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1401F7-F493-3215-73EC-6D0B473E2F71}"/>
              </a:ext>
            </a:extLst>
          </p:cNvPr>
          <p:cNvSpPr/>
          <p:nvPr/>
        </p:nvSpPr>
        <p:spPr>
          <a:xfrm>
            <a:off x="9590808" y="12193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Future Work</a:t>
            </a:r>
            <a:endParaRPr lang="en-US" b="1" i="1" noProof="0" dirty="0"/>
          </a:p>
        </p:txBody>
      </p:sp>
      <p:sp>
        <p:nvSpPr>
          <p:cNvPr id="2" name="Marcador de Posição do Rodapé 11">
            <a:extLst>
              <a:ext uri="{FF2B5EF4-FFF2-40B4-BE49-F238E27FC236}">
                <a16:creationId xmlns:a16="http://schemas.microsoft.com/office/drawing/2014/main" id="{93EC6B6D-73D4-0B8D-0B02-34F5B20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348FCAC-3FFD-593A-C34F-15D58C9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Computational Pipeline Steps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D03F92-1B79-2AA4-9C94-90750A2A8110}"/>
              </a:ext>
            </a:extLst>
          </p:cNvPr>
          <p:cNvSpPr txBox="1"/>
          <p:nvPr/>
        </p:nvSpPr>
        <p:spPr>
          <a:xfrm>
            <a:off x="365760" y="192685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HADDOCK Simulations</a:t>
            </a:r>
            <a:r>
              <a:rPr lang="en-US" dirty="0"/>
              <a:t> - Automated docking workflows to model enzyme-substrate interactions with various plastic polymers;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DBCB37F-5EDA-1BDC-7B67-03D81AA0505D}"/>
              </a:ext>
            </a:extLst>
          </p:cNvPr>
          <p:cNvSpPr txBox="1"/>
          <p:nvPr/>
        </p:nvSpPr>
        <p:spPr>
          <a:xfrm>
            <a:off x="329562" y="5254251"/>
            <a:ext cx="11340467" cy="671334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Integrated Pipeline</a:t>
            </a:r>
            <a:br>
              <a:rPr lang="en-US" b="1" dirty="0"/>
            </a:br>
            <a:r>
              <a:rPr lang="en-US" dirty="0"/>
              <a:t>Development of a seamless computational workflow combining all analyses into a unified prediction system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9F34B9-BEE7-1191-DF02-BC11B4C70EAC}"/>
              </a:ext>
            </a:extLst>
          </p:cNvPr>
          <p:cNvSpPr txBox="1"/>
          <p:nvPr/>
        </p:nvSpPr>
        <p:spPr>
          <a:xfrm>
            <a:off x="365760" y="2695659"/>
            <a:ext cx="1114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Engineering &amp; ML Models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Advanced feature extraction from structural and sequence data for </a:t>
            </a:r>
            <a:r>
              <a:rPr lang="en-US" dirty="0" err="1"/>
              <a:t>EnzyNet</a:t>
            </a:r>
            <a:r>
              <a:rPr lang="en-US" dirty="0"/>
              <a:t> (3D features) and </a:t>
            </a:r>
            <a:r>
              <a:rPr lang="en-US" dirty="0" err="1"/>
              <a:t>UniRep</a:t>
            </a:r>
            <a:r>
              <a:rPr lang="en-US" dirty="0"/>
              <a:t> (sequence embeddings);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02727D-A70B-7E71-6D9A-065142F4D789}"/>
              </a:ext>
            </a:extLst>
          </p:cNvPr>
          <p:cNvSpPr txBox="1"/>
          <p:nvPr/>
        </p:nvSpPr>
        <p:spPr>
          <a:xfrm>
            <a:off x="365760" y="3461314"/>
            <a:ext cx="1134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Orange Data Mining</a:t>
            </a:r>
            <a:r>
              <a:rPr lang="en-US" dirty="0"/>
              <a:t> - Systematic evaluation of predictive performance using established metrics and advanced visualization tools;</a:t>
            </a:r>
            <a:endParaRPr lang="en-US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82F8DF-B901-E49F-0C2A-0E04321C4369}"/>
              </a:ext>
            </a:extLst>
          </p:cNvPr>
          <p:cNvSpPr txBox="1"/>
          <p:nvPr/>
        </p:nvSpPr>
        <p:spPr>
          <a:xfrm>
            <a:off x="365759" y="422696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Enhancement</a:t>
            </a:r>
            <a:r>
              <a:rPr lang="en-US" dirty="0"/>
              <a:t> - Further development of the </a:t>
            </a:r>
            <a:r>
              <a:rPr lang="en-US" dirty="0" err="1"/>
              <a:t>Plastizyme</a:t>
            </a:r>
            <a:r>
              <a:rPr lang="en-US" dirty="0"/>
              <a:t> database with integrated data from </a:t>
            </a:r>
            <a:r>
              <a:rPr lang="en-US" dirty="0" err="1"/>
              <a:t>UniProt</a:t>
            </a:r>
            <a:r>
              <a:rPr lang="en-US" dirty="0"/>
              <a:t>, NCBI Protein, PDB, and AlphaFold.</a:t>
            </a:r>
          </a:p>
        </p:txBody>
      </p:sp>
    </p:spTree>
    <p:extLst>
      <p:ext uri="{BB962C8B-B14F-4D97-AF65-F5344CB8AC3E}">
        <p14:creationId xmlns:p14="http://schemas.microsoft.com/office/powerpoint/2010/main" val="3927162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1550</Words>
  <Application>Microsoft Office PowerPoint</Application>
  <PresentationFormat>Widescreen</PresentationFormat>
  <Paragraphs>200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(Body)</vt:lpstr>
      <vt:lpstr>Aptos Display</vt:lpstr>
      <vt:lpstr>Arial</vt:lpstr>
      <vt:lpstr>Arial Unicode MS</vt:lpstr>
      <vt:lpstr>Tema do Office</vt:lpstr>
      <vt:lpstr>Machine Learning Applied to the Optimization of Plastic-Degrading Enzymes</vt:lpstr>
      <vt:lpstr>Global Plastic Crisis</vt:lpstr>
      <vt:lpstr>Enzymatic Solutions for Plastic Degradation</vt:lpstr>
      <vt:lpstr>ML Approaches in Enzyme Engineering</vt:lpstr>
      <vt:lpstr>Main Objective</vt:lpstr>
      <vt:lpstr>Specific Aims</vt:lpstr>
      <vt:lpstr>Specific Aims</vt:lpstr>
      <vt:lpstr>AlphaFold3 to HADDOCK</vt:lpstr>
      <vt:lpstr>Next Computational Pipeline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operão glg na Lactobacillus acidophilus</dc:title>
  <dc:creator>Inês Guedes Lameira</dc:creator>
  <cp:lastModifiedBy>Romeu Fernandes</cp:lastModifiedBy>
  <cp:revision>33</cp:revision>
  <dcterms:created xsi:type="dcterms:W3CDTF">2025-01-16T21:28:07Z</dcterms:created>
  <dcterms:modified xsi:type="dcterms:W3CDTF">2025-05-07T09:22:52Z</dcterms:modified>
</cp:coreProperties>
</file>