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037c900b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037c900b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037c900b6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037c900b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037c900b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037c900b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037c900b6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037c900b6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037c900b6_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037c900b6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037c900b6_6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037c900b6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037c900b6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037c900b6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037c900b6_6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037c900b6_6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037c900b6_6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037c900b6_6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037c900b6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037c900b6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037c900b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037c900b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037c900b6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037c900b6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037c900b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037c900b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037c900b6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037c900b6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037c900b6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037c900b6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037c900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037c900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037c900b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037c900b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037c900b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037c900b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037c900b6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037c900b6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36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332200" y="186475"/>
            <a:ext cx="46713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DATAWAREHOUSE-NBA STATS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716300" y="1769175"/>
            <a:ext cx="44277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estadística de la nba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50" y="1845288"/>
            <a:ext cx="3759700" cy="28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5193175" y="125750"/>
            <a:ext cx="36180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/>
              <a:t>  </a:t>
            </a:r>
            <a:r>
              <a:rPr b="1" lang="es" sz="2800"/>
              <a:t>Añadimos</a:t>
            </a:r>
            <a:r>
              <a:rPr b="1" lang="es" sz="2800"/>
              <a:t> el ranking por </a:t>
            </a:r>
            <a:r>
              <a:rPr b="1" lang="es" sz="2800"/>
              <a:t>categoría</a:t>
            </a:r>
            <a:r>
              <a:rPr b="1" lang="es" sz="2800"/>
              <a:t> y temporada.</a:t>
            </a:r>
            <a:endParaRPr b="1" sz="2800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25" y="125750"/>
            <a:ext cx="4550351" cy="302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6950" y="1871200"/>
            <a:ext cx="5793474" cy="323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665125" y="4941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Unimos los jugadores con su nombre para mejorar la legibilidad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63" y="-12"/>
            <a:ext cx="3286125" cy="38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2375"/>
            <a:ext cx="1064227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/>
          <p:nvPr/>
        </p:nvSpPr>
        <p:spPr>
          <a:xfrm>
            <a:off x="3828700" y="2034675"/>
            <a:ext cx="603600" cy="30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9275" y="40050"/>
            <a:ext cx="2374604" cy="21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925" y="3609925"/>
            <a:ext cx="815175" cy="8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TRAS EL MERGEO Y DEPURACIÓN: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3551"/>
            <a:ext cx="9144001" cy="452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4950" y="1"/>
            <a:ext cx="1567949" cy="156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Rankeo por estadística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3144"/>
            <a:ext cx="9143999" cy="3352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209525" y="119800"/>
            <a:ext cx="91776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FFFFFF"/>
                </a:solidFill>
              </a:rPr>
              <a:t>ORDER BY PUNTOS (O ATRIBU</a:t>
            </a:r>
            <a:r>
              <a:rPr lang="es" sz="2100">
                <a:solidFill>
                  <a:schemeClr val="dk1"/>
                </a:solidFill>
              </a:rPr>
              <a:t>TO REQUERIDO) POR TEMPORADA.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5236"/>
            <a:ext cx="9144000" cy="4612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24025" y="126225"/>
            <a:ext cx="87687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NORMALIZAMOS Y FILTRA</a:t>
            </a:r>
            <a:r>
              <a:rPr lang="es" sz="2300">
                <a:solidFill>
                  <a:schemeClr val="dk1"/>
                </a:solidFill>
              </a:rPr>
              <a:t>MOS TOP 10 POR TEMPORADA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5775"/>
            <a:ext cx="6707125" cy="44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4295" y="2635125"/>
            <a:ext cx="2089700" cy="23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4300" y="1100829"/>
            <a:ext cx="1614575" cy="12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5377450" y="1094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Ganadores de cada temporada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1950"/>
            <a:ext cx="5239099" cy="27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900" y="2095975"/>
            <a:ext cx="4368750" cy="29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33600" y="500925"/>
            <a:ext cx="85644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MERGEO CON ESTADÍ</a:t>
            </a:r>
            <a:r>
              <a:rPr lang="es">
                <a:solidFill>
                  <a:schemeClr val="dk1"/>
                </a:solidFill>
              </a:rPr>
              <a:t>STICAS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5875"/>
            <a:ext cx="7689101" cy="411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9250" y="3314625"/>
            <a:ext cx="2834757" cy="18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5769525" y="181125"/>
            <a:ext cx="425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Impact"/>
                <a:ea typeface="Impact"/>
                <a:cs typeface="Impact"/>
                <a:sym typeface="Impact"/>
              </a:rPr>
              <a:t>COINCIDENCIA </a:t>
            </a:r>
            <a:endParaRPr b="1" sz="12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Impact"/>
                <a:ea typeface="Impact"/>
                <a:cs typeface="Impact"/>
                <a:sym typeface="Impact"/>
              </a:rPr>
              <a:t>NOMBRE_EQUIPO=NOMBRE_EQUIPO_1 (GANADOR) </a:t>
            </a:r>
            <a:endParaRPr b="1" sz="12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Impact"/>
                <a:ea typeface="Impact"/>
                <a:cs typeface="Impact"/>
                <a:sym typeface="Impact"/>
              </a:rPr>
              <a:t>POR TEMPORADA</a:t>
            </a:r>
            <a:endParaRPr b="1" sz="12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454800" y="378300"/>
            <a:ext cx="88323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SALIDA GANADORES </a:t>
            </a:r>
            <a:r>
              <a:rPr lang="es">
                <a:solidFill>
                  <a:schemeClr val="dk1"/>
                </a:solidFill>
              </a:rPr>
              <a:t>POR TEMPORADA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13" y="956250"/>
            <a:ext cx="8057576" cy="41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25" y="500925"/>
            <a:ext cx="86943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63" y="983375"/>
            <a:ext cx="8547875" cy="282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3862425"/>
            <a:ext cx="28956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4000" y="3664850"/>
            <a:ext cx="1440675" cy="14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62025" y="2808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Situación actual.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097" y="0"/>
            <a:ext cx="3571574" cy="18782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3650"/>
            <a:ext cx="7376401" cy="414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4375" y="3408700"/>
            <a:ext cx="3469626" cy="173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875" y="1505700"/>
            <a:ext cx="3076200" cy="30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700" y="1833625"/>
            <a:ext cx="4885848" cy="2748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 usadas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75" y="1320525"/>
            <a:ext cx="3714075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775" y="1524000"/>
            <a:ext cx="38671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Nuestras tablas previas.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EQUIPOS: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384" y="0"/>
            <a:ext cx="2856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JUGADORES: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088" y="0"/>
            <a:ext cx="42569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ESTADÍSTICAS: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025" y="0"/>
            <a:ext cx="461097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PARTIDOS: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869" y="0"/>
            <a:ext cx="4492131" cy="521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25" y="161467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Ranking de jugadores por temporada para cada estadística</a:t>
            </a:r>
            <a:endParaRPr sz="2000"/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832425" y="161467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Plantillas de los equipos ganadores de cada temporada</a:t>
            </a:r>
            <a:endParaRPr sz="20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138" y="2510725"/>
            <a:ext cx="2371075" cy="2371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ub Polideportivo Agustinos &gt; Nuestros Equipos &gt; Baloncesto Femenino &gt; BIAF"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013" y="2571750"/>
            <a:ext cx="3674725" cy="2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350" y="151451"/>
            <a:ext cx="8065249" cy="48406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