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D0A953-A346-5B49-95E4-4005A902D82E}">
          <p14:sldIdLst>
            <p14:sldId id="256"/>
            <p14:sldId id="258"/>
            <p14:sldId id="259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: Media </a:t>
            </a:r>
            <a:r>
              <a:rPr lang="fr-FR" dirty="0" err="1" smtClean="0"/>
              <a:t>Hosting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Marc </a:t>
            </a:r>
            <a:r>
              <a:rPr lang="fr-FR" dirty="0" err="1" smtClean="0"/>
              <a:t>Douchement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Romain Le Ho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5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: </a:t>
            </a:r>
          </a:p>
          <a:p>
            <a:pPr lvl="1"/>
            <a:r>
              <a:rPr lang="fr-FR" dirty="0" smtClean="0"/>
              <a:t>Diffuser des fichiers </a:t>
            </a:r>
            <a:r>
              <a:rPr lang="fr-FR" dirty="0" err="1" smtClean="0"/>
              <a:t>multimedia</a:t>
            </a:r>
            <a:r>
              <a:rPr lang="fr-FR" dirty="0" smtClean="0"/>
              <a:t> sur le Web</a:t>
            </a:r>
          </a:p>
          <a:p>
            <a:r>
              <a:rPr lang="fr-FR" dirty="0" smtClean="0"/>
              <a:t>Fichiers </a:t>
            </a:r>
            <a:r>
              <a:rPr lang="fr-FR" dirty="0" err="1" smtClean="0"/>
              <a:t>multimedias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</a:t>
            </a:r>
            <a:r>
              <a:rPr lang="fr-FR" dirty="0" smtClean="0"/>
              <a:t>usique</a:t>
            </a:r>
          </a:p>
          <a:p>
            <a:pPr lvl="1"/>
            <a:r>
              <a:rPr lang="fr-FR" dirty="0" smtClean="0"/>
              <a:t>S</a:t>
            </a:r>
            <a:r>
              <a:rPr lang="fr-FR" dirty="0" smtClean="0"/>
              <a:t>on</a:t>
            </a:r>
          </a:p>
          <a:p>
            <a:pPr lvl="1"/>
            <a:r>
              <a:rPr lang="fr-FR" dirty="0" smtClean="0"/>
              <a:t>I</a:t>
            </a:r>
            <a:r>
              <a:rPr lang="fr-FR" dirty="0" smtClean="0"/>
              <a:t>mage</a:t>
            </a:r>
          </a:p>
          <a:p>
            <a:pPr lvl="1"/>
            <a:r>
              <a:rPr lang="fr-FR" dirty="0" err="1" smtClean="0"/>
              <a:t>V</a:t>
            </a:r>
            <a:r>
              <a:rPr lang="fr-FR" dirty="0" err="1" smtClean="0"/>
              <a:t>ideo</a:t>
            </a:r>
            <a:endParaRPr lang="fr-FR" dirty="0" smtClean="0"/>
          </a:p>
          <a:p>
            <a:pPr lvl="1"/>
            <a:r>
              <a:rPr lang="fr-FR" dirty="0" smtClean="0"/>
              <a:t>(IHM)????</a:t>
            </a:r>
          </a:p>
        </p:txBody>
      </p:sp>
      <p:pic>
        <p:nvPicPr>
          <p:cNvPr id="4" name="Image 3" descr="Noia_64_apps_multi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3" y="24073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</a:t>
            </a:r>
            <a:r>
              <a:rPr lang="fr-FR" dirty="0" smtClean="0"/>
              <a:t>éfi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G</a:t>
            </a:r>
            <a:r>
              <a:rPr lang="fr-FR" dirty="0" smtClean="0"/>
              <a:t>érer les imprévus</a:t>
            </a:r>
          </a:p>
          <a:p>
            <a:pPr lvl="2"/>
            <a:r>
              <a:rPr lang="fr-FR" dirty="0" smtClean="0"/>
              <a:t>Pics de demande</a:t>
            </a:r>
          </a:p>
          <a:p>
            <a:pPr lvl="2"/>
            <a:r>
              <a:rPr lang="fr-FR" dirty="0" smtClean="0"/>
              <a:t>Problèmes inattendus</a:t>
            </a:r>
          </a:p>
          <a:p>
            <a:pPr lvl="1"/>
            <a:r>
              <a:rPr lang="fr-FR" dirty="0" smtClean="0"/>
              <a:t>Estimer les coûts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 descr="Noia_64_apps_multi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3" y="24073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1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produits Amazon pour l’hébergement</a:t>
            </a:r>
          </a:p>
          <a:p>
            <a:pPr lvl="1"/>
            <a:r>
              <a:rPr lang="fr-FR" dirty="0" smtClean="0"/>
              <a:t>Amazon Simple Storage Service (Amazon S3)</a:t>
            </a:r>
          </a:p>
          <a:p>
            <a:pPr lvl="1"/>
            <a:r>
              <a:rPr lang="fr-FR" dirty="0" smtClean="0"/>
              <a:t>Amazon </a:t>
            </a:r>
            <a:r>
              <a:rPr lang="fr-FR" dirty="0" err="1" smtClean="0"/>
              <a:t>CloudFront</a:t>
            </a:r>
            <a:endParaRPr lang="fr-FR" dirty="0" smtClean="0"/>
          </a:p>
          <a:p>
            <a:pPr lvl="1"/>
            <a:r>
              <a:rPr lang="fr-FR" dirty="0" smtClean="0"/>
              <a:t>Amazon </a:t>
            </a:r>
            <a:r>
              <a:rPr lang="fr-FR" dirty="0" err="1" smtClean="0"/>
              <a:t>Elastic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Cloud </a:t>
            </a:r>
            <a:r>
              <a:rPr lang="fr-FR" smtClean="0"/>
              <a:t>(Amazon EC2)</a:t>
            </a:r>
          </a:p>
          <a:p>
            <a:pPr lvl="1"/>
            <a:endParaRPr lang="fr-FR" dirty="0" smtClean="0"/>
          </a:p>
          <a:p>
            <a:pPr marL="403225" lvl="1" indent="0">
              <a:buNone/>
            </a:pPr>
            <a:endParaRPr lang="fr-FR" dirty="0" smtClean="0"/>
          </a:p>
        </p:txBody>
      </p:sp>
      <p:pic>
        <p:nvPicPr>
          <p:cNvPr id="4" name="Image 3" descr="Noia_64_apps_multi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3" y="24073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7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Orbite.thmx</Template>
  <TotalTime>35</TotalTime>
  <Words>68</Words>
  <Application>Microsoft Macintosh PowerPoint</Application>
  <PresentationFormat>Présentation à l'écran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Orbite</vt:lpstr>
      <vt:lpstr>AWS : Media Hosting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: Media Hosting</dc:title>
  <dc:creator>romfret</dc:creator>
  <cp:lastModifiedBy>romfret</cp:lastModifiedBy>
  <cp:revision>5</cp:revision>
  <dcterms:created xsi:type="dcterms:W3CDTF">2012-11-27T13:11:19Z</dcterms:created>
  <dcterms:modified xsi:type="dcterms:W3CDTF">2012-11-27T13:46:33Z</dcterms:modified>
</cp:coreProperties>
</file>