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
  </p:notesMasterIdLst>
  <p:sldIdLst>
    <p:sldId id="256" r:id="rId2"/>
    <p:sldId id="258" r:id="rId3"/>
    <p:sldId id="259" r:id="rId4"/>
    <p:sldId id="261" r:id="rId5"/>
    <p:sldId id="263" r:id="rId6"/>
    <p:sldId id="264" r:id="rId7"/>
    <p:sldId id="260"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tion par défaut" id="{A6D0A953-A346-5B49-95E4-4005A902D82E}">
          <p14:sldIdLst>
            <p14:sldId id="256"/>
            <p14:sldId id="258"/>
            <p14:sldId id="259"/>
            <p14:sldId id="261"/>
            <p14:sldId id="263"/>
            <p14:sldId id="264"/>
            <p14:sldId id="260"/>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4865" autoAdjust="0"/>
  </p:normalViewPr>
  <p:slideViewPr>
    <p:cSldViewPr snapToGrid="0" snapToObjects="1">
      <p:cViewPr varScale="1">
        <p:scale>
          <a:sx n="66" d="100"/>
          <a:sy n="66" d="100"/>
        </p:scale>
        <p:origin x="-1240" y="-11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presProps" Target="presProps.xml"/><Relationship Id="rId12" Type="http://schemas.openxmlformats.org/officeDocument/2006/relationships/viewProps" Target="viewProps.xml"/><Relationship Id="rId13" Type="http://schemas.openxmlformats.org/officeDocument/2006/relationships/theme" Target="theme/theme1.xml"/><Relationship Id="rId14"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notesMaster" Target="notesMasters/notesMaster1.xml"/><Relationship Id="rId10" Type="http://schemas.openxmlformats.org/officeDocument/2006/relationships/printerSettings" Target="printerSettings/printerSettings1.bin"/></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60807A1-E260-2247-B456-7CBF621FA886}" type="datetimeFigureOut">
              <a:rPr lang="fr-FR" smtClean="0"/>
              <a:t>04/12/12</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Cliquez pour modifier les styles du texte du masque</a:t>
            </a:r>
          </a:p>
          <a:p>
            <a:pPr lvl="1"/>
            <a:r>
              <a:rPr lang="en-US" smtClean="0"/>
              <a:t>Deuxième niveau</a:t>
            </a:r>
          </a:p>
          <a:p>
            <a:pPr lvl="2"/>
            <a:r>
              <a:rPr lang="en-US" smtClean="0"/>
              <a:t>Troisième niveau</a:t>
            </a:r>
          </a:p>
          <a:p>
            <a:pPr lvl="3"/>
            <a:r>
              <a:rPr lang="en-US" smtClean="0"/>
              <a:t>Quatrième niveau</a:t>
            </a:r>
          </a:p>
          <a:p>
            <a:pPr lvl="4"/>
            <a:r>
              <a:rPr lang="en-US"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CFB7986-A455-FF4B-8986-0F422CDEA853}" type="slidenum">
              <a:rPr lang="fr-FR" smtClean="0"/>
              <a:t>‹#›</a:t>
            </a:fld>
            <a:endParaRPr lang="fr-FR"/>
          </a:p>
        </p:txBody>
      </p:sp>
    </p:spTree>
    <p:extLst>
      <p:ext uri="{BB962C8B-B14F-4D97-AF65-F5344CB8AC3E}">
        <p14:creationId xmlns:p14="http://schemas.microsoft.com/office/powerpoint/2010/main" val="1398287192"/>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 Id="rId3" Type="http://schemas.openxmlformats.org/officeDocument/2006/relationships/hyperlink" Target="http://console.aws.amazon.com/s3" TargetMode="Externa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fr-FR" sz="1200" kern="1200" dirty="0" smtClean="0">
                <a:solidFill>
                  <a:schemeClr val="tx1"/>
                </a:solidFill>
                <a:latin typeface="+mn-lt"/>
                <a:ea typeface="+mn-ea"/>
                <a:cs typeface="+mn-cs"/>
              </a:rPr>
              <a:t>Amazon S3 est un service de stockage pour Internet. Il est conçu pour faciliter l'accès aux ressources informatiques à l'échelle du Web, pour les développeurs.</a:t>
            </a:r>
          </a:p>
          <a:p>
            <a:pPr marL="0" marR="0" indent="0" algn="l" defTabSz="457200" rtl="0" eaLnBrk="1" fontAlgn="auto" latinLnBrk="0" hangingPunct="1">
              <a:lnSpc>
                <a:spcPct val="100000"/>
              </a:lnSpc>
              <a:spcBef>
                <a:spcPts val="0"/>
              </a:spcBef>
              <a:spcAft>
                <a:spcPts val="0"/>
              </a:spcAft>
              <a:buClrTx/>
              <a:buSzTx/>
              <a:buFontTx/>
              <a:buNone/>
              <a:tabLst/>
              <a:defRPr/>
            </a:pPr>
            <a:endParaRPr lang="fr-FR" sz="1200" kern="1200" dirty="0" smtClean="0">
              <a:solidFill>
                <a:schemeClr val="tx1"/>
              </a:solidFill>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fr-FR" sz="1200" kern="1200" dirty="0" smtClean="0">
                <a:solidFill>
                  <a:schemeClr val="tx1"/>
                </a:solidFill>
                <a:latin typeface="+mn-lt"/>
                <a:ea typeface="+mn-ea"/>
                <a:cs typeface="+mn-cs"/>
              </a:rPr>
              <a:t>Amazon S3 offre une simple interface de services Web à utiliser pour stocker et récupérer n'importe quelle quantité de données, à tout moment, de n'importe où sur le Web. Il permet aux développeurs d'accéder à la même infrastructure hautement évolutive, fiable, sûre, rapide, et peu coûteuse qu'Amazon utilise pour faire fonctionner son propre réseau mondial de sites. Le service vise à maximiser les avantages d'échelle et les transmettre aux développeurs.</a:t>
            </a:r>
          </a:p>
          <a:p>
            <a:pPr marL="0" marR="0" indent="0" algn="l" defTabSz="457200" rtl="0" eaLnBrk="1" fontAlgn="auto" latinLnBrk="0" hangingPunct="1">
              <a:lnSpc>
                <a:spcPct val="100000"/>
              </a:lnSpc>
              <a:spcBef>
                <a:spcPts val="0"/>
              </a:spcBef>
              <a:spcAft>
                <a:spcPts val="0"/>
              </a:spcAft>
              <a:buClrTx/>
              <a:buSzTx/>
              <a:buFontTx/>
              <a:buNone/>
              <a:tabLst/>
              <a:defRPr/>
            </a:pPr>
            <a:endParaRPr lang="fr-FR" sz="1200" kern="1200" dirty="0" smtClean="0">
              <a:solidFill>
                <a:schemeClr val="tx1"/>
              </a:solidFill>
              <a:latin typeface="+mn-lt"/>
              <a:ea typeface="+mn-ea"/>
              <a:cs typeface="+mn-cs"/>
            </a:endParaRPr>
          </a:p>
          <a:p>
            <a:pPr marL="0" marR="0" lvl="2" indent="0" algn="l" defTabSz="457200" rtl="0" eaLnBrk="1" fontAlgn="auto" latinLnBrk="0" hangingPunct="1">
              <a:lnSpc>
                <a:spcPct val="100000"/>
              </a:lnSpc>
              <a:spcBef>
                <a:spcPts val="0"/>
              </a:spcBef>
              <a:spcAft>
                <a:spcPts val="0"/>
              </a:spcAft>
              <a:buClrTx/>
              <a:buSzTx/>
              <a:buFontTx/>
              <a:buNone/>
              <a:tabLst/>
              <a:defRPr/>
            </a:pPr>
            <a:r>
              <a:rPr lang="fr-FR" sz="3000" u="sng" dirty="0" smtClean="0"/>
              <a:t>N’importe quelle quantité de données</a:t>
            </a:r>
            <a:r>
              <a:rPr lang="fr-FR" sz="1200" u="sng" baseline="0" dirty="0" smtClean="0"/>
              <a:t> </a:t>
            </a:r>
            <a:r>
              <a:rPr lang="fr-FR" sz="1200" baseline="0" dirty="0" smtClean="0"/>
              <a:t>: taille d’1 fichier limit</a:t>
            </a:r>
            <a:r>
              <a:rPr lang="fr-FR" sz="1200" baseline="0" dirty="0" smtClean="0"/>
              <a:t>ée à 5To</a:t>
            </a:r>
          </a:p>
          <a:p>
            <a:pPr marL="0" marR="0" lvl="2" indent="0" algn="l" defTabSz="457200" rtl="0" eaLnBrk="1" fontAlgn="auto" latinLnBrk="0" hangingPunct="1">
              <a:lnSpc>
                <a:spcPct val="100000"/>
              </a:lnSpc>
              <a:spcBef>
                <a:spcPts val="0"/>
              </a:spcBef>
              <a:spcAft>
                <a:spcPts val="0"/>
              </a:spcAft>
              <a:buClrTx/>
              <a:buSzTx/>
              <a:buFontTx/>
              <a:buNone/>
              <a:tabLst/>
              <a:defRPr/>
            </a:pPr>
            <a:endParaRPr lang="fr-FR" sz="3000" dirty="0" smtClean="0"/>
          </a:p>
        </p:txBody>
      </p:sp>
      <p:sp>
        <p:nvSpPr>
          <p:cNvPr id="4" name="Espace réservé du numéro de diapositive 3"/>
          <p:cNvSpPr>
            <a:spLocks noGrp="1"/>
          </p:cNvSpPr>
          <p:nvPr>
            <p:ph type="sldNum" sz="quarter" idx="10"/>
          </p:nvPr>
        </p:nvSpPr>
        <p:spPr/>
        <p:txBody>
          <a:bodyPr/>
          <a:lstStyle/>
          <a:p>
            <a:fld id="{7CFB7986-A455-FF4B-8986-0F422CDEA853}" type="slidenum">
              <a:rPr lang="fr-FR" smtClean="0"/>
              <a:t>4</a:t>
            </a:fld>
            <a:endParaRPr lang="fr-FR"/>
          </a:p>
        </p:txBody>
      </p:sp>
    </p:spTree>
    <p:extLst>
      <p:ext uri="{BB962C8B-B14F-4D97-AF65-F5344CB8AC3E}">
        <p14:creationId xmlns:p14="http://schemas.microsoft.com/office/powerpoint/2010/main" val="27369995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lvl="2" indent="0" algn="l" defTabSz="457200" rtl="0" eaLnBrk="1" fontAlgn="auto" latinLnBrk="0" hangingPunct="1">
              <a:lnSpc>
                <a:spcPct val="100000"/>
              </a:lnSpc>
              <a:spcBef>
                <a:spcPts val="0"/>
              </a:spcBef>
              <a:spcAft>
                <a:spcPts val="0"/>
              </a:spcAft>
              <a:buClrTx/>
              <a:buSzTx/>
              <a:buFontTx/>
              <a:buNone/>
              <a:tabLst/>
              <a:defRPr/>
            </a:pPr>
            <a:r>
              <a:rPr lang="fr-FR" sz="1200" kern="1200" dirty="0" smtClean="0">
                <a:solidFill>
                  <a:schemeClr val="tx1"/>
                </a:solidFill>
                <a:latin typeface="+mn-lt"/>
                <a:ea typeface="+mn-ea"/>
                <a:cs typeface="+mn-cs"/>
              </a:rPr>
              <a:t>1. Chaque objet est stocké dans un compartiment et </a:t>
            </a:r>
            <a:r>
              <a:rPr lang="fr-FR" sz="1200" u="sng" kern="1200" dirty="0" smtClean="0">
                <a:solidFill>
                  <a:schemeClr val="tx1"/>
                </a:solidFill>
                <a:latin typeface="+mn-lt"/>
                <a:ea typeface="+mn-ea"/>
                <a:cs typeface="+mn-cs"/>
              </a:rPr>
              <a:t>récupéré via une clé unique attribuée au développeur.</a:t>
            </a:r>
          </a:p>
          <a:p>
            <a:pPr marL="0" marR="0" lvl="2" indent="0" algn="l" defTabSz="457200" rtl="0" eaLnBrk="1" fontAlgn="auto" latinLnBrk="0" hangingPunct="1">
              <a:lnSpc>
                <a:spcPct val="100000"/>
              </a:lnSpc>
              <a:spcBef>
                <a:spcPts val="0"/>
              </a:spcBef>
              <a:spcAft>
                <a:spcPts val="0"/>
              </a:spcAft>
              <a:buClrTx/>
              <a:buSzTx/>
              <a:buFontTx/>
              <a:buNone/>
              <a:tabLst/>
              <a:defRPr/>
            </a:pPr>
            <a:endParaRPr lang="fr-FR" sz="1200" u="sng" kern="1200" dirty="0" smtClean="0">
              <a:solidFill>
                <a:schemeClr val="tx1"/>
              </a:solidFill>
              <a:latin typeface="+mn-lt"/>
              <a:ea typeface="+mn-ea"/>
              <a:cs typeface="+mn-cs"/>
            </a:endParaRPr>
          </a:p>
          <a:p>
            <a:pPr marL="0" marR="0" lvl="2" indent="0" algn="l" defTabSz="457200" rtl="0" eaLnBrk="1" fontAlgn="auto" latinLnBrk="0" hangingPunct="1">
              <a:lnSpc>
                <a:spcPct val="100000"/>
              </a:lnSpc>
              <a:spcBef>
                <a:spcPts val="0"/>
              </a:spcBef>
              <a:spcAft>
                <a:spcPts val="0"/>
              </a:spcAft>
              <a:buClrTx/>
              <a:buSzTx/>
              <a:buFontTx/>
              <a:buNone/>
              <a:tabLst/>
              <a:defRPr/>
            </a:pPr>
            <a:r>
              <a:rPr lang="fr-FR" sz="1200" kern="1200" dirty="0" smtClean="0">
                <a:solidFill>
                  <a:schemeClr val="tx1"/>
                </a:solidFill>
                <a:latin typeface="+mn-lt"/>
                <a:ea typeface="+mn-ea"/>
                <a:cs typeface="+mn-cs"/>
              </a:rPr>
              <a:t>2. Les objets stockés dans une région ne </a:t>
            </a:r>
            <a:r>
              <a:rPr lang="fr-FR" sz="1200" u="sng" kern="1200" dirty="0" smtClean="0">
                <a:solidFill>
                  <a:schemeClr val="tx1"/>
                </a:solidFill>
                <a:latin typeface="+mn-lt"/>
                <a:ea typeface="+mn-ea"/>
                <a:cs typeface="+mn-cs"/>
              </a:rPr>
              <a:t>quittent jamais la région </a:t>
            </a:r>
            <a:r>
              <a:rPr lang="fr-FR" sz="1200" kern="1200" dirty="0" smtClean="0">
                <a:solidFill>
                  <a:schemeClr val="tx1"/>
                </a:solidFill>
                <a:latin typeface="+mn-lt"/>
                <a:ea typeface="+mn-ea"/>
                <a:cs typeface="+mn-cs"/>
              </a:rPr>
              <a:t>à moins que vous les en déplaciez. Par exemple, des objets stockés dans la région UE (Irlande) ne quittent jamais l'UE.</a:t>
            </a:r>
          </a:p>
          <a:p>
            <a:pPr marL="0" marR="0" lvl="2" indent="0" algn="l" defTabSz="457200" rtl="0" eaLnBrk="1" fontAlgn="auto" latinLnBrk="0" hangingPunct="1">
              <a:lnSpc>
                <a:spcPct val="100000"/>
              </a:lnSpc>
              <a:spcBef>
                <a:spcPts val="0"/>
              </a:spcBef>
              <a:spcAft>
                <a:spcPts val="0"/>
              </a:spcAft>
              <a:buClrTx/>
              <a:buSzTx/>
              <a:buFontTx/>
              <a:buNone/>
              <a:tabLst/>
              <a:defRPr/>
            </a:pPr>
            <a:endParaRPr lang="fr-FR" sz="1200" kern="1200" dirty="0" smtClean="0">
              <a:solidFill>
                <a:schemeClr val="tx1"/>
              </a:solidFill>
              <a:latin typeface="+mn-lt"/>
              <a:ea typeface="+mn-ea"/>
              <a:cs typeface="+mn-cs"/>
            </a:endParaRPr>
          </a:p>
          <a:p>
            <a:pPr marL="0" marR="0" lvl="2" indent="0" algn="l" defTabSz="457200" rtl="0" eaLnBrk="1" fontAlgn="auto" latinLnBrk="0" hangingPunct="1">
              <a:lnSpc>
                <a:spcPct val="100000"/>
              </a:lnSpc>
              <a:spcBef>
                <a:spcPts val="0"/>
              </a:spcBef>
              <a:spcAft>
                <a:spcPts val="0"/>
              </a:spcAft>
              <a:buClrTx/>
              <a:buSzTx/>
              <a:buFontTx/>
              <a:buNone/>
              <a:tabLst/>
              <a:defRPr/>
            </a:pPr>
            <a:r>
              <a:rPr lang="fr-FR" sz="3000" dirty="0" smtClean="0"/>
              <a:t>3. </a:t>
            </a:r>
            <a:r>
              <a:rPr lang="fr-FR" sz="1200" kern="1200" dirty="0" smtClean="0">
                <a:solidFill>
                  <a:schemeClr val="tx1"/>
                </a:solidFill>
                <a:latin typeface="+mn-lt"/>
                <a:ea typeface="+mn-ea"/>
                <a:cs typeface="+mn-cs"/>
              </a:rPr>
              <a:t>Les mécanismes d'authentification sont fournis pour assurer la sécurité des données contre les accès non autorisés. Des objets peuvent être rendus </a:t>
            </a:r>
            <a:r>
              <a:rPr lang="fr-FR" sz="1200" u="sng" kern="1200" dirty="0" smtClean="0">
                <a:solidFill>
                  <a:schemeClr val="tx1"/>
                </a:solidFill>
                <a:latin typeface="+mn-lt"/>
                <a:ea typeface="+mn-ea"/>
                <a:cs typeface="+mn-cs"/>
              </a:rPr>
              <a:t>privés ou publics, et des droits d'accès accordés à des utilisateurs spécifiques.</a:t>
            </a:r>
          </a:p>
          <a:p>
            <a:pPr marL="0" marR="0" lvl="2" indent="0" algn="l" defTabSz="457200" rtl="0" eaLnBrk="1" fontAlgn="auto" latinLnBrk="0" hangingPunct="1">
              <a:lnSpc>
                <a:spcPct val="100000"/>
              </a:lnSpc>
              <a:spcBef>
                <a:spcPts val="0"/>
              </a:spcBef>
              <a:spcAft>
                <a:spcPts val="0"/>
              </a:spcAft>
              <a:buClrTx/>
              <a:buSzTx/>
              <a:buFontTx/>
              <a:buNone/>
              <a:tabLst/>
              <a:defRPr/>
            </a:pPr>
            <a:endParaRPr lang="fr-FR" sz="1200" u="sng" kern="1200" dirty="0" smtClean="0">
              <a:solidFill>
                <a:schemeClr val="tx1"/>
              </a:solidFill>
              <a:latin typeface="+mn-lt"/>
              <a:ea typeface="+mn-ea"/>
              <a:cs typeface="+mn-cs"/>
            </a:endParaRPr>
          </a:p>
          <a:p>
            <a:pPr marL="0" marR="0" lvl="2" indent="0" algn="l" defTabSz="457200" rtl="0" eaLnBrk="1" fontAlgn="auto" latinLnBrk="0" hangingPunct="1">
              <a:lnSpc>
                <a:spcPct val="100000"/>
              </a:lnSpc>
              <a:spcBef>
                <a:spcPts val="0"/>
              </a:spcBef>
              <a:spcAft>
                <a:spcPts val="0"/>
              </a:spcAft>
              <a:buClrTx/>
              <a:buSzTx/>
              <a:buFontTx/>
              <a:buNone/>
              <a:tabLst/>
              <a:defRPr/>
            </a:pPr>
            <a:r>
              <a:rPr lang="fr-FR" sz="1200" u="sng" kern="1200" dirty="0" smtClean="0">
                <a:solidFill>
                  <a:schemeClr val="tx1"/>
                </a:solidFill>
                <a:latin typeface="+mn-lt"/>
                <a:ea typeface="+mn-ea"/>
                <a:cs typeface="+mn-cs"/>
              </a:rPr>
              <a:t>4. </a:t>
            </a:r>
            <a:r>
              <a:rPr lang="fr-FR" sz="1200" kern="1200" dirty="0" smtClean="0">
                <a:solidFill>
                  <a:schemeClr val="tx1"/>
                </a:solidFill>
                <a:latin typeface="+mn-lt"/>
                <a:ea typeface="+mn-ea"/>
                <a:cs typeface="+mn-cs"/>
              </a:rPr>
              <a:t>Des fonctions sont prévues pour simplifier la gestion des données tout au long du cycle de vie. De plus, diverses options permettent de séparer les données par compartiments, de surveiller et de contrôler les dépenses, ainsi que d'archiver automatiquement les données afin de réduire encore davantage le coût du stockage. Ces options peuvent être facilement gérées à l'aide de la </a:t>
            </a:r>
            <a:r>
              <a:rPr lang="fr-FR" sz="1200" u="sng" kern="1200" dirty="0" smtClean="0">
                <a:solidFill>
                  <a:schemeClr val="tx1"/>
                </a:solidFill>
                <a:latin typeface="+mn-lt"/>
                <a:ea typeface="+mn-ea"/>
                <a:cs typeface="+mn-cs"/>
                <a:hlinkClick r:id="rId3"/>
              </a:rPr>
              <a:t>console de gestion d'Amazon S3.</a:t>
            </a:r>
            <a:endParaRPr lang="fr-FR" sz="1200" u="sng" kern="1200" dirty="0" smtClean="0">
              <a:solidFill>
                <a:schemeClr val="tx1"/>
              </a:solidFill>
              <a:latin typeface="+mn-lt"/>
              <a:ea typeface="+mn-ea"/>
              <a:cs typeface="+mn-cs"/>
            </a:endParaRPr>
          </a:p>
          <a:p>
            <a:pPr marL="0" marR="0" lvl="2" indent="0" algn="l" defTabSz="457200" rtl="0" eaLnBrk="1" fontAlgn="auto" latinLnBrk="0" hangingPunct="1">
              <a:lnSpc>
                <a:spcPct val="100000"/>
              </a:lnSpc>
              <a:spcBef>
                <a:spcPts val="0"/>
              </a:spcBef>
              <a:spcAft>
                <a:spcPts val="0"/>
              </a:spcAft>
              <a:buClrTx/>
              <a:buSzTx/>
              <a:buFontTx/>
              <a:buNone/>
              <a:tabLst/>
              <a:defRPr/>
            </a:pPr>
            <a:endParaRPr lang="fr-FR" sz="1200" u="sng" kern="1200" dirty="0" smtClean="0">
              <a:solidFill>
                <a:schemeClr val="tx1"/>
              </a:solidFill>
              <a:latin typeface="+mn-lt"/>
              <a:ea typeface="+mn-ea"/>
              <a:cs typeface="+mn-cs"/>
            </a:endParaRPr>
          </a:p>
          <a:p>
            <a:pPr marL="0" marR="0" lvl="2" indent="0" algn="l" defTabSz="457200" rtl="0" eaLnBrk="1" fontAlgn="auto" latinLnBrk="0" hangingPunct="1">
              <a:lnSpc>
                <a:spcPct val="100000"/>
              </a:lnSpc>
              <a:spcBef>
                <a:spcPts val="0"/>
              </a:spcBef>
              <a:spcAft>
                <a:spcPts val="0"/>
              </a:spcAft>
              <a:buClrTx/>
              <a:buSzTx/>
              <a:buFontTx/>
              <a:buNone/>
              <a:tabLst/>
              <a:defRPr/>
            </a:pPr>
            <a:endParaRPr lang="fr-FR" sz="3000" u="sng" dirty="0" smtClean="0"/>
          </a:p>
        </p:txBody>
      </p:sp>
      <p:sp>
        <p:nvSpPr>
          <p:cNvPr id="4" name="Espace réservé du numéro de diapositive 3"/>
          <p:cNvSpPr>
            <a:spLocks noGrp="1"/>
          </p:cNvSpPr>
          <p:nvPr>
            <p:ph type="sldNum" sz="quarter" idx="10"/>
          </p:nvPr>
        </p:nvSpPr>
        <p:spPr/>
        <p:txBody>
          <a:bodyPr/>
          <a:lstStyle/>
          <a:p>
            <a:fld id="{7CFB7986-A455-FF4B-8986-0F422CDEA853}" type="slidenum">
              <a:rPr lang="fr-FR" smtClean="0"/>
              <a:t>5</a:t>
            </a:fld>
            <a:endParaRPr lang="fr-FR"/>
          </a:p>
        </p:txBody>
      </p:sp>
    </p:spTree>
    <p:extLst>
      <p:ext uri="{BB962C8B-B14F-4D97-AF65-F5344CB8AC3E}">
        <p14:creationId xmlns:p14="http://schemas.microsoft.com/office/powerpoint/2010/main" val="27369995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lvl="2" indent="0" algn="l" defTabSz="457200" rtl="0" eaLnBrk="1" fontAlgn="auto" latinLnBrk="0" hangingPunct="1">
              <a:lnSpc>
                <a:spcPct val="100000"/>
              </a:lnSpc>
              <a:spcBef>
                <a:spcPts val="0"/>
              </a:spcBef>
              <a:spcAft>
                <a:spcPts val="0"/>
              </a:spcAft>
              <a:buClrTx/>
              <a:buSzTx/>
              <a:buFontTx/>
              <a:buNone/>
              <a:tabLst/>
              <a:defRPr/>
            </a:pPr>
            <a:endParaRPr lang="fr-FR" sz="3000" u="sng" dirty="0" smtClean="0"/>
          </a:p>
        </p:txBody>
      </p:sp>
      <p:sp>
        <p:nvSpPr>
          <p:cNvPr id="4" name="Espace réservé du numéro de diapositive 3"/>
          <p:cNvSpPr>
            <a:spLocks noGrp="1"/>
          </p:cNvSpPr>
          <p:nvPr>
            <p:ph type="sldNum" sz="quarter" idx="10"/>
          </p:nvPr>
        </p:nvSpPr>
        <p:spPr/>
        <p:txBody>
          <a:bodyPr/>
          <a:lstStyle/>
          <a:p>
            <a:fld id="{7CFB7986-A455-FF4B-8986-0F422CDEA853}" type="slidenum">
              <a:rPr lang="fr-FR" smtClean="0"/>
              <a:t>6</a:t>
            </a:fld>
            <a:endParaRPr lang="fr-FR"/>
          </a:p>
        </p:txBody>
      </p:sp>
    </p:spTree>
    <p:extLst>
      <p:ext uri="{BB962C8B-B14F-4D97-AF65-F5344CB8AC3E}">
        <p14:creationId xmlns:p14="http://schemas.microsoft.com/office/powerpoint/2010/main" val="27369995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171450" indent="-171450">
              <a:buFontTx/>
              <a:buChar char="-"/>
            </a:pPr>
            <a:r>
              <a:rPr lang="fr-FR" dirty="0" smtClean="0"/>
              <a:t>Facile d'utilisation : Abstraction liées au stockage et à la distribution de fichiers multimédia. Des outils de management et des APIs de services web pour aider à la mise en œuvre.</a:t>
            </a:r>
          </a:p>
          <a:p>
            <a:pPr marL="171450" indent="-171450">
              <a:buFontTx/>
              <a:buChar char="-"/>
            </a:pPr>
            <a:r>
              <a:rPr lang="fr-FR" dirty="0" smtClean="0"/>
              <a:t>Flexible : </a:t>
            </a:r>
            <a:r>
              <a:rPr lang="fr-FR" dirty="0" err="1" smtClean="0"/>
              <a:t>Personalisation</a:t>
            </a:r>
            <a:r>
              <a:rPr lang="fr-FR" dirty="0" smtClean="0"/>
              <a:t> de l'</a:t>
            </a:r>
            <a:r>
              <a:rPr lang="fr-FR" dirty="0" err="1" smtClean="0"/>
              <a:t>environement</a:t>
            </a:r>
            <a:r>
              <a:rPr lang="fr-FR" dirty="0" smtClean="0"/>
              <a:t> (OS, langage de programmation, logiciels &amp; services).</a:t>
            </a:r>
          </a:p>
          <a:p>
            <a:pPr marL="171450" indent="-171450">
              <a:buFontTx/>
              <a:buChar char="-"/>
            </a:pPr>
            <a:r>
              <a:rPr lang="fr-FR" dirty="0" smtClean="0"/>
              <a:t>Economique : Paiement que de la puissance de calcul, le stockage et les ressources utilisées. Aucun contrat d'engagement.</a:t>
            </a:r>
          </a:p>
          <a:p>
            <a:r>
              <a:rPr lang="fr-FR" dirty="0" smtClean="0"/>
              <a:t>- Fiable : Infrastructure de calcul ajustable (en fonction de la demande), fiable et sécurisée (physique, opérationnel, logiciel). Réseaux privés virtuels.</a:t>
            </a:r>
            <a:endParaRPr lang="fr-FR" dirty="0"/>
          </a:p>
        </p:txBody>
      </p:sp>
      <p:sp>
        <p:nvSpPr>
          <p:cNvPr id="4" name="Espace réservé du numéro de diapositive 3"/>
          <p:cNvSpPr>
            <a:spLocks noGrp="1"/>
          </p:cNvSpPr>
          <p:nvPr>
            <p:ph type="sldNum" sz="quarter" idx="10"/>
          </p:nvPr>
        </p:nvSpPr>
        <p:spPr/>
        <p:txBody>
          <a:bodyPr/>
          <a:lstStyle/>
          <a:p>
            <a:fld id="{7CFB7986-A455-FF4B-8986-0F422CDEA853}" type="slidenum">
              <a:rPr lang="fr-FR" smtClean="0"/>
              <a:t>7</a:t>
            </a:fld>
            <a:endParaRPr lang="fr-FR"/>
          </a:p>
        </p:txBody>
      </p:sp>
    </p:spTree>
    <p:extLst>
      <p:ext uri="{BB962C8B-B14F-4D97-AF65-F5344CB8AC3E}">
        <p14:creationId xmlns:p14="http://schemas.microsoft.com/office/powerpoint/2010/main" val="27369995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820738" y="4155141"/>
            <a:ext cx="7542212" cy="1013012"/>
          </a:xfrm>
        </p:spPr>
        <p:txBody>
          <a:bodyPr anchor="b" anchorCtr="0">
            <a:noAutofit/>
          </a:bodyPr>
          <a:lstStyle/>
          <a:p>
            <a:r>
              <a:rPr lang="en-US" smtClean="0"/>
              <a:t>Cliquez et modifiez le titre</a:t>
            </a:r>
            <a:endParaRPr/>
          </a:p>
        </p:txBody>
      </p:sp>
      <p:sp>
        <p:nvSpPr>
          <p:cNvPr id="3" name="Subtitle 2"/>
          <p:cNvSpPr>
            <a:spLocks noGrp="1"/>
          </p:cNvSpPr>
          <p:nvPr>
            <p:ph type="subTitle" idx="1"/>
          </p:nvPr>
        </p:nvSpPr>
        <p:spPr>
          <a:xfrm>
            <a:off x="820738" y="5230906"/>
            <a:ext cx="7542212" cy="1030942"/>
          </a:xfrm>
        </p:spPr>
        <p:txBody>
          <a:bodyPr/>
          <a:lstStyle>
            <a:lvl1pPr marL="0" indent="0" algn="ctr">
              <a:spcBef>
                <a:spcPct val="300"/>
              </a:spcBef>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Cliquez pour modifier le style des sous-titres du masque</a:t>
            </a:r>
            <a:endParaRPr dirty="0"/>
          </a:p>
        </p:txBody>
      </p:sp>
      <p:sp>
        <p:nvSpPr>
          <p:cNvPr id="4" name="Date Placeholder 3"/>
          <p:cNvSpPr>
            <a:spLocks noGrp="1"/>
          </p:cNvSpPr>
          <p:nvPr>
            <p:ph type="dt" sz="half" idx="10"/>
          </p:nvPr>
        </p:nvSpPr>
        <p:spPr/>
        <p:txBody>
          <a:bodyPr/>
          <a:lstStyle/>
          <a:p>
            <a:fld id="{70BA1CFD-BFF0-48BC-9BA5-4974D7A6AB15}" type="datetimeFigureOut">
              <a:rPr lang="en-US" smtClean="0"/>
              <a:t>04/12/12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2AA694-00EB-4F4B-AABB-6F50FB178914}" type="slidenum">
              <a:rPr lang="en-US" smtClean="0"/>
              <a:t>‹#›</a:t>
            </a:fld>
            <a:endParaRPr lang="en-US"/>
          </a:p>
        </p:txBody>
      </p:sp>
      <p:pic>
        <p:nvPicPr>
          <p:cNvPr id="7" name="Picture 6" descr="MoleculeTracer.png"/>
          <p:cNvPicPr>
            <a:picLocks noChangeAspect="1"/>
          </p:cNvPicPr>
          <p:nvPr/>
        </p:nvPicPr>
        <p:blipFill>
          <a:blip r:embed="rId2"/>
          <a:stretch>
            <a:fillRect/>
          </a:stretch>
        </p:blipFill>
        <p:spPr>
          <a:xfrm>
            <a:off x="1674019" y="224679"/>
            <a:ext cx="5795963" cy="3943372"/>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Image au-dessus de légende">
    <p:spTree>
      <p:nvGrpSpPr>
        <p:cNvPr id="1" name=""/>
        <p:cNvGrpSpPr/>
        <p:nvPr/>
      </p:nvGrpSpPr>
      <p:grpSpPr>
        <a:xfrm>
          <a:off x="0" y="0"/>
          <a:ext cx="0" cy="0"/>
          <a:chOff x="0" y="0"/>
          <a:chExt cx="0" cy="0"/>
        </a:xfrm>
      </p:grpSpPr>
      <p:sp>
        <p:nvSpPr>
          <p:cNvPr id="2" name="Title 1"/>
          <p:cNvSpPr>
            <a:spLocks noGrp="1"/>
          </p:cNvSpPr>
          <p:nvPr>
            <p:ph type="title"/>
          </p:nvPr>
        </p:nvSpPr>
        <p:spPr>
          <a:xfrm>
            <a:off x="777240" y="3962399"/>
            <a:ext cx="7585710" cy="672353"/>
          </a:xfrm>
        </p:spPr>
        <p:txBody>
          <a:bodyPr anchor="b">
            <a:normAutofit/>
          </a:bodyPr>
          <a:lstStyle>
            <a:lvl1pPr algn="ctr">
              <a:defRPr sz="3600" b="1" kern="1200">
                <a:solidFill>
                  <a:schemeClr val="tx1"/>
                </a:solidFill>
                <a:effectLst>
                  <a:outerShdw blurRad="101600" dist="63500" dir="2700000" algn="tl" rotWithShape="0">
                    <a:prstClr val="black">
                      <a:alpha val="75000"/>
                    </a:prstClr>
                  </a:outerShdw>
                </a:effectLst>
                <a:latin typeface="+mj-lt"/>
                <a:ea typeface="+mj-ea"/>
                <a:cs typeface="+mj-cs"/>
              </a:defRPr>
            </a:lvl1pPr>
          </a:lstStyle>
          <a:p>
            <a:r>
              <a:rPr lang="en-US" smtClean="0"/>
              <a:t>Cliquez et modifiez le titre</a:t>
            </a:r>
            <a:endParaRPr/>
          </a:p>
        </p:txBody>
      </p:sp>
      <p:sp>
        <p:nvSpPr>
          <p:cNvPr id="3" name="Picture Placeholder 2"/>
          <p:cNvSpPr>
            <a:spLocks noGrp="1"/>
          </p:cNvSpPr>
          <p:nvPr>
            <p:ph type="pic" idx="1"/>
          </p:nvPr>
        </p:nvSpPr>
        <p:spPr>
          <a:xfrm>
            <a:off x="3101957" y="457200"/>
            <a:ext cx="2940087" cy="2940087"/>
          </a:xfrm>
          <a:prstGeom prst="ellipse">
            <a:avLst/>
          </a:prstGeom>
          <a:solidFill>
            <a:schemeClr val="tx1">
              <a:lumMod val="75000"/>
            </a:schemeClr>
          </a:solidFill>
          <a:ln w="63500">
            <a:solidFill>
              <a:schemeClr val="tx1"/>
            </a:solidFill>
          </a:ln>
          <a:effectLst>
            <a:outerShdw blurRad="254000" dist="152400" dir="5400000" sx="90000" sy="-19000" rotWithShape="0">
              <a:prstClr val="black">
                <a:alpha val="20000"/>
              </a:prstClr>
            </a:outerShdw>
          </a:effectLst>
        </p:spPr>
        <p:txBody>
          <a:bodyPr vert="horz" lIns="91440" tIns="45720" rIns="91440" bIns="45720" rtlCol="0">
            <a:normAutofit/>
          </a:bodyPr>
          <a:lstStyle>
            <a:lvl1pPr marL="0" indent="0" algn="l" defTabSz="914400" rtl="0" eaLnBrk="1" latinLnBrk="0" hangingPunct="1">
              <a:spcBef>
                <a:spcPts val="2000"/>
              </a:spcBef>
              <a:buFontTx/>
              <a:buNone/>
              <a:defRPr sz="2400" b="1" kern="1200">
                <a:solidFill>
                  <a:schemeClr val="tx1"/>
                </a:solidFill>
                <a:effectLst>
                  <a:outerShdw blurRad="101600" dist="63500" dir="2700000" algn="tl" rotWithShape="0">
                    <a:prstClr val="black">
                      <a:alpha val="75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Faire glisser l'image vers l'espace réservé ou cliquer sur l'icône pour l'ajouter</a:t>
            </a:r>
            <a:endParaRPr/>
          </a:p>
        </p:txBody>
      </p:sp>
      <p:sp>
        <p:nvSpPr>
          <p:cNvPr id="4" name="Text Placeholder 3"/>
          <p:cNvSpPr>
            <a:spLocks noGrp="1"/>
          </p:cNvSpPr>
          <p:nvPr>
            <p:ph type="body" sz="half" idx="2"/>
          </p:nvPr>
        </p:nvSpPr>
        <p:spPr>
          <a:xfrm>
            <a:off x="777240" y="4639235"/>
            <a:ext cx="7585710" cy="1371600"/>
          </a:xfrm>
        </p:spPr>
        <p:txBody>
          <a:bodyPr vert="horz" lIns="91440" tIns="45720" rIns="91440" bIns="45720" rtlCol="0">
            <a:normAutofit/>
          </a:bodyPr>
          <a:lstStyle>
            <a:lvl1pPr marL="0" indent="0" algn="ctr">
              <a:spcBef>
                <a:spcPts val="0"/>
              </a:spcBef>
              <a:buNone/>
              <a:defRPr sz="2000" b="1" kern="1200">
                <a:solidFill>
                  <a:schemeClr val="tx1"/>
                </a:solidFill>
                <a:effectLst>
                  <a:outerShdw blurRad="101600" dist="63500" dir="2700000" algn="tl" rotWithShape="0">
                    <a:prstClr val="black">
                      <a:alpha val="75000"/>
                    </a:prstClr>
                  </a:outerShdw>
                </a:effectLst>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ctr" defTabSz="914400" rtl="0" eaLnBrk="1" latinLnBrk="0" hangingPunct="1">
              <a:spcBef>
                <a:spcPts val="2000"/>
              </a:spcBef>
              <a:buFontTx/>
              <a:buNone/>
            </a:pPr>
            <a:r>
              <a:rPr lang="en-US" smtClean="0"/>
              <a:t>Cliquez pour modifier les styles du texte du masque</a:t>
            </a:r>
          </a:p>
        </p:txBody>
      </p:sp>
      <p:sp>
        <p:nvSpPr>
          <p:cNvPr id="5" name="Date Placeholder 4"/>
          <p:cNvSpPr>
            <a:spLocks noGrp="1"/>
          </p:cNvSpPr>
          <p:nvPr>
            <p:ph type="dt" sz="half" idx="10"/>
          </p:nvPr>
        </p:nvSpPr>
        <p:spPr/>
        <p:txBody>
          <a:bodyPr/>
          <a:lstStyle/>
          <a:p>
            <a:fld id="{70BA1CFD-BFF0-48BC-9BA5-4974D7A6AB15}" type="datetimeFigureOut">
              <a:rPr lang="en-US" smtClean="0"/>
              <a:t>04/12/12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2AA694-00EB-4F4B-AABB-6F50FB178914}"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Cliquez et modifiez le titre</a:t>
            </a:r>
            <a:endParaRPr/>
          </a:p>
        </p:txBody>
      </p:sp>
      <p:sp>
        <p:nvSpPr>
          <p:cNvPr id="3" name="Vertical Text Placeholder 2"/>
          <p:cNvSpPr>
            <a:spLocks noGrp="1"/>
          </p:cNvSpPr>
          <p:nvPr>
            <p:ph type="body" orient="vert" idx="1"/>
          </p:nvPr>
        </p:nvSpPr>
        <p:spPr/>
        <p:txBody>
          <a:bodyPr vert="eaVert"/>
          <a:lstStyle>
            <a:lvl5pPr>
              <a:defRPr/>
            </a:lvl5pPr>
          </a:lstStyle>
          <a:p>
            <a:pPr lvl="0"/>
            <a:r>
              <a:rPr lang="en-US" smtClean="0"/>
              <a:t>Cliquez pour modifier les styles du texte du masque</a:t>
            </a:r>
          </a:p>
          <a:p>
            <a:pPr lvl="1"/>
            <a:r>
              <a:rPr lang="en-US" smtClean="0"/>
              <a:t>Deuxième niveau</a:t>
            </a:r>
          </a:p>
          <a:p>
            <a:pPr lvl="2"/>
            <a:r>
              <a:rPr lang="en-US" smtClean="0"/>
              <a:t>Troisième niveau</a:t>
            </a:r>
          </a:p>
          <a:p>
            <a:pPr lvl="3"/>
            <a:r>
              <a:rPr lang="en-US" smtClean="0"/>
              <a:t>Quatrième niveau</a:t>
            </a:r>
          </a:p>
          <a:p>
            <a:pPr lvl="4"/>
            <a:r>
              <a:rPr lang="en-US" smtClean="0"/>
              <a:t>Cinquième niveau</a:t>
            </a:r>
            <a:endParaRPr dirty="0"/>
          </a:p>
        </p:txBody>
      </p:sp>
      <p:sp>
        <p:nvSpPr>
          <p:cNvPr id="4" name="Date Placeholder 3"/>
          <p:cNvSpPr>
            <a:spLocks noGrp="1"/>
          </p:cNvSpPr>
          <p:nvPr>
            <p:ph type="dt" sz="half" idx="10"/>
          </p:nvPr>
        </p:nvSpPr>
        <p:spPr/>
        <p:txBody>
          <a:bodyPr/>
          <a:lstStyle/>
          <a:p>
            <a:fld id="{70BA1CFD-BFF0-48BC-9BA5-4974D7A6AB15}" type="datetimeFigureOut">
              <a:rPr lang="en-US" smtClean="0"/>
              <a:t>04/12/12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2AA694-00EB-4F4B-AABB-6F50FB178914}"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19365" y="416859"/>
            <a:ext cx="1940859" cy="5607424"/>
          </a:xfrm>
        </p:spPr>
        <p:txBody>
          <a:bodyPr vert="eaVert" anchor="ctr" anchorCtr="0"/>
          <a:lstStyle/>
          <a:p>
            <a:r>
              <a:rPr lang="en-US" smtClean="0"/>
              <a:t>Cliquez et modifiez le titre</a:t>
            </a:r>
            <a:endParaRPr/>
          </a:p>
        </p:txBody>
      </p:sp>
      <p:sp>
        <p:nvSpPr>
          <p:cNvPr id="3" name="Vertical Text Placeholder 2"/>
          <p:cNvSpPr>
            <a:spLocks noGrp="1"/>
          </p:cNvSpPr>
          <p:nvPr>
            <p:ph type="body" orient="vert" idx="1"/>
          </p:nvPr>
        </p:nvSpPr>
        <p:spPr>
          <a:xfrm>
            <a:off x="820737" y="414015"/>
            <a:ext cx="6144839" cy="5610268"/>
          </a:xfrm>
        </p:spPr>
        <p:txBody>
          <a:bodyPr vert="eaVert"/>
          <a:lstStyle>
            <a:lvl5pPr>
              <a:defRPr/>
            </a:lvl5pPr>
          </a:lstStyle>
          <a:p>
            <a:pPr lvl="0"/>
            <a:r>
              <a:rPr lang="en-US" smtClean="0"/>
              <a:t>Cliquez pour modifier les styles du texte du masque</a:t>
            </a:r>
          </a:p>
          <a:p>
            <a:pPr lvl="1"/>
            <a:r>
              <a:rPr lang="en-US" smtClean="0"/>
              <a:t>Deuxième niveau</a:t>
            </a:r>
          </a:p>
          <a:p>
            <a:pPr lvl="2"/>
            <a:r>
              <a:rPr lang="en-US" smtClean="0"/>
              <a:t>Troisième niveau</a:t>
            </a:r>
          </a:p>
          <a:p>
            <a:pPr lvl="3"/>
            <a:r>
              <a:rPr lang="en-US" smtClean="0"/>
              <a:t>Quatrième niveau</a:t>
            </a:r>
          </a:p>
          <a:p>
            <a:pPr lvl="4"/>
            <a:r>
              <a:rPr lang="en-US" smtClean="0"/>
              <a:t>Cinquième niveau</a:t>
            </a:r>
            <a:endParaRPr dirty="0"/>
          </a:p>
        </p:txBody>
      </p:sp>
      <p:sp>
        <p:nvSpPr>
          <p:cNvPr id="4" name="Date Placeholder 3"/>
          <p:cNvSpPr>
            <a:spLocks noGrp="1"/>
          </p:cNvSpPr>
          <p:nvPr>
            <p:ph type="dt" sz="half" idx="10"/>
          </p:nvPr>
        </p:nvSpPr>
        <p:spPr/>
        <p:txBody>
          <a:bodyPr/>
          <a:lstStyle/>
          <a:p>
            <a:fld id="{70BA1CFD-BFF0-48BC-9BA5-4974D7A6AB15}" type="datetimeFigureOut">
              <a:rPr lang="en-US" smtClean="0"/>
              <a:t>04/12/12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2AA694-00EB-4F4B-AABB-6F50FB178914}"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Cliquez et modifiez le titre</a:t>
            </a:r>
            <a:endParaRPr/>
          </a:p>
        </p:txBody>
      </p:sp>
      <p:sp>
        <p:nvSpPr>
          <p:cNvPr id="3" name="Content Placeholder 2"/>
          <p:cNvSpPr>
            <a:spLocks noGrp="1"/>
          </p:cNvSpPr>
          <p:nvPr>
            <p:ph idx="1"/>
          </p:nvPr>
        </p:nvSpPr>
        <p:spPr/>
        <p:txBody>
          <a:bodyPr/>
          <a:lstStyle>
            <a:lvl5pPr>
              <a:defRPr/>
            </a:lvl5pPr>
          </a:lstStyle>
          <a:p>
            <a:pPr lvl="0"/>
            <a:r>
              <a:rPr lang="en-US" smtClean="0"/>
              <a:t>Cliquez pour modifier les styles du texte du masque</a:t>
            </a:r>
          </a:p>
          <a:p>
            <a:pPr lvl="1"/>
            <a:r>
              <a:rPr lang="en-US" smtClean="0"/>
              <a:t>Deuxième niveau</a:t>
            </a:r>
          </a:p>
          <a:p>
            <a:pPr lvl="2"/>
            <a:r>
              <a:rPr lang="en-US" smtClean="0"/>
              <a:t>Troisième niveau</a:t>
            </a:r>
          </a:p>
          <a:p>
            <a:pPr lvl="3"/>
            <a:r>
              <a:rPr lang="en-US" smtClean="0"/>
              <a:t>Quatrième niveau</a:t>
            </a:r>
          </a:p>
          <a:p>
            <a:pPr lvl="4"/>
            <a:r>
              <a:rPr lang="en-US" smtClean="0"/>
              <a:t>Cinquième niveau</a:t>
            </a:r>
            <a:endParaRPr dirty="0"/>
          </a:p>
        </p:txBody>
      </p:sp>
      <p:sp>
        <p:nvSpPr>
          <p:cNvPr id="4" name="Date Placeholder 3"/>
          <p:cNvSpPr>
            <a:spLocks noGrp="1"/>
          </p:cNvSpPr>
          <p:nvPr>
            <p:ph type="dt" sz="half" idx="10"/>
          </p:nvPr>
        </p:nvSpPr>
        <p:spPr/>
        <p:txBody>
          <a:bodyPr/>
          <a:lstStyle/>
          <a:p>
            <a:fld id="{70BA1CFD-BFF0-48BC-9BA5-4974D7A6AB15}" type="datetimeFigureOut">
              <a:rPr lang="en-US" smtClean="0"/>
              <a:t>04/12/12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2AA694-00EB-4F4B-AABB-6F50FB178914}"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têt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820737" y="1219013"/>
            <a:ext cx="7542213" cy="1958975"/>
          </a:xfrm>
        </p:spPr>
        <p:txBody>
          <a:bodyPr vert="horz" lIns="91440" tIns="45720" rIns="91440" bIns="45720" rtlCol="0" anchor="b" anchorCtr="0">
            <a:noAutofit/>
          </a:bodyPr>
          <a:lstStyle>
            <a:lvl1pPr algn="ctr" defTabSz="914400" rtl="0" eaLnBrk="1" latinLnBrk="0" hangingPunct="1">
              <a:spcBef>
                <a:spcPct val="0"/>
              </a:spcBef>
              <a:buNone/>
              <a:defRPr sz="5200" b="1" kern="1200">
                <a:solidFill>
                  <a:schemeClr val="tx1"/>
                </a:solidFill>
                <a:effectLst>
                  <a:outerShdw blurRad="101600" dist="63500" dir="2700000" algn="tl" rotWithShape="0">
                    <a:prstClr val="black">
                      <a:alpha val="75000"/>
                    </a:prstClr>
                  </a:outerShdw>
                </a:effectLst>
                <a:latin typeface="+mj-lt"/>
                <a:ea typeface="+mj-ea"/>
                <a:cs typeface="+mj-cs"/>
              </a:defRPr>
            </a:lvl1pPr>
          </a:lstStyle>
          <a:p>
            <a:r>
              <a:rPr lang="en-US" smtClean="0"/>
              <a:t>Cliquez et modifiez le titre</a:t>
            </a:r>
            <a:endParaRPr/>
          </a:p>
        </p:txBody>
      </p:sp>
      <p:sp>
        <p:nvSpPr>
          <p:cNvPr id="3" name="Text Placeholder 2"/>
          <p:cNvSpPr>
            <a:spLocks noGrp="1"/>
          </p:cNvSpPr>
          <p:nvPr>
            <p:ph type="body" idx="1"/>
          </p:nvPr>
        </p:nvSpPr>
        <p:spPr>
          <a:xfrm>
            <a:off x="820737" y="3224213"/>
            <a:ext cx="7542213" cy="1500187"/>
          </a:xfrm>
        </p:spPr>
        <p:txBody>
          <a:bodyPr vert="horz" lIns="91440" tIns="45720" rIns="91440" bIns="45720" rtlCol="0">
            <a:normAutofit/>
          </a:bodyPr>
          <a:lstStyle>
            <a:lvl1pPr marL="0" indent="0" algn="ctr" defTabSz="914400" rtl="0" eaLnBrk="1" latinLnBrk="0" hangingPunct="1">
              <a:spcBef>
                <a:spcPts val="300"/>
              </a:spcBef>
              <a:buFontTx/>
              <a:buNone/>
              <a:defRPr sz="2400" b="1" kern="1200">
                <a:solidFill>
                  <a:schemeClr val="tx1">
                    <a:tint val="75000"/>
                  </a:schemeClr>
                </a:solidFill>
                <a:effectLst>
                  <a:outerShdw blurRad="101600" dist="63500" dir="2700000" algn="tl" rotWithShape="0">
                    <a:prstClr val="black">
                      <a:alpha val="75000"/>
                    </a:prstClr>
                  </a:outerShdw>
                </a:effectLst>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Cliquez pour modifier les styles du texte du masque</a:t>
            </a:r>
          </a:p>
        </p:txBody>
      </p:sp>
      <p:sp>
        <p:nvSpPr>
          <p:cNvPr id="4" name="Date Placeholder 3"/>
          <p:cNvSpPr>
            <a:spLocks noGrp="1"/>
          </p:cNvSpPr>
          <p:nvPr>
            <p:ph type="dt" sz="half" idx="10"/>
          </p:nvPr>
        </p:nvSpPr>
        <p:spPr/>
        <p:txBody>
          <a:bodyPr/>
          <a:lstStyle/>
          <a:p>
            <a:fld id="{70BA1CFD-BFF0-48BC-9BA5-4974D7A6AB15}" type="datetimeFigureOut">
              <a:rPr lang="en-US" smtClean="0"/>
              <a:t>04/12/12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2AA694-00EB-4F4B-AABB-6F50FB178914}"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a:xfrm>
            <a:off x="779462" y="107577"/>
            <a:ext cx="7581901" cy="1653988"/>
          </a:xfrm>
        </p:spPr>
        <p:txBody>
          <a:bodyPr/>
          <a:lstStyle/>
          <a:p>
            <a:r>
              <a:rPr lang="en-US" smtClean="0"/>
              <a:t>Cliquez et modifiez le titre</a:t>
            </a:r>
            <a:endParaRPr/>
          </a:p>
        </p:txBody>
      </p:sp>
      <p:sp>
        <p:nvSpPr>
          <p:cNvPr id="3" name="Content Placeholder 2"/>
          <p:cNvSpPr>
            <a:spLocks noGrp="1"/>
          </p:cNvSpPr>
          <p:nvPr>
            <p:ph sz="half" idx="1"/>
          </p:nvPr>
        </p:nvSpPr>
        <p:spPr>
          <a:xfrm>
            <a:off x="779462" y="1892301"/>
            <a:ext cx="3657600" cy="3975100"/>
          </a:xfrm>
        </p:spPr>
        <p:txBody>
          <a:bodyPr>
            <a:normAutofit/>
          </a:bodyPr>
          <a:lstStyle>
            <a:lvl1pPr>
              <a:defRPr sz="2000"/>
            </a:lvl1pPr>
            <a:lvl2pPr>
              <a:defRPr sz="1800"/>
            </a:lvl2pPr>
            <a:lvl3pPr>
              <a:defRPr sz="1800"/>
            </a:lvl3pPr>
            <a:lvl4pPr>
              <a:defRPr sz="1800"/>
            </a:lvl4pPr>
            <a:lvl5pPr>
              <a:defRPr sz="1800"/>
            </a:lvl5pPr>
            <a:lvl6pPr marL="2173288" indent="-344488">
              <a:defRPr sz="1800"/>
            </a:lvl6pPr>
            <a:lvl7pPr marL="2173288" indent="-344488">
              <a:defRPr sz="1800"/>
            </a:lvl7pPr>
            <a:lvl8pPr marL="2173288" indent="-344488">
              <a:defRPr sz="1800"/>
            </a:lvl8pPr>
            <a:lvl9pPr marL="2173288" indent="-344488">
              <a:defRPr sz="1800"/>
            </a:lvl9pPr>
          </a:lstStyle>
          <a:p>
            <a:pPr lvl="0"/>
            <a:r>
              <a:rPr lang="en-US" smtClean="0"/>
              <a:t>Cliquez pour modifier les styles du texte du masque</a:t>
            </a:r>
          </a:p>
          <a:p>
            <a:pPr lvl="1"/>
            <a:r>
              <a:rPr lang="en-US" smtClean="0"/>
              <a:t>Deuxième niveau</a:t>
            </a:r>
          </a:p>
          <a:p>
            <a:pPr lvl="2"/>
            <a:r>
              <a:rPr lang="en-US" smtClean="0"/>
              <a:t>Troisième niveau</a:t>
            </a:r>
          </a:p>
          <a:p>
            <a:pPr lvl="3"/>
            <a:r>
              <a:rPr lang="en-US" smtClean="0"/>
              <a:t>Quatrième niveau</a:t>
            </a:r>
          </a:p>
          <a:p>
            <a:pPr lvl="4"/>
            <a:r>
              <a:rPr lang="en-US" smtClean="0"/>
              <a:t>Cinquième niveau</a:t>
            </a:r>
            <a:endParaRPr dirty="0"/>
          </a:p>
        </p:txBody>
      </p:sp>
      <p:sp>
        <p:nvSpPr>
          <p:cNvPr id="4" name="Content Placeholder 3"/>
          <p:cNvSpPr>
            <a:spLocks noGrp="1"/>
          </p:cNvSpPr>
          <p:nvPr>
            <p:ph sz="half" idx="2"/>
          </p:nvPr>
        </p:nvSpPr>
        <p:spPr>
          <a:xfrm>
            <a:off x="4703763" y="1892301"/>
            <a:ext cx="3657600" cy="3975100"/>
          </a:xfrm>
        </p:spPr>
        <p:txBody>
          <a:bodyPr>
            <a:normAutofit/>
          </a:bodyPr>
          <a:lstStyle>
            <a:lvl1pPr>
              <a:defRPr sz="2000"/>
            </a:lvl1pPr>
            <a:lvl2pPr>
              <a:defRPr sz="1800"/>
            </a:lvl2pPr>
            <a:lvl3pPr>
              <a:defRPr sz="1800"/>
            </a:lvl3pPr>
            <a:lvl4pPr>
              <a:defRPr sz="1800"/>
            </a:lvl4pPr>
            <a:lvl5pPr>
              <a:defRPr sz="1800"/>
            </a:lvl5pPr>
            <a:lvl6pPr marL="2173288" indent="-344488">
              <a:defRPr sz="1800"/>
            </a:lvl6pPr>
            <a:lvl7pPr marL="2173288" indent="-344488">
              <a:defRPr sz="1800"/>
            </a:lvl7pPr>
            <a:lvl8pPr marL="2173288" indent="-344488">
              <a:defRPr sz="1800"/>
            </a:lvl8pPr>
            <a:lvl9pPr marL="2173288" indent="-344488">
              <a:defRPr sz="1800"/>
            </a:lvl9pPr>
          </a:lstStyle>
          <a:p>
            <a:pPr lvl="0"/>
            <a:r>
              <a:rPr lang="en-US" smtClean="0"/>
              <a:t>Cliquez pour modifier les styles du texte du masque</a:t>
            </a:r>
          </a:p>
          <a:p>
            <a:pPr lvl="1"/>
            <a:r>
              <a:rPr lang="en-US" smtClean="0"/>
              <a:t>Deuxième niveau</a:t>
            </a:r>
          </a:p>
          <a:p>
            <a:pPr lvl="2"/>
            <a:r>
              <a:rPr lang="en-US" smtClean="0"/>
              <a:t>Troisième niveau</a:t>
            </a:r>
          </a:p>
          <a:p>
            <a:pPr lvl="3"/>
            <a:r>
              <a:rPr lang="en-US" smtClean="0"/>
              <a:t>Quatrième niveau</a:t>
            </a:r>
          </a:p>
          <a:p>
            <a:pPr lvl="4"/>
            <a:r>
              <a:rPr lang="en-US" smtClean="0"/>
              <a:t>Cinquième niveau</a:t>
            </a:r>
            <a:endParaRPr dirty="0"/>
          </a:p>
        </p:txBody>
      </p:sp>
      <p:sp>
        <p:nvSpPr>
          <p:cNvPr id="5" name="Date Placeholder 4"/>
          <p:cNvSpPr>
            <a:spLocks noGrp="1"/>
          </p:cNvSpPr>
          <p:nvPr>
            <p:ph type="dt" sz="half" idx="10"/>
          </p:nvPr>
        </p:nvSpPr>
        <p:spPr/>
        <p:txBody>
          <a:bodyPr/>
          <a:lstStyle/>
          <a:p>
            <a:fld id="{70BA1CFD-BFF0-48BC-9BA5-4974D7A6AB15}" type="datetimeFigureOut">
              <a:rPr lang="en-US" smtClean="0"/>
              <a:t>04/12/12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2AA694-00EB-4F4B-AABB-6F50FB178914}"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779462" y="107577"/>
            <a:ext cx="7581901" cy="1653988"/>
          </a:xfrm>
        </p:spPr>
        <p:txBody>
          <a:bodyPr/>
          <a:lstStyle>
            <a:lvl1pPr>
              <a:defRPr/>
            </a:lvl1pPr>
          </a:lstStyle>
          <a:p>
            <a:r>
              <a:rPr lang="en-US" smtClean="0"/>
              <a:t>Cliquez et modifiez le titre</a:t>
            </a:r>
            <a:endParaRPr/>
          </a:p>
        </p:txBody>
      </p:sp>
      <p:sp>
        <p:nvSpPr>
          <p:cNvPr id="3" name="Text Placeholder 2"/>
          <p:cNvSpPr>
            <a:spLocks noGrp="1"/>
          </p:cNvSpPr>
          <p:nvPr>
            <p:ph type="body" idx="1"/>
          </p:nvPr>
        </p:nvSpPr>
        <p:spPr>
          <a:xfrm>
            <a:off x="779462" y="1761565"/>
            <a:ext cx="3657600" cy="515469"/>
          </a:xfrm>
        </p:spPr>
        <p:txBody>
          <a:bodyPr anchor="b">
            <a:normAutofit/>
          </a:bodyPr>
          <a:lstStyle>
            <a:lvl1pPr marL="0" indent="0" algn="ctr">
              <a:spcBef>
                <a:spcPct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Cliquez pour modifier les styles du texte du masque</a:t>
            </a:r>
          </a:p>
        </p:txBody>
      </p:sp>
      <p:sp>
        <p:nvSpPr>
          <p:cNvPr id="4" name="Content Placeholder 3"/>
          <p:cNvSpPr>
            <a:spLocks noGrp="1"/>
          </p:cNvSpPr>
          <p:nvPr>
            <p:ph sz="half" idx="2"/>
          </p:nvPr>
        </p:nvSpPr>
        <p:spPr>
          <a:xfrm>
            <a:off x="779462" y="2393575"/>
            <a:ext cx="3657600" cy="3473823"/>
          </a:xfrm>
        </p:spPr>
        <p:txBody>
          <a:bodyPr>
            <a:normAutofit/>
          </a:bodyPr>
          <a:lstStyle>
            <a:lvl1pPr>
              <a:defRPr sz="2000"/>
            </a:lvl1pPr>
            <a:lvl2pPr>
              <a:defRPr sz="1800"/>
            </a:lvl2pPr>
            <a:lvl3pPr>
              <a:defRPr sz="1800"/>
            </a:lvl3pPr>
            <a:lvl4pPr>
              <a:defRPr sz="1800"/>
            </a:lvl4pPr>
            <a:lvl5pPr>
              <a:defRPr sz="1800"/>
            </a:lvl5pPr>
            <a:lvl6pPr marL="2173288" indent="-344488">
              <a:defRPr sz="1600"/>
            </a:lvl6pPr>
            <a:lvl7pPr marL="2173288" indent="-344488">
              <a:defRPr sz="1600"/>
            </a:lvl7pPr>
            <a:lvl8pPr marL="2173288" indent="-344488">
              <a:defRPr sz="1600"/>
            </a:lvl8pPr>
            <a:lvl9pPr marL="2173288" indent="-344488">
              <a:defRPr sz="1600"/>
            </a:lvl9pPr>
          </a:lstStyle>
          <a:p>
            <a:pPr lvl="0"/>
            <a:r>
              <a:rPr lang="en-US" smtClean="0"/>
              <a:t>Cliquez pour modifier les styles du texte du masque</a:t>
            </a:r>
          </a:p>
          <a:p>
            <a:pPr lvl="1"/>
            <a:r>
              <a:rPr lang="en-US" smtClean="0"/>
              <a:t>Deuxième niveau</a:t>
            </a:r>
          </a:p>
          <a:p>
            <a:pPr lvl="2"/>
            <a:r>
              <a:rPr lang="en-US" smtClean="0"/>
              <a:t>Troisième niveau</a:t>
            </a:r>
          </a:p>
          <a:p>
            <a:pPr lvl="3"/>
            <a:r>
              <a:rPr lang="en-US" smtClean="0"/>
              <a:t>Quatrième niveau</a:t>
            </a:r>
          </a:p>
          <a:p>
            <a:pPr lvl="4"/>
            <a:r>
              <a:rPr lang="en-US" smtClean="0"/>
              <a:t>Cinquième niveau</a:t>
            </a:r>
            <a:endParaRPr dirty="0"/>
          </a:p>
        </p:txBody>
      </p:sp>
      <p:sp>
        <p:nvSpPr>
          <p:cNvPr id="5" name="Text Placeholder 4"/>
          <p:cNvSpPr>
            <a:spLocks noGrp="1"/>
          </p:cNvSpPr>
          <p:nvPr>
            <p:ph type="body" sz="quarter" idx="3"/>
          </p:nvPr>
        </p:nvSpPr>
        <p:spPr>
          <a:xfrm>
            <a:off x="4703763" y="1761565"/>
            <a:ext cx="3657600" cy="515469"/>
          </a:xfrm>
        </p:spPr>
        <p:txBody>
          <a:bodyPr anchor="b">
            <a:normAutofit/>
          </a:bodyPr>
          <a:lstStyle>
            <a:lvl1pPr marL="0" indent="0" algn="ctr">
              <a:spcBef>
                <a:spcPct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Cliquez pour modifier les styles du texte du masque</a:t>
            </a:r>
          </a:p>
        </p:txBody>
      </p:sp>
      <p:sp>
        <p:nvSpPr>
          <p:cNvPr id="6" name="Content Placeholder 5"/>
          <p:cNvSpPr>
            <a:spLocks noGrp="1"/>
          </p:cNvSpPr>
          <p:nvPr>
            <p:ph sz="quarter" idx="4"/>
          </p:nvPr>
        </p:nvSpPr>
        <p:spPr>
          <a:xfrm>
            <a:off x="4703763" y="2393575"/>
            <a:ext cx="3657600" cy="3473823"/>
          </a:xfrm>
        </p:spPr>
        <p:txBody>
          <a:bodyPr>
            <a:normAutofit/>
          </a:bodyPr>
          <a:lstStyle>
            <a:lvl1pPr>
              <a:defRPr sz="2000"/>
            </a:lvl1pPr>
            <a:lvl2pPr>
              <a:defRPr sz="1800"/>
            </a:lvl2pPr>
            <a:lvl3pPr>
              <a:defRPr sz="1800"/>
            </a:lvl3pPr>
            <a:lvl4pPr>
              <a:defRPr sz="1800"/>
            </a:lvl4pPr>
            <a:lvl5pPr>
              <a:defRPr sz="1800"/>
            </a:lvl5pPr>
            <a:lvl6pPr marL="2173288" indent="-344488">
              <a:defRPr sz="1600"/>
            </a:lvl6pPr>
            <a:lvl7pPr marL="2173288" indent="-344488">
              <a:defRPr sz="1600"/>
            </a:lvl7pPr>
            <a:lvl8pPr marL="2173288" indent="-344488">
              <a:defRPr sz="1600"/>
            </a:lvl8pPr>
            <a:lvl9pPr marL="2173288" indent="-344488">
              <a:defRPr sz="1600"/>
            </a:lvl9pPr>
          </a:lstStyle>
          <a:p>
            <a:pPr lvl="0"/>
            <a:r>
              <a:rPr lang="en-US" smtClean="0"/>
              <a:t>Cliquez pour modifier les styles du texte du masque</a:t>
            </a:r>
          </a:p>
          <a:p>
            <a:pPr lvl="1"/>
            <a:r>
              <a:rPr lang="en-US" smtClean="0"/>
              <a:t>Deuxième niveau</a:t>
            </a:r>
          </a:p>
          <a:p>
            <a:pPr lvl="2"/>
            <a:r>
              <a:rPr lang="en-US" smtClean="0"/>
              <a:t>Troisième niveau</a:t>
            </a:r>
          </a:p>
          <a:p>
            <a:pPr lvl="3"/>
            <a:r>
              <a:rPr lang="en-US" smtClean="0"/>
              <a:t>Quatrième niveau</a:t>
            </a:r>
          </a:p>
          <a:p>
            <a:pPr lvl="4"/>
            <a:r>
              <a:rPr lang="en-US" smtClean="0"/>
              <a:t>Cinquième niveau</a:t>
            </a:r>
            <a:endParaRPr dirty="0"/>
          </a:p>
        </p:txBody>
      </p:sp>
      <p:sp>
        <p:nvSpPr>
          <p:cNvPr id="7" name="Date Placeholder 6"/>
          <p:cNvSpPr>
            <a:spLocks noGrp="1"/>
          </p:cNvSpPr>
          <p:nvPr>
            <p:ph type="dt" sz="half" idx="10"/>
          </p:nvPr>
        </p:nvSpPr>
        <p:spPr/>
        <p:txBody>
          <a:bodyPr/>
          <a:lstStyle/>
          <a:p>
            <a:fld id="{70BA1CFD-BFF0-48BC-9BA5-4974D7A6AB15}" type="datetimeFigureOut">
              <a:rPr lang="en-US" smtClean="0"/>
              <a:t>04/12/12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12AA694-00EB-4F4B-AABB-6F50FB178914}"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Cliquez et modifiez le titre</a:t>
            </a:r>
            <a:endParaRPr/>
          </a:p>
        </p:txBody>
      </p:sp>
      <p:sp>
        <p:nvSpPr>
          <p:cNvPr id="3" name="Date Placeholder 2"/>
          <p:cNvSpPr>
            <a:spLocks noGrp="1"/>
          </p:cNvSpPr>
          <p:nvPr>
            <p:ph type="dt" sz="half" idx="10"/>
          </p:nvPr>
        </p:nvSpPr>
        <p:spPr/>
        <p:txBody>
          <a:bodyPr/>
          <a:lstStyle/>
          <a:p>
            <a:fld id="{70BA1CFD-BFF0-48BC-9BA5-4974D7A6AB15}" type="datetimeFigureOut">
              <a:rPr lang="en-US" smtClean="0"/>
              <a:t>04/12/12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12AA694-00EB-4F4B-AABB-6F50FB178914}"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BA1CFD-BFF0-48BC-9BA5-4974D7A6AB15}" type="datetimeFigureOut">
              <a:rPr lang="en-US" smtClean="0"/>
              <a:t>04/12/12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12AA694-00EB-4F4B-AABB-6F50FB178914}"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779929" y="457201"/>
            <a:ext cx="3566160" cy="1371600"/>
          </a:xfrm>
        </p:spPr>
        <p:txBody>
          <a:bodyPr anchor="b">
            <a:normAutofit/>
          </a:bodyPr>
          <a:lstStyle>
            <a:lvl1pPr algn="ctr">
              <a:defRPr sz="3600" b="1"/>
            </a:lvl1pPr>
          </a:lstStyle>
          <a:p>
            <a:r>
              <a:rPr lang="en-US" smtClean="0"/>
              <a:t>Cliquez et modifiez le titre</a:t>
            </a:r>
            <a:endParaRPr/>
          </a:p>
        </p:txBody>
      </p:sp>
      <p:sp>
        <p:nvSpPr>
          <p:cNvPr id="3" name="Content Placeholder 2"/>
          <p:cNvSpPr>
            <a:spLocks noGrp="1"/>
          </p:cNvSpPr>
          <p:nvPr>
            <p:ph idx="1"/>
          </p:nvPr>
        </p:nvSpPr>
        <p:spPr>
          <a:xfrm>
            <a:off x="4802393" y="457201"/>
            <a:ext cx="3566160" cy="5410200"/>
          </a:xfrm>
        </p:spPr>
        <p:txBody>
          <a:bodyPr>
            <a:normAutofit/>
          </a:bodyPr>
          <a:lstStyle>
            <a:lvl1pPr>
              <a:defRPr sz="2400"/>
            </a:lvl1pPr>
            <a:lvl2pPr>
              <a:defRPr sz="2200"/>
            </a:lvl2pPr>
            <a:lvl3pPr>
              <a:defRPr sz="2000"/>
            </a:lvl3pPr>
            <a:lvl4pPr>
              <a:defRPr sz="1800"/>
            </a:lvl4pPr>
            <a:lvl5pPr>
              <a:defRPr sz="1800"/>
            </a:lvl5pPr>
            <a:lvl6pPr marL="2173288" indent="-344488">
              <a:defRPr lang="en-US" sz="1800" b="1" kern="1200" dirty="0" smtClean="0">
                <a:solidFill>
                  <a:schemeClr val="tx1"/>
                </a:solidFill>
                <a:effectLst>
                  <a:outerShdw blurRad="101600" dist="63500" dir="2700000" algn="tl" rotWithShape="0">
                    <a:prstClr val="black">
                      <a:alpha val="75000"/>
                    </a:prstClr>
                  </a:outerShdw>
                </a:effectLst>
                <a:latin typeface="+mn-lt"/>
                <a:ea typeface="+mn-ea"/>
                <a:cs typeface="+mn-cs"/>
              </a:defRPr>
            </a:lvl6pPr>
            <a:lvl7pPr marL="2173288" indent="-344488">
              <a:defRPr lang="en-US" sz="1800" b="1" kern="1200" dirty="0" smtClean="0">
                <a:solidFill>
                  <a:schemeClr val="tx1"/>
                </a:solidFill>
                <a:effectLst>
                  <a:outerShdw blurRad="101600" dist="63500" dir="2700000" algn="tl" rotWithShape="0">
                    <a:prstClr val="black">
                      <a:alpha val="75000"/>
                    </a:prstClr>
                  </a:outerShdw>
                </a:effectLst>
                <a:latin typeface="+mn-lt"/>
                <a:ea typeface="+mn-ea"/>
                <a:cs typeface="+mn-cs"/>
              </a:defRPr>
            </a:lvl7pPr>
            <a:lvl8pPr marL="2173288" indent="-344488">
              <a:defRPr lang="en-US" sz="1800" b="1" kern="1200" dirty="0" smtClean="0">
                <a:solidFill>
                  <a:schemeClr val="tx1"/>
                </a:solidFill>
                <a:effectLst>
                  <a:outerShdw blurRad="101600" dist="63500" dir="2700000" algn="tl" rotWithShape="0">
                    <a:prstClr val="black">
                      <a:alpha val="75000"/>
                    </a:prstClr>
                  </a:outerShdw>
                </a:effectLst>
                <a:latin typeface="+mn-lt"/>
                <a:ea typeface="+mn-ea"/>
                <a:cs typeface="+mn-cs"/>
              </a:defRPr>
            </a:lvl8pPr>
            <a:lvl9pPr marL="2173288" indent="-344488">
              <a:defRPr sz="1800" b="1" kern="1200" dirty="0">
                <a:solidFill>
                  <a:schemeClr val="tx1"/>
                </a:solidFill>
                <a:effectLst>
                  <a:outerShdw blurRad="101600" dist="63500" dir="2700000" algn="tl" rotWithShape="0">
                    <a:prstClr val="black">
                      <a:alpha val="75000"/>
                    </a:prstClr>
                  </a:outerShdw>
                </a:effectLst>
                <a:latin typeface="+mn-lt"/>
                <a:ea typeface="+mn-ea"/>
                <a:cs typeface="+mn-cs"/>
              </a:defRPr>
            </a:lvl9pPr>
          </a:lstStyle>
          <a:p>
            <a:pPr lvl="0"/>
            <a:r>
              <a:rPr lang="en-US" smtClean="0"/>
              <a:t>Cliquez pour modifier les styles du texte du masque</a:t>
            </a:r>
          </a:p>
          <a:p>
            <a:pPr lvl="1"/>
            <a:r>
              <a:rPr lang="en-US" smtClean="0"/>
              <a:t>Deuxième niveau</a:t>
            </a:r>
          </a:p>
          <a:p>
            <a:pPr lvl="2"/>
            <a:r>
              <a:rPr lang="en-US" smtClean="0"/>
              <a:t>Troisième niveau</a:t>
            </a:r>
          </a:p>
          <a:p>
            <a:pPr lvl="3"/>
            <a:r>
              <a:rPr lang="en-US" smtClean="0"/>
              <a:t>Quatrième niveau</a:t>
            </a:r>
          </a:p>
          <a:p>
            <a:pPr lvl="4"/>
            <a:r>
              <a:rPr lang="en-US" smtClean="0"/>
              <a:t>Cinquième niveau</a:t>
            </a:r>
            <a:endParaRPr dirty="0"/>
          </a:p>
        </p:txBody>
      </p:sp>
      <p:sp>
        <p:nvSpPr>
          <p:cNvPr id="4" name="Text Placeholder 3"/>
          <p:cNvSpPr>
            <a:spLocks noGrp="1"/>
          </p:cNvSpPr>
          <p:nvPr>
            <p:ph type="body" sz="half" idx="2"/>
          </p:nvPr>
        </p:nvSpPr>
        <p:spPr>
          <a:xfrm>
            <a:off x="779929" y="1828801"/>
            <a:ext cx="3566160" cy="3657600"/>
          </a:xfrm>
        </p:spPr>
        <p:txBody>
          <a:bodyPr>
            <a:normAutofit/>
          </a:bodyPr>
          <a:lstStyle>
            <a:lvl1pPr marL="0" indent="0" algn="ctr">
              <a:spcBef>
                <a:spcPts val="60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Cliquez pour modifier les styles du texte du masque</a:t>
            </a:r>
          </a:p>
        </p:txBody>
      </p:sp>
      <p:sp>
        <p:nvSpPr>
          <p:cNvPr id="5" name="Date Placeholder 4"/>
          <p:cNvSpPr>
            <a:spLocks noGrp="1"/>
          </p:cNvSpPr>
          <p:nvPr>
            <p:ph type="dt" sz="half" idx="10"/>
          </p:nvPr>
        </p:nvSpPr>
        <p:spPr/>
        <p:txBody>
          <a:bodyPr/>
          <a:lstStyle/>
          <a:p>
            <a:fld id="{70BA1CFD-BFF0-48BC-9BA5-4974D7A6AB15}" type="datetimeFigureOut">
              <a:rPr lang="en-US" smtClean="0"/>
              <a:t>04/12/12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2AA694-00EB-4F4B-AABB-6F50FB178914}"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777240" y="457200"/>
            <a:ext cx="3566160" cy="1371600"/>
          </a:xfrm>
        </p:spPr>
        <p:txBody>
          <a:bodyPr anchor="b">
            <a:normAutofit/>
          </a:bodyPr>
          <a:lstStyle>
            <a:lvl1pPr algn="ctr">
              <a:defRPr sz="3600" b="1" kern="1200">
                <a:solidFill>
                  <a:schemeClr val="tx1"/>
                </a:solidFill>
                <a:effectLst>
                  <a:outerShdw blurRad="101600" dist="63500" dir="2700000" algn="tl" rotWithShape="0">
                    <a:prstClr val="black">
                      <a:alpha val="75000"/>
                    </a:prstClr>
                  </a:outerShdw>
                </a:effectLst>
                <a:latin typeface="+mj-lt"/>
                <a:ea typeface="+mj-ea"/>
                <a:cs typeface="+mj-cs"/>
              </a:defRPr>
            </a:lvl1pPr>
          </a:lstStyle>
          <a:p>
            <a:r>
              <a:rPr lang="en-US" smtClean="0"/>
              <a:t>Cliquez et modifiez le titre</a:t>
            </a:r>
            <a:endParaRPr/>
          </a:p>
        </p:txBody>
      </p:sp>
      <p:sp>
        <p:nvSpPr>
          <p:cNvPr id="3" name="Picture Placeholder 2"/>
          <p:cNvSpPr>
            <a:spLocks noGrp="1"/>
          </p:cNvSpPr>
          <p:nvPr>
            <p:ph type="pic" idx="1"/>
          </p:nvPr>
        </p:nvSpPr>
        <p:spPr>
          <a:xfrm>
            <a:off x="5266765" y="1676400"/>
            <a:ext cx="2975610" cy="2975610"/>
          </a:xfrm>
          <a:prstGeom prst="ellipse">
            <a:avLst/>
          </a:prstGeom>
          <a:solidFill>
            <a:schemeClr val="tx1">
              <a:lumMod val="75000"/>
            </a:schemeClr>
          </a:solidFill>
          <a:ln w="63500">
            <a:solidFill>
              <a:schemeClr val="tx1"/>
            </a:solidFill>
          </a:ln>
          <a:effectLst>
            <a:outerShdw blurRad="254000" dist="152400" dir="5400000" sx="90000" sy="-19000" rotWithShape="0">
              <a:prstClr val="black">
                <a:alpha val="20000"/>
              </a:prstClr>
            </a:outerShdw>
          </a:effectLst>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Faire glisser l'image vers l'espace réservé ou cliquer sur l'icône pour l'ajouter</a:t>
            </a:r>
            <a:endParaRPr/>
          </a:p>
        </p:txBody>
      </p:sp>
      <p:sp>
        <p:nvSpPr>
          <p:cNvPr id="4" name="Text Placeholder 3"/>
          <p:cNvSpPr>
            <a:spLocks noGrp="1"/>
          </p:cNvSpPr>
          <p:nvPr>
            <p:ph type="body" sz="half" idx="2"/>
          </p:nvPr>
        </p:nvSpPr>
        <p:spPr>
          <a:xfrm>
            <a:off x="777240" y="1828800"/>
            <a:ext cx="3566160" cy="3657600"/>
          </a:xfrm>
        </p:spPr>
        <p:txBody>
          <a:bodyPr vert="horz" lIns="91440" tIns="45720" rIns="91440" bIns="45720" rtlCol="0">
            <a:normAutofit/>
          </a:bodyPr>
          <a:lstStyle>
            <a:lvl1pPr marL="0" indent="0" algn="ctr">
              <a:spcBef>
                <a:spcPts val="600"/>
              </a:spcBef>
              <a:buNone/>
              <a:defRPr sz="2000" b="1" kern="1200">
                <a:solidFill>
                  <a:schemeClr val="tx1"/>
                </a:solidFill>
                <a:effectLst>
                  <a:outerShdw blurRad="101600" dist="63500" dir="2700000" algn="tl" rotWithShape="0">
                    <a:prstClr val="black">
                      <a:alpha val="75000"/>
                    </a:prstClr>
                  </a:outerShdw>
                </a:effectLst>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ctr" defTabSz="914400" rtl="0" eaLnBrk="1" latinLnBrk="0" hangingPunct="1">
              <a:spcBef>
                <a:spcPts val="2000"/>
              </a:spcBef>
              <a:buFontTx/>
              <a:buNone/>
            </a:pPr>
            <a:r>
              <a:rPr lang="en-US" smtClean="0"/>
              <a:t>Cliquez pour modifier les styles du texte du masque</a:t>
            </a:r>
          </a:p>
        </p:txBody>
      </p:sp>
      <p:sp>
        <p:nvSpPr>
          <p:cNvPr id="5" name="Date Placeholder 4"/>
          <p:cNvSpPr>
            <a:spLocks noGrp="1"/>
          </p:cNvSpPr>
          <p:nvPr>
            <p:ph type="dt" sz="half" idx="10"/>
          </p:nvPr>
        </p:nvSpPr>
        <p:spPr/>
        <p:txBody>
          <a:bodyPr/>
          <a:lstStyle/>
          <a:p>
            <a:fld id="{70BA1CFD-BFF0-48BC-9BA5-4974D7A6AB15}" type="datetimeFigureOut">
              <a:rPr lang="en-US" smtClean="0"/>
              <a:t>04/12/12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2AA694-00EB-4F4B-AABB-6F50FB178914}"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2.png"/><Relationship Id="rId15"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GridOverlay.png"/>
          <p:cNvPicPr>
            <a:picLocks noChangeAspect="1"/>
          </p:cNvPicPr>
          <p:nvPr/>
        </p:nvPicPr>
        <p:blipFill>
          <a:blip r:embed="rId14"/>
          <a:stretch>
            <a:fillRect/>
          </a:stretch>
        </p:blipFill>
        <p:spPr>
          <a:xfrm>
            <a:off x="0" y="0"/>
            <a:ext cx="9144000" cy="6858000"/>
          </a:xfrm>
          <a:prstGeom prst="rect">
            <a:avLst/>
          </a:prstGeom>
          <a:solidFill>
            <a:schemeClr val="bg2">
              <a:lumMod val="60000"/>
              <a:lumOff val="40000"/>
              <a:alpha val="10000"/>
            </a:schemeClr>
          </a:solidFill>
        </p:spPr>
      </p:pic>
      <p:sp>
        <p:nvSpPr>
          <p:cNvPr id="2" name="Title Placeholder 1"/>
          <p:cNvSpPr>
            <a:spLocks noGrp="1"/>
          </p:cNvSpPr>
          <p:nvPr>
            <p:ph type="title"/>
          </p:nvPr>
        </p:nvSpPr>
        <p:spPr>
          <a:xfrm>
            <a:off x="779462" y="107577"/>
            <a:ext cx="7581901" cy="1653988"/>
          </a:xfrm>
          <a:prstGeom prst="rect">
            <a:avLst/>
          </a:prstGeom>
        </p:spPr>
        <p:txBody>
          <a:bodyPr vert="horz" lIns="91440" tIns="45720" rIns="91440" bIns="45720" rtlCol="0" anchor="ctr">
            <a:noAutofit/>
          </a:bodyPr>
          <a:lstStyle/>
          <a:p>
            <a:r>
              <a:rPr lang="en-US" smtClean="0"/>
              <a:t>Cliquez et modifiez le titre</a:t>
            </a:r>
            <a:endParaRPr/>
          </a:p>
        </p:txBody>
      </p:sp>
      <p:sp>
        <p:nvSpPr>
          <p:cNvPr id="3" name="Text Placeholder 2"/>
          <p:cNvSpPr>
            <a:spLocks noGrp="1"/>
          </p:cNvSpPr>
          <p:nvPr>
            <p:ph type="body" idx="1"/>
          </p:nvPr>
        </p:nvSpPr>
        <p:spPr>
          <a:xfrm>
            <a:off x="779462" y="1882588"/>
            <a:ext cx="7581901" cy="3953436"/>
          </a:xfrm>
          <a:prstGeom prst="rect">
            <a:avLst/>
          </a:prstGeom>
        </p:spPr>
        <p:txBody>
          <a:bodyPr vert="horz" lIns="91440" tIns="45720" rIns="91440" bIns="45720" rtlCol="0">
            <a:normAutofit/>
          </a:bodyPr>
          <a:lstStyle/>
          <a:p>
            <a:pPr lvl="0"/>
            <a:r>
              <a:rPr lang="en-US" smtClean="0"/>
              <a:t>Cliquez pour modifier les styles du texte du masque</a:t>
            </a:r>
          </a:p>
          <a:p>
            <a:pPr lvl="1"/>
            <a:r>
              <a:rPr lang="en-US" smtClean="0"/>
              <a:t>Deuxième niveau</a:t>
            </a:r>
          </a:p>
          <a:p>
            <a:pPr lvl="2"/>
            <a:r>
              <a:rPr lang="en-US" smtClean="0"/>
              <a:t>Troisième niveau</a:t>
            </a:r>
          </a:p>
          <a:p>
            <a:pPr lvl="3"/>
            <a:r>
              <a:rPr lang="en-US" smtClean="0"/>
              <a:t>Quatrième niveau</a:t>
            </a:r>
          </a:p>
          <a:p>
            <a:pPr lvl="4"/>
            <a:r>
              <a:rPr lang="en-US" smtClean="0"/>
              <a:t>Cinquième niveau</a:t>
            </a:r>
            <a:endParaRPr dirty="0"/>
          </a:p>
        </p:txBody>
      </p:sp>
      <p:sp>
        <p:nvSpPr>
          <p:cNvPr id="4" name="Date Placeholder 3"/>
          <p:cNvSpPr>
            <a:spLocks noGrp="1"/>
          </p:cNvSpPr>
          <p:nvPr>
            <p:ph type="dt" sz="half" idx="2"/>
          </p:nvPr>
        </p:nvSpPr>
        <p:spPr>
          <a:xfrm>
            <a:off x="6651812" y="6356350"/>
            <a:ext cx="2133600" cy="365125"/>
          </a:xfrm>
          <a:prstGeom prst="rect">
            <a:avLst/>
          </a:prstGeom>
        </p:spPr>
        <p:txBody>
          <a:bodyPr vert="horz" lIns="91440" tIns="45720" rIns="91440" bIns="45720" rtlCol="0" anchor="ctr"/>
          <a:lstStyle>
            <a:lvl1pPr algn="r">
              <a:defRPr sz="1100">
                <a:solidFill>
                  <a:schemeClr val="tx1">
                    <a:tint val="75000"/>
                  </a:schemeClr>
                </a:solidFill>
                <a:effectLst>
                  <a:outerShdw blurRad="101600" dist="63500" dir="2700000" algn="tl" rotWithShape="0">
                    <a:prstClr val="black">
                      <a:alpha val="75000"/>
                    </a:prstClr>
                  </a:outerShdw>
                </a:effectLst>
              </a:defRPr>
            </a:lvl1pPr>
          </a:lstStyle>
          <a:p>
            <a:fld id="{70BA1CFD-BFF0-48BC-9BA5-4974D7A6AB15}" type="datetimeFigureOut">
              <a:rPr lang="en-US" smtClean="0"/>
              <a:t>04/12/12</a:t>
            </a:fld>
            <a:endParaRPr lang="en-US"/>
          </a:p>
        </p:txBody>
      </p:sp>
      <p:sp>
        <p:nvSpPr>
          <p:cNvPr id="5" name="Footer Placeholder 4"/>
          <p:cNvSpPr>
            <a:spLocks noGrp="1"/>
          </p:cNvSpPr>
          <p:nvPr>
            <p:ph type="ftr" sz="quarter" idx="3"/>
          </p:nvPr>
        </p:nvSpPr>
        <p:spPr>
          <a:xfrm>
            <a:off x="354106" y="6356350"/>
            <a:ext cx="2895600" cy="365125"/>
          </a:xfrm>
          <a:prstGeom prst="rect">
            <a:avLst/>
          </a:prstGeom>
        </p:spPr>
        <p:txBody>
          <a:bodyPr vert="horz" lIns="91440" tIns="45720" rIns="91440" bIns="45720" rtlCol="0" anchor="ctr"/>
          <a:lstStyle>
            <a:lvl1pPr algn="l">
              <a:defRPr sz="1100">
                <a:solidFill>
                  <a:schemeClr val="tx1">
                    <a:tint val="75000"/>
                  </a:schemeClr>
                </a:solidFill>
                <a:effectLst>
                  <a:outerShdw blurRad="101600" dist="63500" dir="2700000" algn="tl" rotWithShape="0">
                    <a:prstClr val="black">
                      <a:alpha val="75000"/>
                    </a:prstClr>
                  </a:outerShdw>
                </a:effectLst>
              </a:defRPr>
            </a:lvl1pPr>
          </a:lstStyle>
          <a:p>
            <a:endParaRPr lang="en-US"/>
          </a:p>
        </p:txBody>
      </p:sp>
      <p:sp>
        <p:nvSpPr>
          <p:cNvPr id="6" name="Slide Number Placeholder 5"/>
          <p:cNvSpPr>
            <a:spLocks noGrp="1"/>
          </p:cNvSpPr>
          <p:nvPr>
            <p:ph type="sldNum" sz="quarter" idx="4"/>
          </p:nvPr>
        </p:nvSpPr>
        <p:spPr>
          <a:xfrm>
            <a:off x="4191000" y="6356350"/>
            <a:ext cx="762000" cy="365125"/>
          </a:xfrm>
          <a:prstGeom prst="rect">
            <a:avLst/>
          </a:prstGeom>
        </p:spPr>
        <p:txBody>
          <a:bodyPr vert="horz" lIns="91440" tIns="45720" rIns="91440" bIns="45720" rtlCol="0" anchor="ctr"/>
          <a:lstStyle>
            <a:lvl1pPr algn="ctr">
              <a:defRPr sz="1100">
                <a:solidFill>
                  <a:schemeClr val="tx1">
                    <a:tint val="75000"/>
                  </a:schemeClr>
                </a:solidFill>
                <a:effectLst>
                  <a:outerShdw blurRad="101600" dist="63500" dir="2700000" algn="tl" rotWithShape="0">
                    <a:prstClr val="black">
                      <a:alpha val="75000"/>
                    </a:prstClr>
                  </a:outerShdw>
                </a:effectLst>
              </a:defRPr>
            </a:lvl1pPr>
          </a:lstStyle>
          <a:p>
            <a:fld id="{D12AA694-00EB-4F4B-AABB-6F50FB178914}"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ctr" defTabSz="914400" rtl="0" eaLnBrk="1" latinLnBrk="0" hangingPunct="1">
        <a:spcBef>
          <a:spcPct val="0"/>
        </a:spcBef>
        <a:buNone/>
        <a:defRPr sz="5600" b="1" kern="1200">
          <a:solidFill>
            <a:schemeClr val="tx1"/>
          </a:solidFill>
          <a:effectLst>
            <a:outerShdw blurRad="101600" dist="63500" dir="2700000" algn="tl" rotWithShape="0">
              <a:prstClr val="black">
                <a:alpha val="75000"/>
              </a:prstClr>
            </a:outerShdw>
          </a:effectLst>
          <a:latin typeface="+mj-lt"/>
          <a:ea typeface="+mj-ea"/>
          <a:cs typeface="+mj-cs"/>
        </a:defRPr>
      </a:lvl1pPr>
    </p:titleStyle>
    <p:bodyStyle>
      <a:lvl1pPr marL="403225" indent="-403225" algn="l" defTabSz="914400" rtl="0" eaLnBrk="1" latinLnBrk="0" hangingPunct="1">
        <a:spcBef>
          <a:spcPts val="2000"/>
        </a:spcBef>
        <a:buFontTx/>
        <a:buBlip>
          <a:blip r:embed="rId15"/>
        </a:buBlip>
        <a:defRPr sz="2400" b="1" kern="1200">
          <a:solidFill>
            <a:schemeClr val="tx1"/>
          </a:solidFill>
          <a:effectLst>
            <a:outerShdw blurRad="101600" dist="63500" dir="2700000" algn="tl" rotWithShape="0">
              <a:prstClr val="black">
                <a:alpha val="75000"/>
              </a:prstClr>
            </a:outerShdw>
          </a:effectLst>
          <a:latin typeface="+mn-lt"/>
          <a:ea typeface="+mn-ea"/>
          <a:cs typeface="+mn-cs"/>
        </a:defRPr>
      </a:lvl1pPr>
      <a:lvl2pPr marL="806450" indent="-403225" algn="l" defTabSz="914400" rtl="0" eaLnBrk="1" latinLnBrk="0" hangingPunct="1">
        <a:spcBef>
          <a:spcPts val="600"/>
        </a:spcBef>
        <a:buFontTx/>
        <a:buBlip>
          <a:blip r:embed="rId15"/>
        </a:buBlip>
        <a:defRPr sz="2200" b="1" kern="1200">
          <a:solidFill>
            <a:schemeClr val="tx1"/>
          </a:solidFill>
          <a:effectLst>
            <a:outerShdw blurRad="101600" dist="63500" dir="2700000" algn="tl" rotWithShape="0">
              <a:prstClr val="black">
                <a:alpha val="75000"/>
              </a:prstClr>
            </a:outerShdw>
          </a:effectLst>
          <a:latin typeface="+mn-lt"/>
          <a:ea typeface="+mn-ea"/>
          <a:cs typeface="+mn-cs"/>
        </a:defRPr>
      </a:lvl2pPr>
      <a:lvl3pPr marL="1143000" indent="-336550" algn="l" defTabSz="914400" rtl="0" eaLnBrk="1" latinLnBrk="0" hangingPunct="1">
        <a:spcBef>
          <a:spcPts val="600"/>
        </a:spcBef>
        <a:buFontTx/>
        <a:buBlip>
          <a:blip r:embed="rId15"/>
        </a:buBlip>
        <a:defRPr sz="2000" b="1" kern="1200">
          <a:solidFill>
            <a:schemeClr val="tx1"/>
          </a:solidFill>
          <a:effectLst>
            <a:outerShdw blurRad="101600" dist="63500" dir="2700000" algn="tl" rotWithShape="0">
              <a:prstClr val="black">
                <a:alpha val="75000"/>
              </a:prstClr>
            </a:outerShdw>
          </a:effectLst>
          <a:latin typeface="+mn-lt"/>
          <a:ea typeface="+mn-ea"/>
          <a:cs typeface="+mn-cs"/>
        </a:defRPr>
      </a:lvl3pPr>
      <a:lvl4pPr marL="1492250" indent="-349250" algn="l" defTabSz="914400" rtl="0" eaLnBrk="1" latinLnBrk="0" hangingPunct="1">
        <a:spcBef>
          <a:spcPts val="600"/>
        </a:spcBef>
        <a:buFontTx/>
        <a:buBlip>
          <a:blip r:embed="rId15"/>
        </a:buBlip>
        <a:defRPr sz="1800" b="1" kern="1200">
          <a:solidFill>
            <a:schemeClr val="tx1"/>
          </a:solidFill>
          <a:effectLst>
            <a:outerShdw blurRad="101600" dist="63500" dir="2700000" algn="tl" rotWithShape="0">
              <a:prstClr val="black">
                <a:alpha val="75000"/>
              </a:prstClr>
            </a:outerShdw>
          </a:effectLst>
          <a:latin typeface="+mn-lt"/>
          <a:ea typeface="+mn-ea"/>
          <a:cs typeface="+mn-cs"/>
        </a:defRPr>
      </a:lvl4pPr>
      <a:lvl5pPr marL="1828800" indent="-336550" algn="l" defTabSz="914400" rtl="0" eaLnBrk="1" latinLnBrk="0" hangingPunct="1">
        <a:spcBef>
          <a:spcPts val="600"/>
        </a:spcBef>
        <a:buFontTx/>
        <a:buBlip>
          <a:blip r:embed="rId15"/>
        </a:buBlip>
        <a:defRPr sz="1800" b="1" kern="1200">
          <a:solidFill>
            <a:schemeClr val="tx1"/>
          </a:solidFill>
          <a:effectLst>
            <a:outerShdw blurRad="101600" dist="63500" dir="2700000" algn="tl" rotWithShape="0">
              <a:prstClr val="black">
                <a:alpha val="75000"/>
              </a:prstClr>
            </a:outerShdw>
          </a:effectLst>
          <a:latin typeface="+mn-lt"/>
          <a:ea typeface="+mn-ea"/>
          <a:cs typeface="+mn-cs"/>
        </a:defRPr>
      </a:lvl5pPr>
      <a:lvl6pPr marL="2173288" indent="-344488" algn="l" defTabSz="914400" rtl="0" eaLnBrk="1" latinLnBrk="0" hangingPunct="1">
        <a:spcBef>
          <a:spcPct val="20000"/>
        </a:spcBef>
        <a:buFontTx/>
        <a:buBlip>
          <a:blip r:embed="rId15"/>
        </a:buBlip>
        <a:defRPr lang="en-US" sz="1800" b="1" kern="1200" dirty="0" smtClean="0">
          <a:solidFill>
            <a:schemeClr val="tx1"/>
          </a:solidFill>
          <a:effectLst>
            <a:outerShdw blurRad="101600" dist="63500" dir="2700000" algn="tl" rotWithShape="0">
              <a:prstClr val="black">
                <a:alpha val="75000"/>
              </a:prstClr>
            </a:outerShdw>
          </a:effectLst>
          <a:latin typeface="+mn-lt"/>
          <a:ea typeface="+mn-ea"/>
          <a:cs typeface="+mn-cs"/>
        </a:defRPr>
      </a:lvl6pPr>
      <a:lvl7pPr marL="2516188" indent="-344488" algn="l" defTabSz="914400" rtl="0" eaLnBrk="1" latinLnBrk="0" hangingPunct="1">
        <a:spcBef>
          <a:spcPct val="20000"/>
        </a:spcBef>
        <a:buFontTx/>
        <a:buBlip>
          <a:blip r:embed="rId15"/>
        </a:buBlip>
        <a:defRPr lang="en-US" sz="1800" b="1" kern="1200" dirty="0" smtClean="0">
          <a:solidFill>
            <a:schemeClr val="tx1"/>
          </a:solidFill>
          <a:effectLst>
            <a:outerShdw blurRad="101600" dist="63500" dir="2700000" algn="tl" rotWithShape="0">
              <a:prstClr val="black">
                <a:alpha val="75000"/>
              </a:prstClr>
            </a:outerShdw>
          </a:effectLst>
          <a:latin typeface="+mn-lt"/>
          <a:ea typeface="+mn-ea"/>
          <a:cs typeface="+mn-cs"/>
        </a:defRPr>
      </a:lvl7pPr>
      <a:lvl8pPr marL="2860675" indent="-344488" algn="l" defTabSz="914400" rtl="0" eaLnBrk="1" latinLnBrk="0" hangingPunct="1">
        <a:spcBef>
          <a:spcPct val="20000"/>
        </a:spcBef>
        <a:buFontTx/>
        <a:buBlip>
          <a:blip r:embed="rId15"/>
        </a:buBlip>
        <a:defRPr lang="en-US" sz="1800" b="1" kern="1200" dirty="0" smtClean="0">
          <a:solidFill>
            <a:schemeClr val="tx1"/>
          </a:solidFill>
          <a:effectLst>
            <a:outerShdw blurRad="101600" dist="63500" dir="2700000" algn="tl" rotWithShape="0">
              <a:prstClr val="black">
                <a:alpha val="75000"/>
              </a:prstClr>
            </a:outerShdw>
          </a:effectLst>
          <a:latin typeface="+mn-lt"/>
          <a:ea typeface="+mn-ea"/>
          <a:cs typeface="+mn-cs"/>
        </a:defRPr>
      </a:lvl8pPr>
      <a:lvl9pPr marL="3205163" indent="-344488" algn="l" defTabSz="914400" rtl="0" eaLnBrk="1" latinLnBrk="0" hangingPunct="1">
        <a:spcBef>
          <a:spcPct val="20000"/>
        </a:spcBef>
        <a:buFontTx/>
        <a:buBlip>
          <a:blip r:embed="rId15"/>
        </a:buBlip>
        <a:defRPr lang="en-US" sz="1800" b="1" kern="1200" dirty="0">
          <a:solidFill>
            <a:schemeClr val="tx1"/>
          </a:solidFill>
          <a:effectLst>
            <a:outerShdw blurRad="101600" dist="63500" dir="2700000" algn="tl" rotWithShape="0">
              <a:prstClr val="black">
                <a:alpha val="75000"/>
              </a:prstClr>
            </a:outerShdw>
          </a:effectLst>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smtClean="0"/>
              <a:t>AWS : Media </a:t>
            </a:r>
            <a:r>
              <a:rPr lang="fr-FR" dirty="0" err="1" smtClean="0"/>
              <a:t>Hosting</a:t>
            </a:r>
            <a:endParaRPr lang="fr-FR" dirty="0"/>
          </a:p>
        </p:txBody>
      </p:sp>
      <p:sp>
        <p:nvSpPr>
          <p:cNvPr id="3" name="Sous-titre 2"/>
          <p:cNvSpPr>
            <a:spLocks noGrp="1"/>
          </p:cNvSpPr>
          <p:nvPr>
            <p:ph type="subTitle" idx="1"/>
          </p:nvPr>
        </p:nvSpPr>
        <p:spPr/>
        <p:txBody>
          <a:bodyPr/>
          <a:lstStyle/>
          <a:p>
            <a:r>
              <a:rPr lang="fr-FR" dirty="0" smtClean="0"/>
              <a:t>Marc </a:t>
            </a:r>
            <a:r>
              <a:rPr lang="fr-FR" dirty="0" err="1" smtClean="0"/>
              <a:t>Douchement</a:t>
            </a:r>
            <a:r>
              <a:rPr lang="fr-FR" dirty="0" smtClean="0"/>
              <a:t/>
            </a:r>
            <a:br>
              <a:rPr lang="fr-FR" dirty="0" smtClean="0"/>
            </a:br>
            <a:r>
              <a:rPr lang="fr-FR" dirty="0" smtClean="0"/>
              <a:t>Romain Le Ho</a:t>
            </a:r>
            <a:endParaRPr lang="fr-FR" dirty="0"/>
          </a:p>
        </p:txBody>
      </p:sp>
    </p:spTree>
    <p:extLst>
      <p:ext uri="{BB962C8B-B14F-4D97-AF65-F5344CB8AC3E}">
        <p14:creationId xmlns:p14="http://schemas.microsoft.com/office/powerpoint/2010/main" val="36745611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Introduction</a:t>
            </a:r>
            <a:endParaRPr lang="fr-FR" dirty="0"/>
          </a:p>
        </p:txBody>
      </p:sp>
      <p:sp>
        <p:nvSpPr>
          <p:cNvPr id="3" name="Espace réservé du contenu 2"/>
          <p:cNvSpPr>
            <a:spLocks noGrp="1"/>
          </p:cNvSpPr>
          <p:nvPr>
            <p:ph idx="1"/>
          </p:nvPr>
        </p:nvSpPr>
        <p:spPr/>
        <p:txBody>
          <a:bodyPr>
            <a:normAutofit/>
          </a:bodyPr>
          <a:lstStyle/>
          <a:p>
            <a:r>
              <a:rPr lang="fr-FR" sz="2800" u="sng" dirty="0" smtClean="0"/>
              <a:t>But</a:t>
            </a:r>
            <a:endParaRPr lang="fr-FR" sz="2800" u="sng" dirty="0" smtClean="0"/>
          </a:p>
          <a:p>
            <a:pPr lvl="1"/>
            <a:r>
              <a:rPr lang="fr-FR" dirty="0" smtClean="0"/>
              <a:t>Diffuser des fichiers multimédia sur le Web</a:t>
            </a:r>
          </a:p>
          <a:p>
            <a:r>
              <a:rPr lang="fr-FR" sz="2800" u="sng" dirty="0" smtClean="0"/>
              <a:t>Défi</a:t>
            </a:r>
            <a:endParaRPr lang="fr-FR" sz="2800" u="sng" dirty="0"/>
          </a:p>
          <a:p>
            <a:pPr lvl="1"/>
            <a:r>
              <a:rPr lang="fr-FR" dirty="0"/>
              <a:t>Gérer les imprévus</a:t>
            </a:r>
          </a:p>
          <a:p>
            <a:pPr lvl="2"/>
            <a:r>
              <a:rPr lang="fr-FR" dirty="0"/>
              <a:t>Pics de demande</a:t>
            </a:r>
          </a:p>
          <a:p>
            <a:pPr lvl="2"/>
            <a:r>
              <a:rPr lang="fr-FR" dirty="0"/>
              <a:t>Problèmes inattendus</a:t>
            </a:r>
          </a:p>
          <a:p>
            <a:pPr lvl="1"/>
            <a:r>
              <a:rPr lang="fr-FR" dirty="0"/>
              <a:t>Estimer les coûts</a:t>
            </a:r>
          </a:p>
          <a:p>
            <a:pPr lvl="1"/>
            <a:endParaRPr lang="fr-FR" dirty="0"/>
          </a:p>
          <a:p>
            <a:pPr lvl="2"/>
            <a:endParaRPr lang="fr-FR" dirty="0"/>
          </a:p>
        </p:txBody>
      </p:sp>
      <p:pic>
        <p:nvPicPr>
          <p:cNvPr id="4" name="Image 3" descr="Noia_64_apps_multimedia.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24800" y="594439"/>
            <a:ext cx="812800" cy="812800"/>
          </a:xfrm>
          <a:prstGeom prst="rect">
            <a:avLst/>
          </a:prstGeom>
        </p:spPr>
      </p:pic>
    </p:spTree>
    <p:extLst>
      <p:ext uri="{BB962C8B-B14F-4D97-AF65-F5344CB8AC3E}">
        <p14:creationId xmlns:p14="http://schemas.microsoft.com/office/powerpoint/2010/main" val="17584567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Les solution AWS</a:t>
            </a:r>
            <a:endParaRPr lang="fr-FR" dirty="0"/>
          </a:p>
        </p:txBody>
      </p:sp>
      <p:sp>
        <p:nvSpPr>
          <p:cNvPr id="3" name="Espace réservé du contenu 2"/>
          <p:cNvSpPr>
            <a:spLocks noGrp="1"/>
          </p:cNvSpPr>
          <p:nvPr>
            <p:ph idx="1"/>
          </p:nvPr>
        </p:nvSpPr>
        <p:spPr>
          <a:xfrm>
            <a:off x="779462" y="1882588"/>
            <a:ext cx="8016613" cy="3953436"/>
          </a:xfrm>
        </p:spPr>
        <p:txBody>
          <a:bodyPr>
            <a:normAutofit/>
          </a:bodyPr>
          <a:lstStyle/>
          <a:p>
            <a:r>
              <a:rPr lang="fr-FR" sz="3200" dirty="0"/>
              <a:t>3</a:t>
            </a:r>
            <a:r>
              <a:rPr lang="fr-FR" sz="3200" dirty="0" smtClean="0"/>
              <a:t> </a:t>
            </a:r>
            <a:r>
              <a:rPr lang="fr-FR" sz="3200" dirty="0" smtClean="0"/>
              <a:t>produits Amazon pour l’hébergement</a:t>
            </a:r>
          </a:p>
          <a:p>
            <a:pPr lvl="1"/>
            <a:r>
              <a:rPr lang="fr-FR" sz="3200" dirty="0" smtClean="0"/>
              <a:t>Amazon Simple Storage Service (Amazon S3</a:t>
            </a:r>
            <a:r>
              <a:rPr lang="fr-FR" sz="3200" dirty="0" smtClean="0"/>
              <a:t>)</a:t>
            </a:r>
          </a:p>
          <a:p>
            <a:pPr lvl="1"/>
            <a:r>
              <a:rPr lang="fr-FR" sz="3200" dirty="0" smtClean="0"/>
              <a:t> Amazon </a:t>
            </a:r>
            <a:r>
              <a:rPr lang="fr-FR" sz="3200" dirty="0" err="1" smtClean="0"/>
              <a:t>Elastic</a:t>
            </a:r>
            <a:r>
              <a:rPr lang="fr-FR" sz="3200" dirty="0" smtClean="0"/>
              <a:t> </a:t>
            </a:r>
            <a:r>
              <a:rPr lang="fr-FR" sz="3200" dirty="0" err="1" smtClean="0"/>
              <a:t>Compute</a:t>
            </a:r>
            <a:r>
              <a:rPr lang="fr-FR" sz="3200" dirty="0" smtClean="0"/>
              <a:t> Cloud (Amazon EC2</a:t>
            </a:r>
            <a:r>
              <a:rPr lang="fr-FR" sz="3200" dirty="0"/>
              <a:t>)</a:t>
            </a:r>
          </a:p>
          <a:p>
            <a:pPr lvl="1"/>
            <a:r>
              <a:rPr lang="fr-FR" sz="3200" dirty="0"/>
              <a:t>Amazon </a:t>
            </a:r>
            <a:r>
              <a:rPr lang="fr-FR" sz="3200" dirty="0" err="1"/>
              <a:t>CloudFront</a:t>
            </a:r>
            <a:endParaRPr lang="fr-FR" sz="3200" dirty="0"/>
          </a:p>
          <a:p>
            <a:pPr lvl="1"/>
            <a:endParaRPr lang="fr-FR" sz="3200" dirty="0" smtClean="0"/>
          </a:p>
          <a:p>
            <a:pPr lvl="1"/>
            <a:endParaRPr lang="fr-FR" sz="3200" dirty="0" smtClean="0"/>
          </a:p>
          <a:p>
            <a:pPr marL="403225" lvl="1" indent="0">
              <a:buNone/>
            </a:pPr>
            <a:endParaRPr lang="fr-FR" sz="3200" dirty="0" smtClean="0"/>
          </a:p>
        </p:txBody>
      </p:sp>
    </p:spTree>
    <p:extLst>
      <p:ext uri="{BB962C8B-B14F-4D97-AF65-F5344CB8AC3E}">
        <p14:creationId xmlns:p14="http://schemas.microsoft.com/office/powerpoint/2010/main" val="33821036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79462" y="107577"/>
            <a:ext cx="7935544" cy="1653988"/>
          </a:xfrm>
        </p:spPr>
        <p:txBody>
          <a:bodyPr/>
          <a:lstStyle/>
          <a:p>
            <a:r>
              <a:rPr lang="fr-FR" u="sng" dirty="0" smtClean="0"/>
              <a:t>Amazon S3</a:t>
            </a:r>
            <a:r>
              <a:rPr lang="fr-FR" dirty="0" smtClean="0"/>
              <a:t/>
            </a:r>
            <a:br>
              <a:rPr lang="fr-FR" dirty="0" smtClean="0"/>
            </a:br>
            <a:r>
              <a:rPr lang="fr-FR" dirty="0" smtClean="0"/>
              <a:t>Qu’est ce que c’est ?</a:t>
            </a:r>
            <a:endParaRPr lang="fr-FR" dirty="0"/>
          </a:p>
        </p:txBody>
      </p:sp>
      <p:sp>
        <p:nvSpPr>
          <p:cNvPr id="3" name="Espace réservé du contenu 2"/>
          <p:cNvSpPr>
            <a:spLocks noGrp="1"/>
          </p:cNvSpPr>
          <p:nvPr>
            <p:ph idx="1"/>
          </p:nvPr>
        </p:nvSpPr>
        <p:spPr>
          <a:xfrm>
            <a:off x="779462" y="2382926"/>
            <a:ext cx="7581901" cy="3953436"/>
          </a:xfrm>
        </p:spPr>
        <p:txBody>
          <a:bodyPr>
            <a:normAutofit/>
          </a:bodyPr>
          <a:lstStyle/>
          <a:p>
            <a:pPr lvl="1"/>
            <a:r>
              <a:rPr lang="fr-FR" sz="3200" dirty="0" smtClean="0"/>
              <a:t>Service de stockage via une interface de services Web</a:t>
            </a:r>
          </a:p>
          <a:p>
            <a:pPr lvl="2"/>
            <a:r>
              <a:rPr lang="fr-FR" sz="3000" dirty="0" smtClean="0"/>
              <a:t>N</a:t>
            </a:r>
            <a:r>
              <a:rPr lang="fr-FR" sz="3000" dirty="0" smtClean="0"/>
              <a:t>’importe o</a:t>
            </a:r>
            <a:r>
              <a:rPr lang="fr-FR" sz="3000" dirty="0" smtClean="0"/>
              <a:t>ù</a:t>
            </a:r>
          </a:p>
          <a:p>
            <a:pPr lvl="2"/>
            <a:r>
              <a:rPr lang="fr-FR" sz="3000" dirty="0" smtClean="0"/>
              <a:t>N’importe quand</a:t>
            </a:r>
          </a:p>
          <a:p>
            <a:pPr lvl="2"/>
            <a:r>
              <a:rPr lang="fr-FR" sz="3000" dirty="0" smtClean="0"/>
              <a:t>N’importe quelle quantité de données</a:t>
            </a:r>
            <a:endParaRPr lang="fr-FR" sz="3000" dirty="0" smtClean="0"/>
          </a:p>
          <a:p>
            <a:pPr lvl="1"/>
            <a:endParaRPr lang="fr-FR" sz="3200" dirty="0" smtClean="0"/>
          </a:p>
        </p:txBody>
      </p:sp>
    </p:spTree>
    <p:extLst>
      <p:ext uri="{BB962C8B-B14F-4D97-AF65-F5344CB8AC3E}">
        <p14:creationId xmlns:p14="http://schemas.microsoft.com/office/powerpoint/2010/main" val="35131312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79462" y="107577"/>
            <a:ext cx="7935544" cy="1653988"/>
          </a:xfrm>
        </p:spPr>
        <p:txBody>
          <a:bodyPr/>
          <a:lstStyle/>
          <a:p>
            <a:r>
              <a:rPr lang="fr-FR" u="sng" dirty="0" smtClean="0"/>
              <a:t>Amazon S3 </a:t>
            </a:r>
            <a:r>
              <a:rPr lang="fr-FR" dirty="0" smtClean="0"/>
              <a:t>Fonctionnalit</a:t>
            </a:r>
            <a:r>
              <a:rPr lang="fr-FR" dirty="0" smtClean="0"/>
              <a:t>és</a:t>
            </a:r>
            <a:endParaRPr lang="fr-FR" dirty="0"/>
          </a:p>
        </p:txBody>
      </p:sp>
      <p:sp>
        <p:nvSpPr>
          <p:cNvPr id="3" name="Espace réservé du contenu 2"/>
          <p:cNvSpPr>
            <a:spLocks noGrp="1"/>
          </p:cNvSpPr>
          <p:nvPr>
            <p:ph idx="1"/>
          </p:nvPr>
        </p:nvSpPr>
        <p:spPr>
          <a:xfrm>
            <a:off x="779462" y="2382923"/>
            <a:ext cx="8364538" cy="4333153"/>
          </a:xfrm>
        </p:spPr>
        <p:txBody>
          <a:bodyPr>
            <a:normAutofit fontScale="85000" lnSpcReduction="10000"/>
          </a:bodyPr>
          <a:lstStyle/>
          <a:p>
            <a:pPr lvl="1"/>
            <a:r>
              <a:rPr lang="fr-FR" sz="3200" dirty="0" smtClean="0"/>
              <a:t>Objets</a:t>
            </a:r>
            <a:endParaRPr lang="fr-FR" sz="3200" dirty="0" smtClean="0"/>
          </a:p>
          <a:p>
            <a:pPr lvl="2"/>
            <a:r>
              <a:rPr lang="fr-FR" sz="3000" dirty="0" smtClean="0"/>
              <a:t>Stockés d</a:t>
            </a:r>
            <a:r>
              <a:rPr lang="fr-FR" sz="3000" dirty="0" smtClean="0"/>
              <a:t>ans un compartiment</a:t>
            </a:r>
          </a:p>
          <a:p>
            <a:pPr lvl="2"/>
            <a:r>
              <a:rPr lang="fr-FR" sz="3000" dirty="0" smtClean="0"/>
              <a:t>Pouvant être situés dans une région particulière</a:t>
            </a:r>
          </a:p>
          <a:p>
            <a:pPr lvl="1"/>
            <a:r>
              <a:rPr lang="fr-FR" sz="3200" dirty="0" smtClean="0"/>
              <a:t>Mécanismes d’authentification et de cryptage</a:t>
            </a:r>
            <a:endParaRPr lang="fr-FR" sz="3000" dirty="0" smtClean="0"/>
          </a:p>
          <a:p>
            <a:pPr lvl="1"/>
            <a:r>
              <a:rPr lang="fr-FR" sz="3200" dirty="0" smtClean="0"/>
              <a:t>Utilisation des interfaces standard SOAP et REST</a:t>
            </a:r>
          </a:p>
          <a:p>
            <a:pPr lvl="1"/>
            <a:r>
              <a:rPr lang="fr-FR" sz="3200" dirty="0" smtClean="0"/>
              <a:t>Fonctions annexes :</a:t>
            </a:r>
          </a:p>
          <a:p>
            <a:pPr lvl="2"/>
            <a:r>
              <a:rPr lang="fr-FR" sz="3000" dirty="0" smtClean="0"/>
              <a:t>S</a:t>
            </a:r>
            <a:r>
              <a:rPr lang="fr-FR" sz="3000" dirty="0" smtClean="0"/>
              <a:t>éparation des données par compartiment</a:t>
            </a:r>
          </a:p>
          <a:p>
            <a:pPr lvl="2"/>
            <a:r>
              <a:rPr lang="fr-FR" sz="3000" dirty="0" smtClean="0"/>
              <a:t>Surveillance et contrôle des dépenses</a:t>
            </a:r>
          </a:p>
          <a:p>
            <a:pPr lvl="2"/>
            <a:r>
              <a:rPr lang="fr-FR" sz="3000" dirty="0" smtClean="0"/>
              <a:t>Archive automatique des données</a:t>
            </a:r>
            <a:endParaRPr lang="fr-FR" sz="3000" dirty="0" smtClean="0"/>
          </a:p>
        </p:txBody>
      </p:sp>
    </p:spTree>
    <p:extLst>
      <p:ext uri="{BB962C8B-B14F-4D97-AF65-F5344CB8AC3E}">
        <p14:creationId xmlns:p14="http://schemas.microsoft.com/office/powerpoint/2010/main" val="39635565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79462" y="107577"/>
            <a:ext cx="7935544" cy="1653988"/>
          </a:xfrm>
        </p:spPr>
        <p:txBody>
          <a:bodyPr/>
          <a:lstStyle/>
          <a:p>
            <a:r>
              <a:rPr lang="fr-FR" u="sng" dirty="0" smtClean="0"/>
              <a:t>Amazon EC2 </a:t>
            </a:r>
            <a:br>
              <a:rPr lang="fr-FR" u="sng" dirty="0" smtClean="0"/>
            </a:br>
            <a:r>
              <a:rPr lang="fr-FR" dirty="0" smtClean="0"/>
              <a:t>Qu’est ce que c’est ?</a:t>
            </a:r>
            <a:endParaRPr lang="fr-FR" dirty="0"/>
          </a:p>
        </p:txBody>
      </p:sp>
      <p:sp>
        <p:nvSpPr>
          <p:cNvPr id="3" name="Espace réservé du contenu 2"/>
          <p:cNvSpPr>
            <a:spLocks noGrp="1"/>
          </p:cNvSpPr>
          <p:nvPr>
            <p:ph idx="1"/>
          </p:nvPr>
        </p:nvSpPr>
        <p:spPr>
          <a:xfrm>
            <a:off x="779461" y="2382923"/>
            <a:ext cx="8109603" cy="4333153"/>
          </a:xfrm>
        </p:spPr>
        <p:txBody>
          <a:bodyPr>
            <a:normAutofit fontScale="85000" lnSpcReduction="10000"/>
          </a:bodyPr>
          <a:lstStyle/>
          <a:p>
            <a:pPr lvl="1"/>
            <a:r>
              <a:rPr lang="fr-FR" sz="3200" dirty="0" smtClean="0"/>
              <a:t>Objets</a:t>
            </a:r>
            <a:endParaRPr lang="fr-FR" sz="3200" dirty="0" smtClean="0"/>
          </a:p>
          <a:p>
            <a:pPr lvl="2"/>
            <a:r>
              <a:rPr lang="fr-FR" sz="3000" dirty="0" smtClean="0"/>
              <a:t>Stockés d</a:t>
            </a:r>
            <a:r>
              <a:rPr lang="fr-FR" sz="3000" dirty="0" smtClean="0"/>
              <a:t>ans un compartiment</a:t>
            </a:r>
          </a:p>
          <a:p>
            <a:pPr lvl="2"/>
            <a:r>
              <a:rPr lang="fr-FR" sz="3000" dirty="0" smtClean="0"/>
              <a:t>Pouvant être situés dans une région particulière</a:t>
            </a:r>
          </a:p>
          <a:p>
            <a:pPr lvl="1"/>
            <a:r>
              <a:rPr lang="fr-FR" sz="3200" dirty="0" smtClean="0"/>
              <a:t>Mécanismes d’authentification et de cryptage</a:t>
            </a:r>
            <a:endParaRPr lang="fr-FR" sz="3000" dirty="0" smtClean="0"/>
          </a:p>
          <a:p>
            <a:pPr lvl="1"/>
            <a:r>
              <a:rPr lang="fr-FR" sz="3200" dirty="0" smtClean="0"/>
              <a:t>Utilisation des interfaces standard SOAP et REST</a:t>
            </a:r>
          </a:p>
          <a:p>
            <a:pPr lvl="1"/>
            <a:r>
              <a:rPr lang="fr-FR" sz="3200" dirty="0" smtClean="0"/>
              <a:t>Fonctions annexes :</a:t>
            </a:r>
          </a:p>
          <a:p>
            <a:pPr lvl="2"/>
            <a:r>
              <a:rPr lang="fr-FR" sz="3000" dirty="0" smtClean="0"/>
              <a:t>S</a:t>
            </a:r>
            <a:r>
              <a:rPr lang="fr-FR" sz="3000" dirty="0" smtClean="0"/>
              <a:t>éparation des données par compartiment</a:t>
            </a:r>
          </a:p>
          <a:p>
            <a:pPr lvl="2"/>
            <a:r>
              <a:rPr lang="fr-FR" sz="3000" dirty="0" smtClean="0"/>
              <a:t>Surveillance et contrôle des dépenses</a:t>
            </a:r>
          </a:p>
          <a:p>
            <a:pPr lvl="2"/>
            <a:r>
              <a:rPr lang="fr-FR" sz="3000" dirty="0" smtClean="0"/>
              <a:t>Archivage automatique des données</a:t>
            </a:r>
            <a:endParaRPr lang="fr-FR" sz="3000" dirty="0" smtClean="0"/>
          </a:p>
        </p:txBody>
      </p:sp>
    </p:spTree>
    <p:extLst>
      <p:ext uri="{BB962C8B-B14F-4D97-AF65-F5344CB8AC3E}">
        <p14:creationId xmlns:p14="http://schemas.microsoft.com/office/powerpoint/2010/main" val="18782260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79462" y="107577"/>
            <a:ext cx="7935544" cy="1653988"/>
          </a:xfrm>
        </p:spPr>
        <p:txBody>
          <a:bodyPr/>
          <a:lstStyle/>
          <a:p>
            <a:r>
              <a:rPr lang="fr-FR" dirty="0" smtClean="0"/>
              <a:t>Avantages selon Amazon</a:t>
            </a:r>
            <a:endParaRPr lang="fr-FR" dirty="0"/>
          </a:p>
        </p:txBody>
      </p:sp>
      <p:sp>
        <p:nvSpPr>
          <p:cNvPr id="3" name="Espace réservé du contenu 2"/>
          <p:cNvSpPr>
            <a:spLocks noGrp="1"/>
          </p:cNvSpPr>
          <p:nvPr>
            <p:ph idx="1"/>
          </p:nvPr>
        </p:nvSpPr>
        <p:spPr/>
        <p:txBody>
          <a:bodyPr>
            <a:normAutofit/>
          </a:bodyPr>
          <a:lstStyle/>
          <a:p>
            <a:pPr lvl="1"/>
            <a:r>
              <a:rPr lang="fr-FR" sz="3200" dirty="0"/>
              <a:t>Facile </a:t>
            </a:r>
            <a:r>
              <a:rPr lang="fr-FR" sz="3200" dirty="0" smtClean="0"/>
              <a:t>d'utilisation</a:t>
            </a:r>
          </a:p>
          <a:p>
            <a:pPr lvl="1"/>
            <a:r>
              <a:rPr lang="fr-FR" sz="3200" dirty="0" smtClean="0"/>
              <a:t>Flexible</a:t>
            </a:r>
            <a:endParaRPr lang="fr-FR" sz="3200" dirty="0" smtClean="0"/>
          </a:p>
          <a:p>
            <a:pPr lvl="1"/>
            <a:r>
              <a:rPr lang="fr-FR" sz="3200" dirty="0" smtClean="0"/>
              <a:t>Economique</a:t>
            </a:r>
          </a:p>
          <a:p>
            <a:pPr lvl="1"/>
            <a:r>
              <a:rPr lang="fr-FR" sz="3200" dirty="0" smtClean="0"/>
              <a:t>Fiable</a:t>
            </a:r>
          </a:p>
        </p:txBody>
      </p:sp>
    </p:spTree>
    <p:extLst>
      <p:ext uri="{BB962C8B-B14F-4D97-AF65-F5344CB8AC3E}">
        <p14:creationId xmlns:p14="http://schemas.microsoft.com/office/powerpoint/2010/main" val="346713562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bite">
  <a:themeElements>
    <a:clrScheme name="Orbit">
      <a:dk1>
        <a:srgbClr val="000000"/>
      </a:dk1>
      <a:lt1>
        <a:srgbClr val="FFFFFF"/>
      </a:lt1>
      <a:dk2>
        <a:srgbClr val="7C9BA5"/>
      </a:dk2>
      <a:lt2>
        <a:srgbClr val="C1D0CA"/>
      </a:lt2>
      <a:accent1>
        <a:srgbClr val="F2D908"/>
      </a:accent1>
      <a:accent2>
        <a:srgbClr val="9DE61E"/>
      </a:accent2>
      <a:accent3>
        <a:srgbClr val="0D8BE6"/>
      </a:accent3>
      <a:accent4>
        <a:srgbClr val="C61B1B"/>
      </a:accent4>
      <a:accent5>
        <a:srgbClr val="E26F08"/>
      </a:accent5>
      <a:accent6>
        <a:srgbClr val="8D35D1"/>
      </a:accent6>
      <a:hlink>
        <a:srgbClr val="ECBF0B"/>
      </a:hlink>
      <a:folHlink>
        <a:srgbClr val="F4E5A8"/>
      </a:folHlink>
    </a:clrScheme>
    <a:fontScheme name="Orbit">
      <a:majorFont>
        <a:latin typeface="Candara"/>
        <a:ea typeface=""/>
        <a:cs typeface=""/>
        <a:font script="Jpan" typeface="ＭＳ Ｐゴシック"/>
      </a:majorFont>
      <a:minorFont>
        <a:latin typeface="Candara"/>
        <a:ea typeface=""/>
        <a:cs typeface=""/>
        <a:font script="Jpan" typeface="ＭＳ Ｐゴシック"/>
      </a:minorFont>
    </a:fontScheme>
    <a:fmtScheme name="Orbit">
      <a:fillStyleLst>
        <a:solidFill>
          <a:schemeClr val="phClr"/>
        </a:solidFill>
        <a:solidFill>
          <a:schemeClr val="phClr">
            <a:shade val="80000"/>
          </a:schemeClr>
        </a:solidFill>
        <a:gradFill rotWithShape="1">
          <a:gsLst>
            <a:gs pos="0">
              <a:schemeClr val="phClr">
                <a:shade val="30000"/>
                <a:satMod val="100000"/>
              </a:schemeClr>
            </a:gs>
            <a:gs pos="80000">
              <a:schemeClr val="phClr">
                <a:shade val="90000"/>
                <a:satMod val="100000"/>
              </a:schemeClr>
            </a:gs>
            <a:gs pos="100000">
              <a:schemeClr val="phClr">
                <a:tint val="90000"/>
                <a:shade val="100000"/>
                <a:satMod val="150000"/>
              </a:schemeClr>
            </a:gs>
          </a:gsLst>
          <a:lin ang="16200000" scaled="0"/>
        </a:gradFill>
      </a:fillStyleLst>
      <a:lnStyleLst>
        <a:ln w="12700" cap="flat" cmpd="sng" algn="ctr">
          <a:solidFill>
            <a:schemeClr val="phClr">
              <a:shade val="95000"/>
              <a:satMod val="105000"/>
            </a:schemeClr>
          </a:solidFill>
          <a:prstDash val="solid"/>
        </a:ln>
        <a:ln w="31750" cap="flat" cmpd="sng" algn="ctr">
          <a:solidFill>
            <a:schemeClr val="phClr">
              <a:shade val="90000"/>
            </a:schemeClr>
          </a:solidFill>
          <a:prstDash val="solid"/>
        </a:ln>
        <a:ln w="76200" cap="flat" cmpd="sng" algn="ctr">
          <a:solidFill>
            <a:schemeClr val="phClr"/>
          </a:solidFill>
          <a:prstDash val="solid"/>
        </a:ln>
      </a:lnStyleLst>
      <a:effectStyleLst>
        <a:effectStyle>
          <a:effectLst/>
        </a:effectStyle>
        <a:effectStyle>
          <a:effectLst>
            <a:outerShdw blurRad="228600" dist="38100" dir="5400000" sx="104000" sy="104000" algn="ctr" rotWithShape="0">
              <a:srgbClr val="000000">
                <a:alpha val="80000"/>
              </a:srgbClr>
            </a:outerShdw>
          </a:effectLst>
        </a:effectStyle>
        <a:effectStyle>
          <a:effectLst>
            <a:outerShdw blurRad="317500" dist="381000" dir="5400000" sx="90000" sy="20000" rotWithShape="0">
              <a:srgbClr val="000000">
                <a:alpha val="40000"/>
              </a:srgbClr>
            </a:outerShdw>
          </a:effectLst>
          <a:scene3d>
            <a:camera prst="orthographicFront">
              <a:rot lat="0" lon="0" rev="0"/>
            </a:camera>
            <a:lightRig rig="balanced" dir="t"/>
          </a:scene3d>
          <a:sp3d prstMaterial="metal">
            <a:bevelT w="254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lin ang="5400000" scaled="0"/>
        </a:gradFill>
        <a:blipFill rotWithShape="1">
          <a:blip xmlns:r="http://schemas.openxmlformats.org/officeDocument/2006/relationships" r:embed="rId1">
            <a:duotone>
              <a:schemeClr val="phClr">
                <a:shade val="1000"/>
                <a:lumMod val="80000"/>
              </a:schemeClr>
              <a:schemeClr val="phClr">
                <a:satMod val="360000"/>
                <a:lumMod val="14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Orbite.thmx</Template>
  <TotalTime>258</TotalTime>
  <Words>564</Words>
  <Application>Microsoft Macintosh PowerPoint</Application>
  <PresentationFormat>Présentation à l'écran (4:3)</PresentationFormat>
  <Paragraphs>66</Paragraphs>
  <Slides>7</Slides>
  <Notes>4</Notes>
  <HiddenSlides>0</HiddenSlides>
  <MMClips>0</MMClips>
  <ScaleCrop>false</ScaleCrop>
  <HeadingPairs>
    <vt:vector size="4" baseType="variant">
      <vt:variant>
        <vt:lpstr>Thème</vt:lpstr>
      </vt:variant>
      <vt:variant>
        <vt:i4>1</vt:i4>
      </vt:variant>
      <vt:variant>
        <vt:lpstr>Titres des diapositives</vt:lpstr>
      </vt:variant>
      <vt:variant>
        <vt:i4>7</vt:i4>
      </vt:variant>
    </vt:vector>
  </HeadingPairs>
  <TitlesOfParts>
    <vt:vector size="8" baseType="lpstr">
      <vt:lpstr>Orbite</vt:lpstr>
      <vt:lpstr>AWS : Media Hosting</vt:lpstr>
      <vt:lpstr>Introduction</vt:lpstr>
      <vt:lpstr>Les solution AWS</vt:lpstr>
      <vt:lpstr>Amazon S3 Qu’est ce que c’est ?</vt:lpstr>
      <vt:lpstr>Amazon S3 Fonctionnalités</vt:lpstr>
      <vt:lpstr>Amazon EC2  Qu’est ce que c’est ?</vt:lpstr>
      <vt:lpstr>Avantages selon Amazon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AWS : Media Hosting</dc:title>
  <dc:creator>romfret</dc:creator>
  <cp:lastModifiedBy>romfret</cp:lastModifiedBy>
  <cp:revision>12</cp:revision>
  <dcterms:created xsi:type="dcterms:W3CDTF">2012-11-27T13:11:19Z</dcterms:created>
  <dcterms:modified xsi:type="dcterms:W3CDTF">2012-12-04T17:59:37Z</dcterms:modified>
</cp:coreProperties>
</file>