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F5E2-B9A9-422C-8DFF-33AD8C4A0D7E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6CB3B7-04C4-42E3-A58A-014A48078F4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5809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F5E2-B9A9-422C-8DFF-33AD8C4A0D7E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6CB3B7-04C4-42E3-A58A-014A48078F4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932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F5E2-B9A9-422C-8DFF-33AD8C4A0D7E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6CB3B7-04C4-42E3-A58A-014A48078F42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827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F5E2-B9A9-422C-8DFF-33AD8C4A0D7E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CB3B7-04C4-42E3-A58A-014A48078F4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1111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F5E2-B9A9-422C-8DFF-33AD8C4A0D7E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CB3B7-04C4-42E3-A58A-014A48078F42}" type="slidenum">
              <a:rPr lang="en-NZ" smtClean="0"/>
              <a:t>‹#›</a:t>
            </a:fld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012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F5E2-B9A9-422C-8DFF-33AD8C4A0D7E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CB3B7-04C4-42E3-A58A-014A48078F4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111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F5E2-B9A9-422C-8DFF-33AD8C4A0D7E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B3B7-04C4-42E3-A58A-014A48078F4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8541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F5E2-B9A9-422C-8DFF-33AD8C4A0D7E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B3B7-04C4-42E3-A58A-014A48078F4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205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F5E2-B9A9-422C-8DFF-33AD8C4A0D7E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B3B7-04C4-42E3-A58A-014A48078F4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22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F5E2-B9A9-422C-8DFF-33AD8C4A0D7E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6CB3B7-04C4-42E3-A58A-014A48078F4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784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F5E2-B9A9-422C-8DFF-33AD8C4A0D7E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6CB3B7-04C4-42E3-A58A-014A48078F4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88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F5E2-B9A9-422C-8DFF-33AD8C4A0D7E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6CB3B7-04C4-42E3-A58A-014A48078F4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808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F5E2-B9A9-422C-8DFF-33AD8C4A0D7E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B3B7-04C4-42E3-A58A-014A48078F4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82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F5E2-B9A9-422C-8DFF-33AD8C4A0D7E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B3B7-04C4-42E3-A58A-014A48078F4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828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F5E2-B9A9-422C-8DFF-33AD8C4A0D7E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B3B7-04C4-42E3-A58A-014A48078F4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8002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F5E2-B9A9-422C-8DFF-33AD8C4A0D7E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CB3B7-04C4-42E3-A58A-014A48078F4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832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F5E2-B9A9-422C-8DFF-33AD8C4A0D7E}" type="datetimeFigureOut">
              <a:rPr lang="en-NZ" smtClean="0"/>
              <a:t>3/09/2017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6CB3B7-04C4-42E3-A58A-014A48078F4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592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COMP741 – Term Project</a:t>
            </a:r>
            <a:endParaRPr lang="en-NZ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Library Management System</a:t>
            </a:r>
          </a:p>
          <a:p>
            <a:endParaRPr lang="en-US" dirty="0"/>
          </a:p>
          <a:p>
            <a:pPr algn="r"/>
            <a:r>
              <a:rPr lang="en-US" sz="5600" dirty="0" smtClean="0"/>
              <a:t>Presented by:</a:t>
            </a:r>
          </a:p>
          <a:p>
            <a:pPr algn="r"/>
            <a:r>
              <a:rPr lang="en-US" sz="5600" dirty="0" smtClean="0"/>
              <a:t>Rodrigo Adati</a:t>
            </a:r>
          </a:p>
          <a:p>
            <a:pPr algn="r"/>
            <a:r>
              <a:rPr lang="en-US" sz="5600" dirty="0" err="1" smtClean="0"/>
              <a:t>Romeric</a:t>
            </a:r>
            <a:r>
              <a:rPr lang="en-US" sz="5600" dirty="0" smtClean="0"/>
              <a:t> Heredia</a:t>
            </a:r>
            <a:endParaRPr lang="en-NZ" sz="5600" dirty="0"/>
          </a:p>
        </p:txBody>
      </p:sp>
    </p:spTree>
    <p:extLst>
      <p:ext uri="{BB962C8B-B14F-4D97-AF65-F5344CB8AC3E}">
        <p14:creationId xmlns:p14="http://schemas.microsoft.com/office/powerpoint/2010/main" val="450089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</a:p>
          <a:p>
            <a:r>
              <a:rPr lang="en-US" dirty="0" smtClean="0"/>
              <a:t>Scope of the project</a:t>
            </a:r>
          </a:p>
          <a:p>
            <a:r>
              <a:rPr lang="en-US" dirty="0" smtClean="0"/>
              <a:t>Technologies used</a:t>
            </a:r>
          </a:p>
          <a:p>
            <a:r>
              <a:rPr lang="en-US" dirty="0" smtClean="0"/>
              <a:t>Project Demo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4724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system management</a:t>
            </a:r>
          </a:p>
          <a:p>
            <a:pPr lvl="1"/>
            <a:r>
              <a:rPr lang="en-US" dirty="0" smtClean="0"/>
              <a:t>3 tier architecture (View Layer – Business Layer – Data Layer)</a:t>
            </a:r>
          </a:p>
          <a:p>
            <a:pPr lvl="1"/>
            <a:r>
              <a:rPr lang="en-US" dirty="0" smtClean="0"/>
              <a:t>Object Oriented Programming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9 weeks</a:t>
            </a:r>
            <a:endParaRPr lang="en-US" dirty="0"/>
          </a:p>
          <a:p>
            <a:pPr lvl="1"/>
            <a:r>
              <a:rPr lang="en-US" dirty="0" smtClean="0"/>
              <a:t>Documentation</a:t>
            </a:r>
            <a:endParaRPr lang="en-US" dirty="0"/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Testing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79" y="3762826"/>
            <a:ext cx="2894355" cy="1628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847" y="4345143"/>
            <a:ext cx="1685497" cy="168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69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project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of a library system for institutes.</a:t>
            </a:r>
          </a:p>
          <a:p>
            <a:pPr lvl="1"/>
            <a:r>
              <a:rPr lang="en-US" dirty="0"/>
              <a:t>Management of </a:t>
            </a:r>
            <a:r>
              <a:rPr lang="en-US" dirty="0" smtClean="0"/>
              <a:t>books </a:t>
            </a:r>
            <a:r>
              <a:rPr lang="en-US" dirty="0"/>
              <a:t>and </a:t>
            </a:r>
            <a:r>
              <a:rPr lang="en-US" dirty="0" smtClean="0"/>
              <a:t>DVDs </a:t>
            </a:r>
            <a:r>
              <a:rPr lang="en-US" dirty="0"/>
              <a:t>inventory</a:t>
            </a:r>
          </a:p>
          <a:p>
            <a:pPr lvl="1"/>
            <a:r>
              <a:rPr lang="en-US" dirty="0"/>
              <a:t>Borrow/Return books and DVDs</a:t>
            </a:r>
          </a:p>
          <a:p>
            <a:pPr lvl="1"/>
            <a:r>
              <a:rPr lang="en-US" dirty="0"/>
              <a:t>User authentication</a:t>
            </a:r>
          </a:p>
          <a:p>
            <a:pPr lvl="1"/>
            <a:r>
              <a:rPr lang="en-US" dirty="0"/>
              <a:t>Management of member </a:t>
            </a:r>
            <a:r>
              <a:rPr lang="en-US" dirty="0" smtClean="0"/>
              <a:t>information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NZ" dirty="0"/>
          </a:p>
          <a:p>
            <a:pPr lvl="1"/>
            <a:endParaRPr lang="en-US" dirty="0" smtClean="0"/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075" y="2096903"/>
            <a:ext cx="1171575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56" y="1376362"/>
            <a:ext cx="1057275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75" y="3048479"/>
            <a:ext cx="102870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31" y="410921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32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(3 tier architecture, Polymorphism, Java GUI)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(Store Procedures)</a:t>
            </a:r>
          </a:p>
          <a:p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713" y="3779649"/>
            <a:ext cx="4014216" cy="246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85" y="3888357"/>
            <a:ext cx="3407622" cy="225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70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31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NZ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29" y="1746913"/>
            <a:ext cx="3084137" cy="4534515"/>
          </a:xfrm>
        </p:spPr>
      </p:pic>
    </p:spTree>
    <p:extLst>
      <p:ext uri="{BB962C8B-B14F-4D97-AF65-F5344CB8AC3E}">
        <p14:creationId xmlns:p14="http://schemas.microsoft.com/office/powerpoint/2010/main" val="38037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377</TotalTime>
  <Words>99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COMP741 – Term Project</vt:lpstr>
      <vt:lpstr>PowerPoint Presentation</vt:lpstr>
      <vt:lpstr>Project Definition</vt:lpstr>
      <vt:lpstr>Scope of the project</vt:lpstr>
      <vt:lpstr>Technologies Used</vt:lpstr>
      <vt:lpstr>Project Demo</vt:lpstr>
      <vt:lpstr>Questions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COMP741 – Term Project</dc:title>
  <dc:creator>rodrigo adati</dc:creator>
  <cp:lastModifiedBy>rodrigo adati</cp:lastModifiedBy>
  <cp:revision>11</cp:revision>
  <dcterms:created xsi:type="dcterms:W3CDTF">2017-09-02T14:08:58Z</dcterms:created>
  <dcterms:modified xsi:type="dcterms:W3CDTF">2017-09-02T20:26:37Z</dcterms:modified>
</cp:coreProperties>
</file>