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02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E4D0A7D-1CD3-7B0A-5542-2A64E4CC3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00DE084-3B1F-7BE0-4CA2-A784E60DF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D17A1B7-0393-3C73-F385-37C1D96D9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CEA0-D8B7-4416-A8F8-3489A77EC654}" type="datetimeFigureOut">
              <a:rPr lang="en-IL" smtClean="0"/>
              <a:t>16/05/2022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0E84E52-41A8-4130-4670-CE994287B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CEC12F6-F406-4F6D-7B64-51EC7CEE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339D-7351-48F6-8E62-25AFBADDB7D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775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574A305-43EF-F0D2-BEAA-7553E910A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EA7C7B3-763B-067A-E28F-557BD94A9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8E0C033-6983-8A9E-86ED-EF3F774EE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CEA0-D8B7-4416-A8F8-3489A77EC654}" type="datetimeFigureOut">
              <a:rPr lang="en-IL" smtClean="0"/>
              <a:t>16/05/2022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B7CDD07-3021-2A3D-6C5B-474CA6E37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05A2CCA-9FBF-F443-A8FB-3150E542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339D-7351-48F6-8E62-25AFBADDB7D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79174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5A531B87-B7BA-2B68-3ADE-809BEF2B5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C5C17FB-E461-0EED-4BC9-C34122009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64086A2-1302-D02B-4335-A628CF863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CEA0-D8B7-4416-A8F8-3489A77EC654}" type="datetimeFigureOut">
              <a:rPr lang="en-IL" smtClean="0"/>
              <a:t>16/05/2022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065767B-6708-77FC-28B0-11E8539DF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CC66D89-880D-E6C4-262F-CB13E8E2F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339D-7351-48F6-8E62-25AFBADDB7D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07824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107A4E4-9AC5-9A22-F549-0BC9E20B6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EE65162-404F-FE48-5DDD-B8AE0F882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3D27318-6152-3D16-0AAD-B86C6BF66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CEA0-D8B7-4416-A8F8-3489A77EC654}" type="datetimeFigureOut">
              <a:rPr lang="en-IL" smtClean="0"/>
              <a:t>16/05/2022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B06B516-1320-EAB4-7F4B-CE7BB0AFB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9333FFC-B1E1-E836-3995-517BF90FF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339D-7351-48F6-8E62-25AFBADDB7D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5614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3CABC35-B780-953A-40B3-C6ED025F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CC76831-814E-FF24-C822-EAF90910B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842B281-3E33-7079-5DC3-A11AC67C0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CEA0-D8B7-4416-A8F8-3489A77EC654}" type="datetimeFigureOut">
              <a:rPr lang="en-IL" smtClean="0"/>
              <a:t>16/05/2022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FAE3398-2A29-9605-C9DB-7DB14A1A4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3E7F7E0-79D9-6623-7A5D-85EB15C5E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339D-7351-48F6-8E62-25AFBADDB7D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48702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63E1A7F-BC95-C561-1C90-4AA751B12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637EBF6-F839-9373-763F-CC4B023365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D870817-38B0-E8D3-DCF9-F59EBE1A3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FDBFCBF-C443-D722-EAB7-5848F0F5A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CEA0-D8B7-4416-A8F8-3489A77EC654}" type="datetimeFigureOut">
              <a:rPr lang="en-IL" smtClean="0"/>
              <a:t>16/05/2022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ACD2A49-15F4-C253-972C-ADBCAD765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9BAFA93-19A5-568F-6E4D-3BCA6AE0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339D-7351-48F6-8E62-25AFBADDB7D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0304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3115CA9-B418-FA3E-DAE7-37F15F2C3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5E51585-92D7-D560-9521-5CA90C25B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BD5A2051-E9FF-791B-F71C-78C35C826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099E04D8-BA64-453D-E428-F67BEC4570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C29BF3FE-6481-BB17-FA14-8C1339CCB6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708C8DEC-6117-3304-88D1-E635B9059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CEA0-D8B7-4416-A8F8-3489A77EC654}" type="datetimeFigureOut">
              <a:rPr lang="en-IL" smtClean="0"/>
              <a:t>16/05/2022</a:t>
            </a:fld>
            <a:endParaRPr lang="en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E92C6B6C-5334-5032-F197-787823EC3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56B68CB0-C642-03CB-8E84-E2DF8423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339D-7351-48F6-8E62-25AFBADDB7D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07900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BFB13D3-ED21-6F34-36FC-1B956E30A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6309B8DD-075F-FACC-A1ED-41A8F760E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CEA0-D8B7-4416-A8F8-3489A77EC654}" type="datetimeFigureOut">
              <a:rPr lang="en-IL" smtClean="0"/>
              <a:t>16/05/2022</a:t>
            </a:fld>
            <a:endParaRPr lang="en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1B6FCB9-F357-70B5-52EA-43F952A59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52C7CCE2-1945-3AD3-AC9B-86FDFB059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339D-7351-48F6-8E62-25AFBADDB7D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51091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78173508-9817-10BC-B65B-04F000E1E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CEA0-D8B7-4416-A8F8-3489A77EC654}" type="datetimeFigureOut">
              <a:rPr lang="en-IL" smtClean="0"/>
              <a:t>16/05/2022</a:t>
            </a:fld>
            <a:endParaRPr lang="en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D29CB13-AF27-3167-A937-F117E1903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8137FB2-F5E8-B78C-0DC0-6567292A0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339D-7351-48F6-8E62-25AFBADDB7D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6035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B22D89-9C41-FB10-0A85-5E739C73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AC5B873-9FB3-2CC0-7F0A-29E6ADC8C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C601786-9366-C2F5-C71B-40A00398D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23F86A7-9A71-6AFC-B953-34AD426DB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CEA0-D8B7-4416-A8F8-3489A77EC654}" type="datetimeFigureOut">
              <a:rPr lang="en-IL" smtClean="0"/>
              <a:t>16/05/2022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C9CC66C-9F3A-5E02-53DC-740F9D04E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ADEF12B-9A6A-0FEB-15EA-3C99801F7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339D-7351-48F6-8E62-25AFBADDB7D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88477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0367957-4D3E-9057-3770-19544087B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BECABD47-4F61-2A78-9A55-3051B9E7DD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FDF4F2B-A5B5-23BD-35F6-60269E3E5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0387C41-6A3A-B7E8-4296-695A1772B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CEA0-D8B7-4416-A8F8-3489A77EC654}" type="datetimeFigureOut">
              <a:rPr lang="en-IL" smtClean="0"/>
              <a:t>16/05/2022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F55C003-051F-D5F7-FD51-9B6F6CB98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D6E839A-16F0-B2CA-9C19-1EBBA1888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339D-7351-48F6-8E62-25AFBADDB7D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3709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E15FCB93-BCD1-B699-1F44-82EB93418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DC72582-8379-75C3-930C-82E16EF34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77AFB42-2073-1F6E-6EDD-341C016B94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8CEA0-D8B7-4416-A8F8-3489A77EC654}" type="datetimeFigureOut">
              <a:rPr lang="en-IL" smtClean="0"/>
              <a:t>16/05/2022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4C1C69F-D24A-DF06-E6BE-C60219A15F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6BBB6A0-101D-3824-E90C-90648BCDC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A339D-7351-48F6-8E62-25AFBADDB7D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9370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279AA4F1-47FB-C602-4114-CF7D3C3A9D50}"/>
              </a:ext>
            </a:extLst>
          </p:cNvPr>
          <p:cNvSpPr/>
          <p:nvPr/>
        </p:nvSpPr>
        <p:spPr>
          <a:xfrm>
            <a:off x="339917" y="2651747"/>
            <a:ext cx="1717482" cy="1009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 Normal</a:t>
            </a:r>
          </a:p>
          <a:p>
            <a:pPr algn="ctr"/>
            <a:r>
              <a:rPr lang="en-US" dirty="0"/>
              <a:t>images</a:t>
            </a:r>
            <a:endParaRPr lang="en-IL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2F8DAF22-F686-2A27-D179-C7419F9CBFBB}"/>
              </a:ext>
            </a:extLst>
          </p:cNvPr>
          <p:cNvSpPr/>
          <p:nvPr/>
        </p:nvSpPr>
        <p:spPr>
          <a:xfrm>
            <a:off x="2930054" y="1033668"/>
            <a:ext cx="1717482" cy="1009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Preprossing</a:t>
            </a:r>
            <a:endParaRPr lang="en-IL" dirty="0"/>
          </a:p>
        </p:txBody>
      </p:sp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E39F1C29-89AA-7226-EF98-59137BC17BCF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043484" y="1538576"/>
            <a:ext cx="88657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מלבן 10">
            <a:extLst>
              <a:ext uri="{FF2B5EF4-FFF2-40B4-BE49-F238E27FC236}">
                <a16:creationId xmlns:a16="http://schemas.microsoft.com/office/drawing/2014/main" id="{9ED8E95E-6D3A-0B84-0949-207EFB10E3CE}"/>
              </a:ext>
            </a:extLst>
          </p:cNvPr>
          <p:cNvSpPr/>
          <p:nvPr/>
        </p:nvSpPr>
        <p:spPr>
          <a:xfrm>
            <a:off x="2892947" y="2651750"/>
            <a:ext cx="1812898" cy="1009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אימון המודל</a:t>
            </a:r>
            <a:endParaRPr lang="en-US" dirty="0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76E7EBF7-71AE-C8DF-C546-D00FCD7D130A}"/>
              </a:ext>
            </a:extLst>
          </p:cNvPr>
          <p:cNvSpPr/>
          <p:nvPr/>
        </p:nvSpPr>
        <p:spPr>
          <a:xfrm>
            <a:off x="5834935" y="2651751"/>
            <a:ext cx="1614115" cy="1009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DP model</a:t>
            </a:r>
            <a:endParaRPr lang="en-IL" dirty="0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6C99A7EE-1C57-8BD4-91BB-C03452E9EF96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4705845" y="3156657"/>
            <a:ext cx="112909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מלבן 19">
            <a:extLst>
              <a:ext uri="{FF2B5EF4-FFF2-40B4-BE49-F238E27FC236}">
                <a16:creationId xmlns:a16="http://schemas.microsoft.com/office/drawing/2014/main" id="{FD95DD19-E1CA-E208-20CD-FCF1DFA0A24F}"/>
              </a:ext>
            </a:extLst>
          </p:cNvPr>
          <p:cNvSpPr/>
          <p:nvPr/>
        </p:nvSpPr>
        <p:spPr>
          <a:xfrm>
            <a:off x="326002" y="1033668"/>
            <a:ext cx="1717482" cy="1009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Simulate Dark images</a:t>
            </a:r>
            <a:endParaRPr lang="en-IL" dirty="0"/>
          </a:p>
        </p:txBody>
      </p:sp>
      <p:cxnSp>
        <p:nvCxnSpPr>
          <p:cNvPr id="23" name="מחבר חץ ישר 22">
            <a:extLst>
              <a:ext uri="{FF2B5EF4-FFF2-40B4-BE49-F238E27FC236}">
                <a16:creationId xmlns:a16="http://schemas.microsoft.com/office/drawing/2014/main" id="{56E229DF-FA5D-749A-B97F-9091544EBEB1}"/>
              </a:ext>
            </a:extLst>
          </p:cNvPr>
          <p:cNvCxnSpPr>
            <a:stCxn id="4" idx="0"/>
            <a:endCxn id="20" idx="2"/>
          </p:cNvCxnSpPr>
          <p:nvPr/>
        </p:nvCxnSpPr>
        <p:spPr>
          <a:xfrm flipH="1" flipV="1">
            <a:off x="1184743" y="2043484"/>
            <a:ext cx="13915" cy="608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חץ ישר 29">
            <a:extLst>
              <a:ext uri="{FF2B5EF4-FFF2-40B4-BE49-F238E27FC236}">
                <a16:creationId xmlns:a16="http://schemas.microsoft.com/office/drawing/2014/main" id="{E05377FA-DD52-2053-3F23-093B62D1316C}"/>
              </a:ext>
            </a:extLst>
          </p:cNvPr>
          <p:cNvCxnSpPr>
            <a:cxnSpLocks/>
          </p:cNvCxnSpPr>
          <p:nvPr/>
        </p:nvCxnSpPr>
        <p:spPr>
          <a:xfrm>
            <a:off x="4652766" y="1739349"/>
            <a:ext cx="1182169" cy="10038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מחבר חץ ישר 36">
            <a:extLst>
              <a:ext uri="{FF2B5EF4-FFF2-40B4-BE49-F238E27FC236}">
                <a16:creationId xmlns:a16="http://schemas.microsoft.com/office/drawing/2014/main" id="{8CC8664D-628D-722B-1DD4-9B855039A441}"/>
              </a:ext>
            </a:extLst>
          </p:cNvPr>
          <p:cNvCxnSpPr>
            <a:cxnSpLocks/>
          </p:cNvCxnSpPr>
          <p:nvPr/>
        </p:nvCxnSpPr>
        <p:spPr>
          <a:xfrm>
            <a:off x="2057399" y="3156655"/>
            <a:ext cx="83356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מלבן 39">
            <a:extLst>
              <a:ext uri="{FF2B5EF4-FFF2-40B4-BE49-F238E27FC236}">
                <a16:creationId xmlns:a16="http://schemas.microsoft.com/office/drawing/2014/main" id="{AD0D217F-C2A7-14DE-71FE-21FEFF734849}"/>
              </a:ext>
            </a:extLst>
          </p:cNvPr>
          <p:cNvSpPr/>
          <p:nvPr/>
        </p:nvSpPr>
        <p:spPr>
          <a:xfrm>
            <a:off x="8150090" y="2667665"/>
            <a:ext cx="1614115" cy="1009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בדיקת מדדים וחוזי דיוק</a:t>
            </a:r>
            <a:endParaRPr lang="en-IL" dirty="0"/>
          </a:p>
        </p:txBody>
      </p:sp>
      <p:cxnSp>
        <p:nvCxnSpPr>
          <p:cNvPr id="46" name="מחבר חץ ישר 45">
            <a:extLst>
              <a:ext uri="{FF2B5EF4-FFF2-40B4-BE49-F238E27FC236}">
                <a16:creationId xmlns:a16="http://schemas.microsoft.com/office/drawing/2014/main" id="{013B4EBB-E968-1805-B938-F08F8FBBD37C}"/>
              </a:ext>
            </a:extLst>
          </p:cNvPr>
          <p:cNvCxnSpPr/>
          <p:nvPr/>
        </p:nvCxnSpPr>
        <p:spPr>
          <a:xfrm>
            <a:off x="2043484" y="2043484"/>
            <a:ext cx="886570" cy="624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מחבר חץ ישר 46">
            <a:extLst>
              <a:ext uri="{FF2B5EF4-FFF2-40B4-BE49-F238E27FC236}">
                <a16:creationId xmlns:a16="http://schemas.microsoft.com/office/drawing/2014/main" id="{6F8F6A15-CE16-83AB-059B-98BA80782EAC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7449050" y="3156654"/>
            <a:ext cx="701040" cy="159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מחבר חץ ישר 49">
            <a:extLst>
              <a:ext uri="{FF2B5EF4-FFF2-40B4-BE49-F238E27FC236}">
                <a16:creationId xmlns:a16="http://schemas.microsoft.com/office/drawing/2014/main" id="{6534CE70-D967-3F87-41C6-21C68C7228BA}"/>
              </a:ext>
            </a:extLst>
          </p:cNvPr>
          <p:cNvCxnSpPr>
            <a:cxnSpLocks/>
          </p:cNvCxnSpPr>
          <p:nvPr/>
        </p:nvCxnSpPr>
        <p:spPr>
          <a:xfrm>
            <a:off x="4705845" y="2931947"/>
            <a:ext cx="1129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מחבר חץ ישר 51">
            <a:extLst>
              <a:ext uri="{FF2B5EF4-FFF2-40B4-BE49-F238E27FC236}">
                <a16:creationId xmlns:a16="http://schemas.microsoft.com/office/drawing/2014/main" id="{D17426E5-1A36-C5ED-F4D6-DC0CC1BBE9D8}"/>
              </a:ext>
            </a:extLst>
          </p:cNvPr>
          <p:cNvCxnSpPr>
            <a:cxnSpLocks/>
          </p:cNvCxnSpPr>
          <p:nvPr/>
        </p:nvCxnSpPr>
        <p:spPr>
          <a:xfrm>
            <a:off x="7449050" y="2931947"/>
            <a:ext cx="701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מחבר חץ ישר 58">
            <a:extLst>
              <a:ext uri="{FF2B5EF4-FFF2-40B4-BE49-F238E27FC236}">
                <a16:creationId xmlns:a16="http://schemas.microsoft.com/office/drawing/2014/main" id="{AEAB9855-BB45-8C94-3FAB-8BC4BFB3F47C}"/>
              </a:ext>
            </a:extLst>
          </p:cNvPr>
          <p:cNvCxnSpPr>
            <a:cxnSpLocks/>
          </p:cNvCxnSpPr>
          <p:nvPr/>
        </p:nvCxnSpPr>
        <p:spPr>
          <a:xfrm>
            <a:off x="7449050" y="3402219"/>
            <a:ext cx="70104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מחבר חץ ישר 61">
            <a:extLst>
              <a:ext uri="{FF2B5EF4-FFF2-40B4-BE49-F238E27FC236}">
                <a16:creationId xmlns:a16="http://schemas.microsoft.com/office/drawing/2014/main" id="{DE66F5AC-3264-1170-DEB5-4C424D15AE1D}"/>
              </a:ext>
            </a:extLst>
          </p:cNvPr>
          <p:cNvCxnSpPr>
            <a:cxnSpLocks/>
          </p:cNvCxnSpPr>
          <p:nvPr/>
        </p:nvCxnSpPr>
        <p:spPr>
          <a:xfrm>
            <a:off x="4714583" y="3312164"/>
            <a:ext cx="1120352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מלבן 62">
            <a:extLst>
              <a:ext uri="{FF2B5EF4-FFF2-40B4-BE49-F238E27FC236}">
                <a16:creationId xmlns:a16="http://schemas.microsoft.com/office/drawing/2014/main" id="{965EC12C-B921-BB43-C1FC-8EF5004093D4}"/>
              </a:ext>
            </a:extLst>
          </p:cNvPr>
          <p:cNvSpPr/>
          <p:nvPr/>
        </p:nvSpPr>
        <p:spPr>
          <a:xfrm>
            <a:off x="8150090" y="4182381"/>
            <a:ext cx="1614115" cy="1009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השוואה בין התוצאות</a:t>
            </a:r>
            <a:endParaRPr lang="en-IL" dirty="0"/>
          </a:p>
        </p:txBody>
      </p:sp>
      <p:cxnSp>
        <p:nvCxnSpPr>
          <p:cNvPr id="64" name="מחבר חץ ישר 63">
            <a:extLst>
              <a:ext uri="{FF2B5EF4-FFF2-40B4-BE49-F238E27FC236}">
                <a16:creationId xmlns:a16="http://schemas.microsoft.com/office/drawing/2014/main" id="{0CF28BAB-B856-FED8-E136-98E984C61495}"/>
              </a:ext>
            </a:extLst>
          </p:cNvPr>
          <p:cNvCxnSpPr>
            <a:cxnSpLocks/>
          </p:cNvCxnSpPr>
          <p:nvPr/>
        </p:nvCxnSpPr>
        <p:spPr>
          <a:xfrm>
            <a:off x="8994317" y="3654699"/>
            <a:ext cx="0" cy="5106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מחבר חץ ישר 64">
            <a:extLst>
              <a:ext uri="{FF2B5EF4-FFF2-40B4-BE49-F238E27FC236}">
                <a16:creationId xmlns:a16="http://schemas.microsoft.com/office/drawing/2014/main" id="{6054A1B4-86FD-DEFF-6A74-783A79A55617}"/>
              </a:ext>
            </a:extLst>
          </p:cNvPr>
          <p:cNvCxnSpPr>
            <a:cxnSpLocks/>
          </p:cNvCxnSpPr>
          <p:nvPr/>
        </p:nvCxnSpPr>
        <p:spPr>
          <a:xfrm>
            <a:off x="9315825" y="3677478"/>
            <a:ext cx="0" cy="487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מחבר חץ ישר 65">
            <a:extLst>
              <a:ext uri="{FF2B5EF4-FFF2-40B4-BE49-F238E27FC236}">
                <a16:creationId xmlns:a16="http://schemas.microsoft.com/office/drawing/2014/main" id="{C2FC129C-E96F-9D90-D697-499DF710723A}"/>
              </a:ext>
            </a:extLst>
          </p:cNvPr>
          <p:cNvCxnSpPr>
            <a:cxnSpLocks/>
          </p:cNvCxnSpPr>
          <p:nvPr/>
        </p:nvCxnSpPr>
        <p:spPr>
          <a:xfrm>
            <a:off x="8658356" y="3677478"/>
            <a:ext cx="0" cy="48786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מלבן 79">
            <a:extLst>
              <a:ext uri="{FF2B5EF4-FFF2-40B4-BE49-F238E27FC236}">
                <a16:creationId xmlns:a16="http://schemas.microsoft.com/office/drawing/2014/main" id="{26B9C743-BC9D-7BB5-007C-844213F5E510}"/>
              </a:ext>
            </a:extLst>
          </p:cNvPr>
          <p:cNvSpPr/>
          <p:nvPr/>
        </p:nvSpPr>
        <p:spPr>
          <a:xfrm>
            <a:off x="8150090" y="924006"/>
            <a:ext cx="1614115" cy="1009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כתיבת שינויים אלגוריתמים לשיפור התמונה</a:t>
            </a:r>
            <a:endParaRPr lang="en-IL" dirty="0"/>
          </a:p>
        </p:txBody>
      </p:sp>
      <p:cxnSp>
        <p:nvCxnSpPr>
          <p:cNvPr id="81" name="מחבר חץ ישר 80">
            <a:extLst>
              <a:ext uri="{FF2B5EF4-FFF2-40B4-BE49-F238E27FC236}">
                <a16:creationId xmlns:a16="http://schemas.microsoft.com/office/drawing/2014/main" id="{F61023C5-41AF-DB18-A7F3-7E54C468B7D6}"/>
              </a:ext>
            </a:extLst>
          </p:cNvPr>
          <p:cNvCxnSpPr>
            <a:cxnSpLocks/>
          </p:cNvCxnSpPr>
          <p:nvPr/>
        </p:nvCxnSpPr>
        <p:spPr>
          <a:xfrm flipV="1">
            <a:off x="9078686" y="1933819"/>
            <a:ext cx="0" cy="71792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מחבר חץ ישר 83">
            <a:extLst>
              <a:ext uri="{FF2B5EF4-FFF2-40B4-BE49-F238E27FC236}">
                <a16:creationId xmlns:a16="http://schemas.microsoft.com/office/drawing/2014/main" id="{DCB8E835-6D72-59E5-84F8-4503A8C613E9}"/>
              </a:ext>
            </a:extLst>
          </p:cNvPr>
          <p:cNvCxnSpPr>
            <a:cxnSpLocks/>
            <a:stCxn id="80" idx="1"/>
          </p:cNvCxnSpPr>
          <p:nvPr/>
        </p:nvCxnSpPr>
        <p:spPr>
          <a:xfrm flipH="1">
            <a:off x="4647536" y="1428913"/>
            <a:ext cx="3502554" cy="2042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46306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23</Words>
  <Application>Microsoft Office PowerPoint</Application>
  <PresentationFormat>מסך רחב</PresentationFormat>
  <Paragraphs>9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ערכת נושא Office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rom hirsch</dc:creator>
  <cp:lastModifiedBy>rom hirsch</cp:lastModifiedBy>
  <cp:revision>1</cp:revision>
  <dcterms:created xsi:type="dcterms:W3CDTF">2022-05-16T20:02:13Z</dcterms:created>
  <dcterms:modified xsi:type="dcterms:W3CDTF">2022-05-16T20:17:18Z</dcterms:modified>
</cp:coreProperties>
</file>