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5450-51DE-636C-ED4F-ED67E8DAE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DE543-ED02-7A36-0B39-E25015148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CDF7-F425-F946-7829-65F3758C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57D3-E1B6-4953-ABB9-601969D37DD1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7BBE6-F8E4-67D8-A6AC-BA069B64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72A1-A207-9228-CD00-D12A8839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A38E-B872-4920-AF89-50841B709B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755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D7C6-B6E1-7056-F3D0-47B80C1F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9D684-53F6-3DBB-70A2-141C3598F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AF5CC-EA2B-9EDA-8A5E-9A9A9A14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57D3-E1B6-4953-ABB9-601969D37DD1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644EF-FBE6-69CE-6CAA-3892171A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35AF0-5B06-3150-A20A-9F5D55DE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A38E-B872-4920-AF89-50841B709B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95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8B3F0-B2F3-2D73-CB48-F3524F520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0BC36-F498-8602-63CB-634E878AB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C0B4B-B020-DCB9-2B65-BB059A41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57D3-E1B6-4953-ABB9-601969D37DD1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6D39-3A7C-8562-501A-70B97DC9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541A4-3A7F-F015-7749-05B05BC8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A38E-B872-4920-AF89-50841B709B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859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2E1E-667F-42F9-1366-5A6FB4D8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4CF1-45C8-E2C7-C3B3-D5EB74DD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B6F7-1C03-934E-0C5F-D1D269A3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57D3-E1B6-4953-ABB9-601969D37DD1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7CA9A-8965-502F-49C5-FC13CAFB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1684C-9CE2-8F0D-39B2-623CCB21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A38E-B872-4920-AF89-50841B709B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300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0F70-F6DE-F755-DF4C-DD6C5D06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A0915-61BB-BAF8-24FF-89AD20847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70D9A-D31B-7D6E-0693-82932A86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57D3-E1B6-4953-ABB9-601969D37DD1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4661-334C-9ED0-83B4-4248A2DF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9567B-2DBF-3093-66DD-F2DB9954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A38E-B872-4920-AF89-50841B709B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840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ED9B-B89B-7B77-B3B5-6C4D1DEF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C11F-3FB2-D9FC-CA13-7753251FA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3FCB3-FF0B-A43D-A674-A49203BEE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BDE22-6058-3342-5906-06BF9F31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57D3-E1B6-4953-ABB9-601969D37DD1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C10F2-738D-AA29-BC52-984DA8F5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B3D74-F08C-0444-DBAE-A0271594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A38E-B872-4920-AF89-50841B709B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46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A7D7-4D9C-9C41-C9B8-08A5C983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22C6B-E2B2-B14C-0C2D-53D606EB4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67F9-811F-F93A-DAD0-BE855D054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046E0-5ED0-E209-38E8-0600FC632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971AD-A3CE-9C1A-870A-9FBEE898B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5A458-4264-D480-21D7-F289FAAD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57D3-E1B6-4953-ABB9-601969D37DD1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4B73E-65C7-0F3F-27CF-EC335CFC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507D2-D6F7-F735-AE6D-D8E36803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A38E-B872-4920-AF89-50841B709B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959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5537-1E77-BBCF-28AD-90B6DC9C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1A824-08DF-FA1A-431A-E9B3121F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57D3-E1B6-4953-ABB9-601969D37DD1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29F74-659F-9104-20B2-891FD97D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6F87D-9332-1B25-2ABA-F097B961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A38E-B872-4920-AF89-50841B709B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974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9E12A-7748-6A7A-48BE-5DDD599A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57D3-E1B6-4953-ABB9-601969D37DD1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0B63A-7A30-8337-4746-17FEDE90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C7C71-83E3-6760-72BC-5005E247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A38E-B872-4920-AF89-50841B709B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85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ED1E-9FA5-9308-3E35-4C88BD2B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6091-38C6-9A4B-B89C-27B46F29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85248-E7EB-F73E-EDC3-A62B9D7FD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B3D81-1C5E-C031-A0EC-AB7E4145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57D3-E1B6-4953-ABB9-601969D37DD1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658AA-B1A4-F83B-ED42-D6220670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6B6E9-47FD-3D88-EAE1-F085F124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A38E-B872-4920-AF89-50841B709B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993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C14A-1D66-0454-1F13-BF445917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96B0-2416-4BFB-E6A9-DD87D5A79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0414E-C85A-819A-9ECE-796BF6CA4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216B3-B760-06EA-D089-3068B743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57D3-E1B6-4953-ABB9-601969D37DD1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4EE0A-D8C0-1CCE-B1B4-DE4EF374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94CA8-F61D-E4B8-F032-81A90B96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A38E-B872-4920-AF89-50841B709B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875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BEFD5-59E9-1C9C-C760-71423300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58AD6-DA9E-32E5-4500-756916EE5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E7871-2E3C-8D3C-AB43-65919D005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57D3-E1B6-4953-ABB9-601969D37DD1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8EDC-18B7-B572-90B2-72773DE44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19546-8310-7E20-C09C-9F4089ADF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A38E-B872-4920-AF89-50841B709B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597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C036-E469-F0B6-AF86-B0419475F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283" y="0"/>
            <a:ext cx="9144000" cy="1483743"/>
          </a:xfrm>
        </p:spPr>
        <p:txBody>
          <a:bodyPr>
            <a:normAutofit fontScale="90000"/>
          </a:bodyPr>
          <a:lstStyle/>
          <a:p>
            <a:r>
              <a:rPr lang="en-US" dirty="0"/>
              <a:t>Synthetic low light image algorithm </a:t>
            </a:r>
            <a:endParaRPr lang="en-IL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85479B-2B8F-23B0-751D-5679AE8CA48A}"/>
              </a:ext>
            </a:extLst>
          </p:cNvPr>
          <p:cNvGrpSpPr/>
          <p:nvPr/>
        </p:nvGrpSpPr>
        <p:grpSpPr>
          <a:xfrm>
            <a:off x="1233846" y="2545994"/>
            <a:ext cx="9724308" cy="1397222"/>
            <a:chOff x="264016" y="2572120"/>
            <a:chExt cx="9724308" cy="139722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D1A0779-C58B-FE79-B4AA-E2C380014ADE}"/>
                </a:ext>
              </a:extLst>
            </p:cNvPr>
            <p:cNvSpPr/>
            <p:nvPr/>
          </p:nvSpPr>
          <p:spPr>
            <a:xfrm>
              <a:off x="2793101" y="2740543"/>
              <a:ext cx="2087758" cy="9671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Low light transformation </a:t>
              </a:r>
              <a:endParaRPr lang="en-IL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6BBD439-8598-2248-E9D5-ADDC7D741E86}"/>
                </a:ext>
              </a:extLst>
            </p:cNvPr>
            <p:cNvSpPr/>
            <p:nvPr/>
          </p:nvSpPr>
          <p:spPr>
            <a:xfrm>
              <a:off x="5251351" y="2739156"/>
              <a:ext cx="983863" cy="9671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Noise</a:t>
              </a:r>
              <a:endParaRPr lang="en-IL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998A859-0DE3-FBE8-22E0-C00EE9B7B5F6}"/>
                </a:ext>
              </a:extLst>
            </p:cNvPr>
            <p:cNvSpPr/>
            <p:nvPr/>
          </p:nvSpPr>
          <p:spPr>
            <a:xfrm>
              <a:off x="6572207" y="2749030"/>
              <a:ext cx="951264" cy="9671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Blur</a:t>
              </a:r>
              <a:endParaRPr lang="en-IL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F2F0E7A-E1C3-625B-9615-CC9980974FD1}"/>
                </a:ext>
              </a:extLst>
            </p:cNvPr>
            <p:cNvCxnSpPr>
              <a:cxnSpLocks/>
            </p:cNvCxnSpPr>
            <p:nvPr/>
          </p:nvCxnSpPr>
          <p:spPr>
            <a:xfrm>
              <a:off x="4880859" y="3222728"/>
              <a:ext cx="355714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376D667-5902-0563-F169-39D1F26238D6}"/>
                </a:ext>
              </a:extLst>
            </p:cNvPr>
            <p:cNvCxnSpPr>
              <a:cxnSpLocks/>
            </p:cNvCxnSpPr>
            <p:nvPr/>
          </p:nvCxnSpPr>
          <p:spPr>
            <a:xfrm>
              <a:off x="2236609" y="3232602"/>
              <a:ext cx="556492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49F57D2-2708-1B8C-FE9C-F79DE0E2A3B6}"/>
                </a:ext>
              </a:extLst>
            </p:cNvPr>
            <p:cNvCxnSpPr>
              <a:cxnSpLocks/>
            </p:cNvCxnSpPr>
            <p:nvPr/>
          </p:nvCxnSpPr>
          <p:spPr>
            <a:xfrm>
              <a:off x="6222611" y="3232602"/>
              <a:ext cx="355714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CEB01B8-DE7E-32D4-A692-AE3AFA85DB33}"/>
                </a:ext>
              </a:extLst>
            </p:cNvPr>
            <p:cNvCxnSpPr>
              <a:cxnSpLocks/>
            </p:cNvCxnSpPr>
            <p:nvPr/>
          </p:nvCxnSpPr>
          <p:spPr>
            <a:xfrm>
              <a:off x="7547397" y="3256812"/>
              <a:ext cx="355714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8BCE568-8AC2-E341-778D-C7F66B391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5666" y="2572120"/>
              <a:ext cx="2042658" cy="139722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BFE33AB-FD4D-D028-B9FD-33A07F073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016" y="2572120"/>
              <a:ext cx="2042658" cy="1397222"/>
            </a:xfrm>
            <a:prstGeom prst="rect">
              <a:avLst/>
            </a:prstGeom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64884FB-6658-1605-E516-BB5A59F3A25F}"/>
              </a:ext>
            </a:extLst>
          </p:cNvPr>
          <p:cNvCxnSpPr>
            <a:cxnSpLocks/>
          </p:cNvCxnSpPr>
          <p:nvPr/>
        </p:nvCxnSpPr>
        <p:spPr>
          <a:xfrm>
            <a:off x="4273239" y="2290354"/>
            <a:ext cx="0" cy="42267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0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Synthetic low light image algorithm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low light image algorithm </dc:title>
  <dc:creator>rom hirsch</dc:creator>
  <cp:lastModifiedBy>rom hirsch</cp:lastModifiedBy>
  <cp:revision>6</cp:revision>
  <dcterms:created xsi:type="dcterms:W3CDTF">2022-10-16T14:11:23Z</dcterms:created>
  <dcterms:modified xsi:type="dcterms:W3CDTF">2022-11-01T22:40:06Z</dcterms:modified>
</cp:coreProperties>
</file>