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06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55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2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6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5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7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0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7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4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11B4-5EF3-9F5A-641A-CED986F20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Ciberseguridad en la ciencia de la computación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72828-9D47-A585-1DFF-38444878E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Danha Romina Marín Ventura</a:t>
            </a:r>
          </a:p>
        </p:txBody>
      </p:sp>
    </p:spTree>
    <p:extLst>
      <p:ext uri="{BB962C8B-B14F-4D97-AF65-F5344CB8AC3E}">
        <p14:creationId xmlns:p14="http://schemas.microsoft.com/office/powerpoint/2010/main" val="29421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1C0E-CE3E-5BB5-0F25-083CF653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ciberseguridad?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23C24-891E-9FD9-2D69-1214C8DC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latin typeface="+mj-lt"/>
              </a:rPr>
              <a:t>L</a:t>
            </a:r>
            <a:r>
              <a:rPr lang="es-MX" sz="2800" dirty="0">
                <a:latin typeface="+mj-lt"/>
              </a:rPr>
              <a:t>a ciberseguridad es el conjunto de medidas y prácticas utilizadas para proteger la información digital y los dispositivos conectados contra accesos no autorizados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ataques o daños</a:t>
            </a:r>
            <a:r>
              <a:rPr lang="es-MX" sz="2800" b="1" dirty="0">
                <a:latin typeface="+mj-lt"/>
              </a:rPr>
              <a:t>.</a:t>
            </a:r>
            <a:r>
              <a:rPr lang="es-MX" sz="2800" dirty="0">
                <a:latin typeface="+mj-lt"/>
              </a:rPr>
              <a:t> </a:t>
            </a:r>
            <a:r>
              <a:rPr lang="es-MX" sz="2800" b="1" dirty="0">
                <a:latin typeface="+mj-lt"/>
              </a:rPr>
              <a:t>E</a:t>
            </a:r>
            <a:r>
              <a:rPr lang="es-MX" sz="2800" dirty="0">
                <a:latin typeface="+mj-lt"/>
              </a:rPr>
              <a:t>sto abarca desde proteger tus datos personales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como contraseñas y fotos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hasta resguardar redes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sistemas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aplicaciones y recursos financieros frente a amenazas digitales</a:t>
            </a:r>
            <a:r>
              <a:rPr lang="es-MX" sz="28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03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06CF2-1209-6C24-A42D-B46956F7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Amenazas comunes de la ciberseguridad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4BFB5F-A048-1EC1-CF45-BA35763CD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899" y="1953314"/>
            <a:ext cx="8858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hishing y Spear Phishing Ransomware.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DDoS (Denegación de Servicio Distribuida).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internas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PT (Amenazas Persistentes Avanzadas)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nyección de código (SQL, XSS).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uerza bruta.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de contraseñas débiles o reutilizadas</a:t>
            </a:r>
            <a:r>
              <a:rPr lang="es-MX" altLang="es-MX" sz="2400" dirty="0"/>
              <a:t>.</a:t>
            </a:r>
            <a:endParaRPr kumimoji="0" lang="es-MX" altLang="es-MX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basadas en inteligencia artificial (IA)</a:t>
            </a:r>
            <a:r>
              <a:rPr lang="es-MX" altLang="es-MX" sz="2400" dirty="0"/>
              <a:t>.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a dispositivos IoT.</a:t>
            </a:r>
          </a:p>
        </p:txBody>
      </p:sp>
    </p:spTree>
    <p:extLst>
      <p:ext uri="{BB962C8B-B14F-4D97-AF65-F5344CB8AC3E}">
        <p14:creationId xmlns:p14="http://schemas.microsoft.com/office/powerpoint/2010/main" val="20330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00F59-5F1C-68A0-CAF7-3048215A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de protección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690B-B9BF-D9CA-78B9-FB32F3F1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Evaluación de Riesgos Regulares</a:t>
            </a:r>
          </a:p>
          <a:p>
            <a:r>
              <a:rPr lang="es-MX" dirty="0"/>
              <a:t>Autenticación </a:t>
            </a:r>
            <a:r>
              <a:rPr lang="es-MX" dirty="0" err="1"/>
              <a:t>Multifactor</a:t>
            </a:r>
            <a:r>
              <a:rPr lang="es-MX" dirty="0"/>
              <a:t> (MFA)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43347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34</TotalTime>
  <Words>152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Vista</vt:lpstr>
      <vt:lpstr>Ciberseguridad en la ciencia de la computación </vt:lpstr>
      <vt:lpstr>¿Qué es la ciberseguridad?</vt:lpstr>
      <vt:lpstr>Amenazas comunes de la ciberseguridad </vt:lpstr>
      <vt:lpstr>Estrategias de protección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2025-06-04T00:17:26Z</dcterms:created>
  <dcterms:modified xsi:type="dcterms:W3CDTF">2025-06-04T00:51:41Z</dcterms:modified>
</cp:coreProperties>
</file>