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06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95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55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22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46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52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72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09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70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47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0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1699F46-A0A9-4E08-B101-0F97B02BB557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9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311B4-5EF3-9F5A-641A-CED986F20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La Ciberseguridad y la Criptografía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D72828-9D47-A585-1DFF-38444878E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Danha Romina Marín Ventura</a:t>
            </a:r>
          </a:p>
        </p:txBody>
      </p:sp>
    </p:spTree>
    <p:extLst>
      <p:ext uri="{BB962C8B-B14F-4D97-AF65-F5344CB8AC3E}">
        <p14:creationId xmlns:p14="http://schemas.microsoft.com/office/powerpoint/2010/main" val="294214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BC7D2-1153-589D-C7F1-99CBD784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F8F5F-EACE-C95F-F5F4-CC902D74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La ciberseguridad y la criptografía son fundamentales para proteger la información en el mundo digital, la compresión de estas áreas es esencial para profesionales de la informática y usuarios en general.</a:t>
            </a:r>
          </a:p>
        </p:txBody>
      </p:sp>
    </p:spTree>
    <p:extLst>
      <p:ext uri="{BB962C8B-B14F-4D97-AF65-F5344CB8AC3E}">
        <p14:creationId xmlns:p14="http://schemas.microsoft.com/office/powerpoint/2010/main" val="320477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1C0E-CE3E-5BB5-0F25-083CF653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la ciberseguridad?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23C24-891E-9FD9-2D69-1214C8DC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latin typeface="+mj-lt"/>
              </a:rPr>
              <a:t>L</a:t>
            </a:r>
            <a:r>
              <a:rPr lang="es-MX" sz="2800" dirty="0">
                <a:latin typeface="+mj-lt"/>
              </a:rPr>
              <a:t>a ciberseguridad es el conjunto de medidas y prácticas utilizadas para proteger la información digital y los dispositivos conectados contra accesos no autorizados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ataques o daños</a:t>
            </a:r>
            <a:r>
              <a:rPr lang="es-MX" sz="2800" b="1" dirty="0">
                <a:latin typeface="+mj-lt"/>
              </a:rPr>
              <a:t>.</a:t>
            </a:r>
            <a:r>
              <a:rPr lang="es-MX" sz="2800" dirty="0">
                <a:latin typeface="+mj-lt"/>
              </a:rPr>
              <a:t> </a:t>
            </a:r>
            <a:r>
              <a:rPr lang="es-MX" sz="2800" b="1" dirty="0">
                <a:latin typeface="+mj-lt"/>
              </a:rPr>
              <a:t>E</a:t>
            </a:r>
            <a:r>
              <a:rPr lang="es-MX" sz="2800" dirty="0">
                <a:latin typeface="+mj-lt"/>
              </a:rPr>
              <a:t>sto abarca desde proteger tus datos personales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como contraseñas y fotos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hasta resguardar redes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sistemas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aplicaciones y recursos financieros frente a amenazas digitales</a:t>
            </a:r>
            <a:r>
              <a:rPr lang="es-MX" sz="28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03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06CF2-1209-6C24-A42D-B46956F7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Amenazas comunes de la ciberseguridad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4BFB5F-A048-1EC1-CF45-BA35763CD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3899" y="1953314"/>
            <a:ext cx="88585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hishing y Spear Phishing Ransomware.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taques DDoS (Denegación de Servicio Distribuida).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menazas internas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PT (Amenazas Persistentes Avanzadas)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nyección de código (SQL, XSS).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uerza bruta.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 de contraseñas débiles o reutilizadas</a:t>
            </a:r>
            <a:r>
              <a:rPr lang="es-MX" altLang="es-MX" sz="2400" dirty="0"/>
              <a:t>.</a:t>
            </a:r>
            <a:endParaRPr kumimoji="0" lang="es-MX" altLang="es-MX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menazas basadas en inteligencia artificial (IA)</a:t>
            </a:r>
            <a:r>
              <a:rPr lang="es-MX" altLang="es-MX" sz="2400" dirty="0"/>
              <a:t>.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taques a dispositivos IoT.</a:t>
            </a:r>
          </a:p>
        </p:txBody>
      </p:sp>
    </p:spTree>
    <p:extLst>
      <p:ext uri="{BB962C8B-B14F-4D97-AF65-F5344CB8AC3E}">
        <p14:creationId xmlns:p14="http://schemas.microsoft.com/office/powerpoint/2010/main" val="203309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00F59-5F1C-68A0-CAF7-3048215A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de protección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0690B-B9BF-D9CA-78B9-FB32F3F1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Identificación de </a:t>
            </a:r>
            <a:r>
              <a:rPr lang="es-MX" sz="2400" b="1" dirty="0"/>
              <a:t>Riesgos</a:t>
            </a:r>
            <a:r>
              <a:rPr lang="es-MX" sz="2400" dirty="0"/>
              <a:t>. Evaluación de Activos.</a:t>
            </a:r>
          </a:p>
          <a:p>
            <a:r>
              <a:rPr lang="es-MX" sz="2400" dirty="0"/>
              <a:t>Evaluación y Priorización de </a:t>
            </a:r>
            <a:r>
              <a:rPr lang="es-MX" sz="2400" b="1" dirty="0"/>
              <a:t>Riesgos</a:t>
            </a:r>
            <a:r>
              <a:rPr lang="es-MX" sz="2400" dirty="0"/>
              <a:t>. Análisis de Impacto.</a:t>
            </a:r>
          </a:p>
          <a:p>
            <a:r>
              <a:rPr lang="es-MX" sz="2400" dirty="0"/>
              <a:t>Mitigación de </a:t>
            </a:r>
            <a:r>
              <a:rPr lang="es-MX" sz="2400" b="1" dirty="0"/>
              <a:t>Riesgos</a:t>
            </a:r>
            <a:r>
              <a:rPr lang="es-MX" sz="2400" dirty="0"/>
              <a:t>.</a:t>
            </a:r>
          </a:p>
          <a:p>
            <a:r>
              <a:rPr lang="es-MX" sz="2400" dirty="0"/>
              <a:t>Monitoreo y Revisión Continua.</a:t>
            </a:r>
          </a:p>
          <a:p>
            <a:r>
              <a:rPr lang="es-MX" sz="2400" dirty="0"/>
              <a:t>Formación y Concienciación.</a:t>
            </a:r>
          </a:p>
          <a:p>
            <a:r>
              <a:rPr lang="es-MX" sz="2400" dirty="0"/>
              <a:t>Uso de contraseñas fuertes y autenticación multifactor.</a:t>
            </a:r>
          </a:p>
          <a:p>
            <a:r>
              <a:rPr lang="es-MX" sz="2400" dirty="0"/>
              <a:t>Control de accesos y privilegios.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143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C3839-0704-C413-0415-5599CE6C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es criptografía?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94568-7025-6506-3A6A-9E0FE43A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Es la práctica de usar algoritmos de codificación para proteger y asegurar la información, tanto en reposo como en tránsito, garantizando su confidencialidad, integridad, autenticación y no repudio. </a:t>
            </a:r>
          </a:p>
          <a:p>
            <a:pPr marL="0" indent="0">
              <a:buNone/>
            </a:pPr>
            <a:r>
              <a:rPr lang="es-MX" sz="2400" dirty="0"/>
              <a:t>Es una piedra angular de la ciberseguridad, proporcionando los medios para proteger la información y las comunicaciones en un mundo digital cada vez más amenazado. 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28BB37-A515-22FD-52AC-034C5169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86" y="4976118"/>
            <a:ext cx="2462372" cy="1385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313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A45E4-F870-AD5F-E3E0-6BB02DF7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claves de la criptografía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C9AD8-8B6C-758E-00D1-62FBC35C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s-MX" sz="2400" dirty="0"/>
              <a:t>Esteganografía. </a:t>
            </a:r>
          </a:p>
          <a:p>
            <a:pPr fontAlgn="ctr"/>
            <a:r>
              <a:rPr lang="es-MX" sz="2400" dirty="0"/>
              <a:t>Certificados digitales.</a:t>
            </a:r>
          </a:p>
          <a:p>
            <a:pPr fontAlgn="ctr"/>
            <a:r>
              <a:rPr lang="es-MX" sz="2400" dirty="0"/>
              <a:t>Criptografía de curva elíptica (ECC).</a:t>
            </a:r>
          </a:p>
          <a:p>
            <a:pPr fontAlgn="ctr"/>
            <a:r>
              <a:rPr lang="es-MX" sz="2400" dirty="0"/>
              <a:t>Criptografía de clave secreta (cifrado simétrico).</a:t>
            </a:r>
          </a:p>
          <a:p>
            <a:pPr fontAlgn="ctr"/>
            <a:r>
              <a:rPr lang="es-MX" sz="2400" dirty="0"/>
              <a:t>Criptografía de clave pública (cifrado asimétrico). </a:t>
            </a:r>
          </a:p>
          <a:p>
            <a:r>
              <a:rPr lang="es-MX" sz="2400" dirty="0"/>
              <a:t>Intercambio de claves Diffie-Hellman.</a:t>
            </a:r>
          </a:p>
        </p:txBody>
      </p:sp>
    </p:spTree>
    <p:extLst>
      <p:ext uri="{BB962C8B-B14F-4D97-AF65-F5344CB8AC3E}">
        <p14:creationId xmlns:p14="http://schemas.microsoft.com/office/powerpoint/2010/main" val="263974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4505D-7F82-0427-CF52-75929F7F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de la criptografía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711DE-7459-DBCD-F53D-6A02E5A3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La criptografía es vital para proteger información confidencial en la era digital, garantizando la privacidad, integridad y autenticación de datos, tanto en comunicaciones como en transacciones financieras. </a:t>
            </a:r>
          </a:p>
          <a:p>
            <a:pPr marL="0" indent="0">
              <a:buNone/>
            </a:pPr>
            <a:r>
              <a:rPr lang="es-MX" sz="2400" dirty="0"/>
              <a:t>Ayuda a asegurar que solo usuarios autorizados puedan acceder a la información, evitando interceptaciones, modificaciones o accesos no deseados. </a:t>
            </a:r>
          </a:p>
        </p:txBody>
      </p:sp>
    </p:spTree>
    <p:extLst>
      <p:ext uri="{BB962C8B-B14F-4D97-AF65-F5344CB8AC3E}">
        <p14:creationId xmlns:p14="http://schemas.microsoft.com/office/powerpoint/2010/main" val="33410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74384-70E4-61BB-F0E9-336BC1EF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Hackers y </a:t>
            </a:r>
            <a:r>
              <a:rPr lang="es-MX"/>
              <a:t>ciberataques tipos 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BE22F8-E0E7-D3CA-24A5-424D8E75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5287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ED03-F052-79EC-51C9-949275E6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0AC014-56D1-2824-8DC9-B6A00CB5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06299750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67</TotalTime>
  <Words>383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Vista</vt:lpstr>
      <vt:lpstr>La Ciberseguridad y la Criptografía </vt:lpstr>
      <vt:lpstr>¿Qué es la ciberseguridad?</vt:lpstr>
      <vt:lpstr>Amenazas comunes de la ciberseguridad </vt:lpstr>
      <vt:lpstr>Estrategias de protección </vt:lpstr>
      <vt:lpstr>Que es criptografía?</vt:lpstr>
      <vt:lpstr>Técnicas claves de la criptografía </vt:lpstr>
      <vt:lpstr>Importancia de la criptografía </vt:lpstr>
      <vt:lpstr>Hackers y ciberataques tipos  </vt:lpstr>
      <vt:lpstr>Presentación de PowerPoint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2</cp:revision>
  <dcterms:created xsi:type="dcterms:W3CDTF">2025-06-04T00:17:26Z</dcterms:created>
  <dcterms:modified xsi:type="dcterms:W3CDTF">2025-06-07T02:06:33Z</dcterms:modified>
</cp:coreProperties>
</file>