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6" autoAdjust="0"/>
    <p:restoredTop sz="94660"/>
  </p:normalViewPr>
  <p:slideViewPr>
    <p:cSldViewPr snapToGrid="0">
      <p:cViewPr varScale="1">
        <p:scale>
          <a:sx n="62" d="100"/>
          <a:sy n="62" d="100"/>
        </p:scale>
        <p:origin x="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6C286-6166-DB31-66FE-D5B20CD60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0244" y="3428998"/>
            <a:ext cx="5789630" cy="2268559"/>
          </a:xfrm>
        </p:spPr>
        <p:txBody>
          <a:bodyPr>
            <a:normAutofit fontScale="90000"/>
          </a:bodyPr>
          <a:lstStyle/>
          <a:p>
            <a:r>
              <a:rPr lang="es-MX" dirty="0"/>
              <a:t>Inteligencia Artificial (A.I. Artificial </a:t>
            </a:r>
            <a:r>
              <a:rPr lang="es-MX" dirty="0" err="1"/>
              <a:t>Intelligence</a:t>
            </a:r>
            <a:r>
              <a:rPr lang="es-MX" dirty="0"/>
              <a:t>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DEB575-7DDE-5F7E-ECE4-1573803873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Dirigida por Steven Spielberg (2001)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89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D7C8C-B0D6-82DB-256D-C2CB1A21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14077" y="792558"/>
            <a:ext cx="7958331" cy="1077229"/>
          </a:xfrm>
        </p:spPr>
        <p:txBody>
          <a:bodyPr/>
          <a:lstStyle/>
          <a:p>
            <a:r>
              <a:rPr lang="es-MX" b="1" dirty="0"/>
              <a:t>1. Sinopsis</a:t>
            </a:r>
            <a:endParaRPr lang="es-MX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F90389-2CBB-011D-DF1F-743A126552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92565" y="1720840"/>
            <a:ext cx="539311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En un futuro donde los humanos coexisten con robots llamados “mechas”, una pareja adopta un niño androide llamado David.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David ha sido diseñado para amar como un niño humano, pero su búsqueda de amor y aceptación lo lleva a una aventura emocional y existencial.</a:t>
            </a:r>
          </a:p>
        </p:txBody>
      </p:sp>
    </p:spTree>
    <p:extLst>
      <p:ext uri="{BB962C8B-B14F-4D97-AF65-F5344CB8AC3E}">
        <p14:creationId xmlns:p14="http://schemas.microsoft.com/office/powerpoint/2010/main" val="31075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8AF2E-52A3-3F86-90B4-A4DBA2BBC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6890" y="808056"/>
            <a:ext cx="7958331" cy="1077229"/>
          </a:xfrm>
        </p:spPr>
        <p:txBody>
          <a:bodyPr/>
          <a:lstStyle/>
          <a:p>
            <a:r>
              <a:rPr lang="es-MX" dirty="0"/>
              <a:t>2. Personajes Principales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0F8312-CE8E-D9D9-CC1C-01DBA6BE07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67687" y="1770744"/>
            <a:ext cx="739328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David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(Haley Joel Osment): niño robot que desea ser "real" para ganarse el amor de su madre adoptiva.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Gigolo Joe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(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Jude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Law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): androide de placer que ayuda a David.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Monica</a:t>
            </a:r>
            <a:r>
              <a:rPr kumimoji="0" lang="es-MX" alt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y Henry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: padres adoptivos humanos de David.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El Dr. Hobby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: creador de David.</a:t>
            </a:r>
          </a:p>
        </p:txBody>
      </p:sp>
    </p:spTree>
    <p:extLst>
      <p:ext uri="{BB962C8B-B14F-4D97-AF65-F5344CB8AC3E}">
        <p14:creationId xmlns:p14="http://schemas.microsoft.com/office/powerpoint/2010/main" val="211316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A02CF-0841-8ACC-2468-862A5F552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3284" y="792558"/>
            <a:ext cx="7958331" cy="1077229"/>
          </a:xfrm>
        </p:spPr>
        <p:txBody>
          <a:bodyPr/>
          <a:lstStyle/>
          <a:p>
            <a:r>
              <a:rPr lang="es-MX" b="1" dirty="0"/>
              <a:t>3. Temas Principales</a:t>
            </a:r>
            <a:endParaRPr lang="es-MX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7D9103-B586-E3E7-7FA8-31699A140B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77309" y="1660490"/>
            <a:ext cx="556483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La humanidad vs. la máquina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El amor artificial y los sentimientos simulados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El abandono y la búsqueda de identidad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El futuro de la inteligencia artificial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72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E2079-F7F9-2A33-37EC-7568D43F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7887" y="746062"/>
            <a:ext cx="7958331" cy="1077229"/>
          </a:xfrm>
        </p:spPr>
        <p:txBody>
          <a:bodyPr/>
          <a:lstStyle/>
          <a:p>
            <a:r>
              <a:rPr lang="es-MX" dirty="0"/>
              <a:t>4. Estilo Visual y Dirección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F99A06-1E7C-DC7B-A8F3-1036D87C6D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91732" y="2019038"/>
            <a:ext cx="568871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Influencia de Stanley Kubrick, tono oscuro y filosófico.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Estética futurista mezclada con escenarios distópicos.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Uso de efectos especiales para representar la tecnología avanzada.</a:t>
            </a:r>
          </a:p>
        </p:txBody>
      </p:sp>
    </p:spTree>
    <p:extLst>
      <p:ext uri="{BB962C8B-B14F-4D97-AF65-F5344CB8AC3E}">
        <p14:creationId xmlns:p14="http://schemas.microsoft.com/office/powerpoint/2010/main" val="265172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65C40-0498-7650-2137-2D427B06D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62331" y="808056"/>
            <a:ext cx="7958331" cy="1077229"/>
          </a:xfrm>
        </p:spPr>
        <p:txBody>
          <a:bodyPr/>
          <a:lstStyle/>
          <a:p>
            <a:r>
              <a:rPr lang="es-MX" dirty="0"/>
              <a:t>5. Análisis Crítico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BB4170-4B05-8973-53E5-464633E357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16834" y="1885285"/>
            <a:ext cx="542144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¿Puede una máquina realmente </a:t>
            </a:r>
            <a:r>
              <a:rPr kumimoji="0" lang="es-MX" altLang="es-MX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sentir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¿David es solo una simulación de amor o una nueva forma de conciencia?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Contraste entre lo emocional y lo programado.</a:t>
            </a:r>
          </a:p>
        </p:txBody>
      </p:sp>
    </p:spTree>
    <p:extLst>
      <p:ext uri="{BB962C8B-B14F-4D97-AF65-F5344CB8AC3E}">
        <p14:creationId xmlns:p14="http://schemas.microsoft.com/office/powerpoint/2010/main" val="311769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123E0-40DF-55D9-FA7B-CB529235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1324" y="699567"/>
            <a:ext cx="7958331" cy="1077229"/>
          </a:xfrm>
        </p:spPr>
        <p:txBody>
          <a:bodyPr/>
          <a:lstStyle/>
          <a:p>
            <a:r>
              <a:rPr lang="es-MX" dirty="0"/>
              <a:t>6. Recepción y Críticas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443507-56E8-8B31-5BCD-0387F5D615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67062" y="1495169"/>
            <a:ext cx="6248517" cy="271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Aclamada por su profundidad emocional y visual.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Críticas divididas por el tono entre Spielberg (emocional) y Kubrick (frío y filosófico).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Nominaciones a premios como los Oscar y los BAFTA.</a:t>
            </a:r>
          </a:p>
        </p:txBody>
      </p:sp>
    </p:spTree>
    <p:extLst>
      <p:ext uri="{BB962C8B-B14F-4D97-AF65-F5344CB8AC3E}">
        <p14:creationId xmlns:p14="http://schemas.microsoft.com/office/powerpoint/2010/main" val="48303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08F07-EE56-01AA-F6A7-2919F074B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70651" y="783572"/>
            <a:ext cx="7958331" cy="1077229"/>
          </a:xfrm>
        </p:spPr>
        <p:txBody>
          <a:bodyPr/>
          <a:lstStyle/>
          <a:p>
            <a:r>
              <a:rPr lang="es-MX" b="1" dirty="0"/>
              <a:t>7. Reflexión Final</a:t>
            </a:r>
            <a:endParaRPr lang="es-MX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580A46-F40B-33CA-0840-0660FE2069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73599" y="1860801"/>
            <a:ext cx="650988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¿Qué nos dice la película sobre el futuro de la humanidad?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¿Estamos listos para convivir con seres conscientes que no sean humanos?</a:t>
            </a:r>
          </a:p>
        </p:txBody>
      </p:sp>
    </p:spTree>
    <p:extLst>
      <p:ext uri="{BB962C8B-B14F-4D97-AF65-F5344CB8AC3E}">
        <p14:creationId xmlns:p14="http://schemas.microsoft.com/office/powerpoint/2010/main" val="1288286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10</TotalTime>
  <Words>296</Words>
  <Application>Microsoft Office PowerPoint</Application>
  <PresentationFormat>Panorámica</PresentationFormat>
  <Paragraphs>30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Comic Sans MS</vt:lpstr>
      <vt:lpstr>MS Shell Dlg 2</vt:lpstr>
      <vt:lpstr>Wingdings</vt:lpstr>
      <vt:lpstr>Wingdings 3</vt:lpstr>
      <vt:lpstr>Madison</vt:lpstr>
      <vt:lpstr>Inteligencia Artificial (A.I. Artificial Intelligence)</vt:lpstr>
      <vt:lpstr>1. Sinopsis</vt:lpstr>
      <vt:lpstr>2. Personajes Principales</vt:lpstr>
      <vt:lpstr>3. Temas Principales</vt:lpstr>
      <vt:lpstr>4. Estilo Visual y Dirección</vt:lpstr>
      <vt:lpstr>5. Análisis Crítico</vt:lpstr>
      <vt:lpstr>6. Recepción y Críticas</vt:lpstr>
      <vt:lpstr>7. Reflexión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CompuAula 03</dc:creator>
  <cp:lastModifiedBy>CompuAula 03</cp:lastModifiedBy>
  <cp:revision>1</cp:revision>
  <dcterms:created xsi:type="dcterms:W3CDTF">2025-06-19T21:03:57Z</dcterms:created>
  <dcterms:modified xsi:type="dcterms:W3CDTF">2025-06-19T21:14:39Z</dcterms:modified>
</cp:coreProperties>
</file>