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6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1699F46-A0A9-4E08-B101-0F97B02BB557}" type="datetimeFigureOut">
              <a:rPr lang="es-MX" smtClean="0"/>
              <a:t>03/06/2025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575983D-5DE2-4B44-BE0D-D42041EE327A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0069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9F46-A0A9-4E08-B101-0F97B02BB557}" type="datetimeFigureOut">
              <a:rPr lang="es-MX" smtClean="0"/>
              <a:t>03/06/2025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983D-5DE2-4B44-BE0D-D42041EE3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595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9F46-A0A9-4E08-B101-0F97B02BB557}" type="datetimeFigureOut">
              <a:rPr lang="es-MX" smtClean="0"/>
              <a:t>03/06/2025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983D-5DE2-4B44-BE0D-D42041EE3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255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9F46-A0A9-4E08-B101-0F97B02BB557}" type="datetimeFigureOut">
              <a:rPr lang="es-MX" smtClean="0"/>
              <a:t>03/06/2025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983D-5DE2-4B44-BE0D-D42041EE3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422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9F46-A0A9-4E08-B101-0F97B02BB557}" type="datetimeFigureOut">
              <a:rPr lang="es-MX" smtClean="0"/>
              <a:t>03/06/2025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983D-5DE2-4B44-BE0D-D42041EE327A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468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9F46-A0A9-4E08-B101-0F97B02BB557}" type="datetimeFigureOut">
              <a:rPr lang="es-MX" smtClean="0"/>
              <a:t>03/06/2025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983D-5DE2-4B44-BE0D-D42041EE3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852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9F46-A0A9-4E08-B101-0F97B02BB557}" type="datetimeFigureOut">
              <a:rPr lang="es-MX" smtClean="0"/>
              <a:t>03/06/2025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983D-5DE2-4B44-BE0D-D42041EE3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872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9F46-A0A9-4E08-B101-0F97B02BB557}" type="datetimeFigureOut">
              <a:rPr lang="es-MX" smtClean="0"/>
              <a:t>03/06/2025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983D-5DE2-4B44-BE0D-D42041EE3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609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9F46-A0A9-4E08-B101-0F97B02BB557}" type="datetimeFigureOut">
              <a:rPr lang="es-MX" smtClean="0"/>
              <a:t>03/06/2025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983D-5DE2-4B44-BE0D-D42041EE3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970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9F46-A0A9-4E08-B101-0F97B02BB557}" type="datetimeFigureOut">
              <a:rPr lang="es-MX" smtClean="0"/>
              <a:t>03/06/2025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983D-5DE2-4B44-BE0D-D42041EE3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047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9F46-A0A9-4E08-B101-0F97B02BB557}" type="datetimeFigureOut">
              <a:rPr lang="es-MX" smtClean="0"/>
              <a:t>03/06/2025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983D-5DE2-4B44-BE0D-D42041EE3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480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1699F46-A0A9-4E08-B101-0F97B02BB557}" type="datetimeFigureOut">
              <a:rPr lang="es-MX" smtClean="0"/>
              <a:t>03/06/2025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575983D-5DE2-4B44-BE0D-D42041EE32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49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311B4-5EF3-9F5A-641A-CED986F20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Ciberseguridad en la ciencia de la computación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D72828-9D47-A585-1DFF-38444878EA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Danha Romina Marín Ventura</a:t>
            </a:r>
          </a:p>
        </p:txBody>
      </p:sp>
    </p:spTree>
    <p:extLst>
      <p:ext uri="{BB962C8B-B14F-4D97-AF65-F5344CB8AC3E}">
        <p14:creationId xmlns:p14="http://schemas.microsoft.com/office/powerpoint/2010/main" val="294214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81C0E-CE3E-5BB5-0F25-083CF6538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la ciberseguridad?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523C24-891E-9FD9-2D69-1214C8DC8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b="1" dirty="0">
                <a:latin typeface="+mj-lt"/>
              </a:rPr>
              <a:t>L</a:t>
            </a:r>
            <a:r>
              <a:rPr lang="es-MX" sz="2800" dirty="0">
                <a:latin typeface="+mj-lt"/>
              </a:rPr>
              <a:t>a ciberseguridad es el conjunto de medidas y prácticas utilizadas para proteger la información digital y los dispositivos conectados contra accesos no autorizados</a:t>
            </a:r>
            <a:r>
              <a:rPr lang="es-MX" sz="2800" b="1" dirty="0">
                <a:latin typeface="+mj-lt"/>
              </a:rPr>
              <a:t>,</a:t>
            </a:r>
            <a:r>
              <a:rPr lang="es-MX" sz="2800" dirty="0">
                <a:latin typeface="+mj-lt"/>
              </a:rPr>
              <a:t> ataques o daños</a:t>
            </a:r>
            <a:r>
              <a:rPr lang="es-MX" sz="2800" b="1" dirty="0">
                <a:latin typeface="+mj-lt"/>
              </a:rPr>
              <a:t>.</a:t>
            </a:r>
            <a:r>
              <a:rPr lang="es-MX" sz="2800" dirty="0">
                <a:latin typeface="+mj-lt"/>
              </a:rPr>
              <a:t> </a:t>
            </a:r>
            <a:r>
              <a:rPr lang="es-MX" sz="2800" b="1" dirty="0">
                <a:latin typeface="+mj-lt"/>
              </a:rPr>
              <a:t>E</a:t>
            </a:r>
            <a:r>
              <a:rPr lang="es-MX" sz="2800" dirty="0">
                <a:latin typeface="+mj-lt"/>
              </a:rPr>
              <a:t>sto abarca desde proteger tus datos personales</a:t>
            </a:r>
            <a:r>
              <a:rPr lang="es-MX" sz="2800" b="1" dirty="0">
                <a:latin typeface="+mj-lt"/>
              </a:rPr>
              <a:t>,</a:t>
            </a:r>
            <a:r>
              <a:rPr lang="es-MX" sz="2800" dirty="0">
                <a:latin typeface="+mj-lt"/>
              </a:rPr>
              <a:t> como contraseñas y fotos</a:t>
            </a:r>
            <a:r>
              <a:rPr lang="es-MX" sz="2800" b="1" dirty="0">
                <a:latin typeface="+mj-lt"/>
              </a:rPr>
              <a:t>,</a:t>
            </a:r>
            <a:r>
              <a:rPr lang="es-MX" sz="2800" dirty="0">
                <a:latin typeface="+mj-lt"/>
              </a:rPr>
              <a:t> hasta resguardar redes</a:t>
            </a:r>
            <a:r>
              <a:rPr lang="es-MX" sz="2800" b="1" dirty="0">
                <a:latin typeface="+mj-lt"/>
              </a:rPr>
              <a:t>,</a:t>
            </a:r>
            <a:r>
              <a:rPr lang="es-MX" sz="2800" dirty="0">
                <a:latin typeface="+mj-lt"/>
              </a:rPr>
              <a:t> sistemas</a:t>
            </a:r>
            <a:r>
              <a:rPr lang="es-MX" sz="2800" b="1" dirty="0">
                <a:latin typeface="+mj-lt"/>
              </a:rPr>
              <a:t>,</a:t>
            </a:r>
            <a:r>
              <a:rPr lang="es-MX" sz="2800" dirty="0">
                <a:latin typeface="+mj-lt"/>
              </a:rPr>
              <a:t> aplicaciones y recursos financieros frente a amenazas digitales</a:t>
            </a:r>
            <a:r>
              <a:rPr lang="es-MX" sz="2800" b="1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403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06CF2-1209-6C24-A42D-B46956F7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Amenazas comunes de la ciberseguridad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4BFB5F-A048-1EC1-CF45-BA35763CD7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13899" y="1953314"/>
            <a:ext cx="885852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s-MX" altLang="es-MX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</a:t>
            </a: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hishing y Spear Phishing Ransomware.</a:t>
            </a:r>
            <a:endParaRPr lang="es-MX" altLang="es-MX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es-MX" altLang="es-MX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taques DDoS (Denegación de Servicio Distribuida).</a:t>
            </a:r>
            <a:endParaRPr lang="es-MX" altLang="es-MX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es-MX" altLang="es-MX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menazas internas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es-MX" altLang="es-MX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PT (Amenazas Persistentes Avanzadas)</a:t>
            </a:r>
            <a:endParaRPr lang="es-MX" altLang="es-MX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es-MX" altLang="es-MX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nyección de código (SQL, XSS).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es-MX" altLang="es-MX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</a:t>
            </a: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uerza bruta.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es-MX" altLang="es-MX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</a:t>
            </a: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 de contraseñas débiles o reutilizadas</a:t>
            </a:r>
            <a:r>
              <a:rPr lang="es-MX" altLang="es-MX" sz="2400" dirty="0"/>
              <a:t>.</a:t>
            </a:r>
            <a:endParaRPr kumimoji="0" lang="es-MX" altLang="es-MX" sz="2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es-MX" altLang="es-MX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menazas basadas en inteligencia artificial (IA)</a:t>
            </a:r>
            <a:r>
              <a:rPr lang="es-MX" altLang="es-MX" sz="2400" dirty="0"/>
              <a:t>.</a:t>
            </a: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es-MX" altLang="es-MX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0" lang="es-MX" altLang="es-MX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taques a dispositivos IoT.</a:t>
            </a:r>
          </a:p>
        </p:txBody>
      </p:sp>
    </p:spTree>
    <p:extLst>
      <p:ext uri="{BB962C8B-B14F-4D97-AF65-F5344CB8AC3E}">
        <p14:creationId xmlns:p14="http://schemas.microsoft.com/office/powerpoint/2010/main" val="203309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00F59-5F1C-68A0-CAF7-3048215A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Estrategias de protección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90690B-B9BF-D9CA-78B9-FB32F3F1E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Evaluación de Riesgos Regulares</a:t>
            </a:r>
          </a:p>
          <a:p>
            <a:r>
              <a:rPr lang="es-MX" dirty="0"/>
              <a:t>Autenticación </a:t>
            </a:r>
            <a:r>
              <a:rPr lang="es-MX" dirty="0" err="1"/>
              <a:t>Multifactor</a:t>
            </a:r>
            <a:r>
              <a:rPr lang="es-MX" dirty="0"/>
              <a:t> (MFA)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51433472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28</TotalTime>
  <Words>152</Words>
  <Application>Microsoft Office PowerPoint</Application>
  <PresentationFormat>Panorámica</PresentationFormat>
  <Paragraphs>17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Wingdings 2</vt:lpstr>
      <vt:lpstr>Vista</vt:lpstr>
      <vt:lpstr>Ciberseguridad en la ciencia de la computación </vt:lpstr>
      <vt:lpstr>¿Qué es la ciberseguridad?</vt:lpstr>
      <vt:lpstr>Amenazas comunes de la ciberseguridad </vt:lpstr>
      <vt:lpstr>Estrategias de protección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CompuAula 03</dc:creator>
  <cp:lastModifiedBy>CompuAula 03</cp:lastModifiedBy>
  <cp:revision>1</cp:revision>
  <dcterms:created xsi:type="dcterms:W3CDTF">2025-06-04T00:17:26Z</dcterms:created>
  <dcterms:modified xsi:type="dcterms:W3CDTF">2025-06-04T00:46:21Z</dcterms:modified>
</cp:coreProperties>
</file>