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2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51ECD-9F97-E507-4FF1-0EAAD2B6F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6B1587-6B8C-153D-422A-7D2821DD7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F3C195-0DED-00A6-2844-50BEDB7F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CF2F-720B-459D-940D-4BAF7A1310CD}" type="datetimeFigureOut">
              <a:rPr lang="es-PY" smtClean="0"/>
              <a:t>26/10/2024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E15DE8-B487-85DA-0FA9-37C30BBE0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DE3A12-9782-26DF-E8A1-EED282990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DB64-8216-43E5-9F3B-AFD8001FDA97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7830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4275A-A635-8177-6EAF-897A7573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6324D4-8261-DAC8-3BD6-CF375C08D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3E34C7-EE16-6F1E-7B37-FB312D65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CF2F-720B-459D-940D-4BAF7A1310CD}" type="datetimeFigureOut">
              <a:rPr lang="es-PY" smtClean="0"/>
              <a:t>26/10/2024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24DD19-A878-E1F5-CEDA-ABD98CD9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237356-6609-0DF3-379B-0D8901FE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DB64-8216-43E5-9F3B-AFD8001FDA97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69463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CD5F38-7549-2D62-C90A-749BD77A8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09ED3B-3465-759A-9C17-BBF3E1DCA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27B725-5791-8A49-57D5-DB6D8779F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CF2F-720B-459D-940D-4BAF7A1310CD}" type="datetimeFigureOut">
              <a:rPr lang="es-PY" smtClean="0"/>
              <a:t>26/10/2024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2740AE-BBD5-8FE0-4296-C58FB410A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CBE253-0619-9415-0272-2D6A0F8F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DB64-8216-43E5-9F3B-AFD8001FDA97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64495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C4628-7A5E-16AB-377B-5E664E721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6DD165-6584-FFC1-A9FC-3D2DE7EAA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14B319-AF59-DF86-2455-E1F7F6E6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CF2F-720B-459D-940D-4BAF7A1310CD}" type="datetimeFigureOut">
              <a:rPr lang="es-PY" smtClean="0"/>
              <a:t>26/10/2024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780C9C-7F69-4989-A162-16CE2AD1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01C7EA-5809-6DA9-3843-D66FAAE40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DB64-8216-43E5-9F3B-AFD8001FDA97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14238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87AF4-9CEA-C99D-E741-3CE93BA71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57ABEE-F936-92BC-B5AC-CE449AACC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D6AE9E-B09A-4679-89C3-E91146CF9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CF2F-720B-459D-940D-4BAF7A1310CD}" type="datetimeFigureOut">
              <a:rPr lang="es-PY" smtClean="0"/>
              <a:t>26/10/2024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01CB51-4ED5-489D-A48A-BD5BDBB7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3AECEB-34A9-3BFD-1CDE-FBBD2140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DB64-8216-43E5-9F3B-AFD8001FDA97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29424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5A4EC-F4D9-7E3B-48B2-51136FA87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158BD1-7BD4-9D63-50AE-942DFDD24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C31076-1D78-E6F0-D416-9B131274F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C75B59-AD4D-1DE0-8DDC-31B40239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CF2F-720B-459D-940D-4BAF7A1310CD}" type="datetimeFigureOut">
              <a:rPr lang="es-PY" smtClean="0"/>
              <a:t>26/10/2024</a:t>
            </a:fld>
            <a:endParaRPr lang="es-P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75B479-9919-412E-0F2C-47445A1C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53C8CD-8F12-6605-7476-96E0FB03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DB64-8216-43E5-9F3B-AFD8001FDA97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00722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001A7-29E3-C32B-3D34-08E8C3A9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CC0310-216C-9CD9-6A5F-4412B1E24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A0A16E-5780-FCF1-7C10-C0A4F1113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C85F3B-8212-31AA-E536-DAC18CA17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3FAD319-B1F1-0DFB-2DDB-F8DDC2C91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A24DCE9-11D2-D394-1C71-8DE2B827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CF2F-720B-459D-940D-4BAF7A1310CD}" type="datetimeFigureOut">
              <a:rPr lang="es-PY" smtClean="0"/>
              <a:t>26/10/2024</a:t>
            </a:fld>
            <a:endParaRPr lang="es-P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1ECFD5-7AE7-8C43-460A-454F6BAB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A6D4892-2EC9-8E00-D042-3A671AF9A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DB64-8216-43E5-9F3B-AFD8001FDA97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21333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73926-3FF7-D009-3844-EF2E4124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9EB74F3-136A-8484-FB5E-4F11FECF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CF2F-720B-459D-940D-4BAF7A1310CD}" type="datetimeFigureOut">
              <a:rPr lang="es-PY" smtClean="0"/>
              <a:t>26/10/2024</a:t>
            </a:fld>
            <a:endParaRPr lang="es-P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57B8D2D-E6FE-A3C6-EFD4-D70D7A4D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14577E-27D2-FBDF-AFF2-D02844D8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DB64-8216-43E5-9F3B-AFD8001FDA97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77279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AE91A5D-1144-5259-6B00-B4CB2FD4D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CF2F-720B-459D-940D-4BAF7A1310CD}" type="datetimeFigureOut">
              <a:rPr lang="es-PY" smtClean="0"/>
              <a:t>26/10/2024</a:t>
            </a:fld>
            <a:endParaRPr lang="es-P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CE23B7-F1EB-2980-3F07-8D5670957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EEFF12-0F29-27AD-558B-C692FFF7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DB64-8216-43E5-9F3B-AFD8001FDA97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16304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43419-4B87-BF77-2198-F3B55589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5527F0-496F-4DF5-6E08-5A81AB132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12BDCB-0434-A3FA-A493-CA59C8F32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D46302-4E34-5F46-34E2-0563EA32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CF2F-720B-459D-940D-4BAF7A1310CD}" type="datetimeFigureOut">
              <a:rPr lang="es-PY" smtClean="0"/>
              <a:t>26/10/2024</a:t>
            </a:fld>
            <a:endParaRPr lang="es-P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C45A76-E2C7-0F45-1531-71A12210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039199-7DE3-A871-C51A-76743D93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DB64-8216-43E5-9F3B-AFD8001FDA97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67282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346F8-20A5-D301-9A16-5A99941E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F0B29CB-B0C1-6E07-2769-D1C9D0E06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67151A-F0FE-1CDF-2286-AAA75BB0A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098738-DAE1-450F-7B0E-4DBA99A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CF2F-720B-459D-940D-4BAF7A1310CD}" type="datetimeFigureOut">
              <a:rPr lang="es-PY" smtClean="0"/>
              <a:t>26/10/2024</a:t>
            </a:fld>
            <a:endParaRPr lang="es-P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64395B-962B-EA7B-40AA-7F9098C0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58BEF4-9402-A9F6-1967-E7E6BFE4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DB64-8216-43E5-9F3B-AFD8001FDA97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7152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32FC3ED-2CCC-EC84-E56E-69B8AE493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A4FA10-5EA4-E818-2459-5DCED62A1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A6C551-7230-B157-AFC1-DAB39D2C9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0BCF2F-720B-459D-940D-4BAF7A1310CD}" type="datetimeFigureOut">
              <a:rPr lang="es-PY" smtClean="0"/>
              <a:t>26/10/2024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904A3D-64CA-2889-11BF-58D3F7379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9D8E67-41B9-4BA2-3A5F-5A911D5C1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F9DB64-8216-43E5-9F3B-AFD8001FDA97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15498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7F9E8-701B-3DE0-D386-592C524B9C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0B6B21-6370-3D26-9EA3-13D91A7B45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1456946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Evelyn Romina Escobar Gonzalez</dc:creator>
  <cp:lastModifiedBy>Evelyn Romina Escobar Gonzalez</cp:lastModifiedBy>
  <cp:revision>1</cp:revision>
  <dcterms:created xsi:type="dcterms:W3CDTF">2024-10-26T12:23:53Z</dcterms:created>
  <dcterms:modified xsi:type="dcterms:W3CDTF">2024-10-26T12:24:41Z</dcterms:modified>
</cp:coreProperties>
</file>