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75" r:id="rId4"/>
    <p:sldId id="272" r:id="rId5"/>
    <p:sldId id="279" r:id="rId6"/>
    <p:sldId id="282" r:id="rId7"/>
    <p:sldId id="280" r:id="rId8"/>
    <p:sldId id="283" r:id="rId9"/>
    <p:sldId id="281" r:id="rId10"/>
    <p:sldId id="284" r:id="rId11"/>
    <p:sldId id="273" r:id="rId12"/>
    <p:sldId id="285" r:id="rId13"/>
    <p:sldId id="260" r:id="rId14"/>
    <p:sldId id="261" r:id="rId15"/>
    <p:sldId id="271" r:id="rId16"/>
    <p:sldId id="262" r:id="rId17"/>
    <p:sldId id="263" r:id="rId18"/>
    <p:sldId id="266" r:id="rId19"/>
    <p:sldId id="269" r:id="rId20"/>
    <p:sldId id="267" r:id="rId21"/>
    <p:sldId id="286" r:id="rId22"/>
    <p:sldId id="264" r:id="rId23"/>
    <p:sldId id="265"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Thakkar" initials="PT" lastIdx="2" clrIdx="0">
    <p:extLst>
      <p:ext uri="{19B8F6BF-5375-455C-9EA6-DF929625EA0E}">
        <p15:presenceInfo xmlns:p15="http://schemas.microsoft.com/office/powerpoint/2012/main" userId="1e23672acc2bf4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22234-348E-E5B8-A0AE-6E5B15AA757C}" v="68" dt="2023-04-26T11:21:46.300"/>
    <p1510:client id="{1B6473A7-7355-4E90-82F2-0CA3EBC31BE6}" v="1274" dt="2023-04-24T08:34:01.124"/>
    <p1510:client id="{355F91A1-D163-163C-86AC-08045FAB6003}" v="80" dt="2023-04-24T15:16:18.814"/>
    <p1510:client id="{360B0949-1053-5C55-B019-0CA958FAA543}" v="7" dt="2023-04-26T10:55:50.951"/>
    <p1510:client id="{3F39150B-D91F-4E21-884A-1BA47B7639D4}" v="22" dt="2023-04-23T17:06:50.829"/>
    <p1510:client id="{542AD407-D9EB-711E-00DB-0A06FCE2086A}" v="5" dt="2023-04-26T08:41:48.793"/>
    <p1510:client id="{54C83D83-2BBF-9CC5-11BC-0A7CE826C33A}" v="4" dt="2023-04-26T11:14:52.974"/>
    <p1510:client id="{57A25BF4-8774-5F48-FC05-8AF2682D517E}" v="732" dt="2023-04-25T14:23:21.354"/>
    <p1510:client id="{70D33786-E424-2244-4F63-B21297D79BBC}" v="23" dt="2023-04-26T10:42:12.669"/>
    <p1510:client id="{7E1A8053-76A2-1029-A4B5-622E5BB1F4A8}" v="26" dt="2023-04-26T10:50:41.744"/>
    <p1510:client id="{95F8DE68-78CC-027E-C0E8-F284C052E49C}" v="215" dt="2023-04-26T10:31:00.595"/>
    <p1510:client id="{9A405DBF-7B53-52B4-A3E7-B4BEA33D489C}" v="9" dt="2023-04-26T10:07:06.143"/>
    <p1510:client id="{9DAE32AA-9CAA-B547-65EB-1B0F7D42D257}" v="2" dt="2023-04-24T18:00:46.936"/>
    <p1510:client id="{AD8ED970-5625-07C3-8C5E-D37DA6E847C9}" v="38" dt="2023-04-26T11:39:25.969"/>
    <p1510:client id="{C0782A90-5242-DF15-58DA-D4E945E7EE2E}" v="7" dt="2023-04-26T11:24:08.184"/>
    <p1510:client id="{D16D1ACC-4B14-1164-FC79-37814CF4C3E2}" v="78" dt="2023-04-26T08:56:50.505"/>
    <p1510:client id="{DE3B9F98-F87E-C396-B034-6F7352366DCC}" v="1188" dt="2023-04-24T11:23:14.590"/>
    <p1510:client id="{FB583E6F-A95D-94E6-1363-781538479AF8}" v="83" dt="2023-04-26T10:48:15.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2" d="100"/>
          <a:sy n="62" d="100"/>
        </p:scale>
        <p:origin x="8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BA20C-80DC-4E46-996D-A724F893A5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1A480DD-4A99-44E8-9603-1848A52AE0BB}">
      <dgm:prSet/>
      <dgm:spPr/>
      <dgm:t>
        <a:bodyPr/>
        <a:lstStyle/>
        <a:p>
          <a:pPr algn="just"/>
          <a:r>
            <a:rPr lang="en-US" baseline="0" dirty="0">
              <a:latin typeface="Sagona Book"/>
            </a:rPr>
            <a:t>We worked for the Atom startup. Atom</a:t>
          </a:r>
          <a:r>
            <a:rPr lang="en-US" baseline="0" dirty="0"/>
            <a:t> is a guided meditation app, which aims to provide personalized meditation based on behavioral scientific research.</a:t>
          </a:r>
          <a:endParaRPr lang="en-US" dirty="0"/>
        </a:p>
      </dgm:t>
    </dgm:pt>
    <dgm:pt modelId="{AEBBAA71-812B-4B00-9EE0-FD99B6470DA9}" type="parTrans" cxnId="{2A8956F7-A6C3-460C-9642-5412B4CC8410}">
      <dgm:prSet/>
      <dgm:spPr/>
      <dgm:t>
        <a:bodyPr/>
        <a:lstStyle/>
        <a:p>
          <a:endParaRPr lang="en-US"/>
        </a:p>
      </dgm:t>
    </dgm:pt>
    <dgm:pt modelId="{FFB58BD3-61F3-44A9-BA59-96AE3403B5AF}" type="sibTrans" cxnId="{2A8956F7-A6C3-460C-9642-5412B4CC8410}">
      <dgm:prSet/>
      <dgm:spPr/>
      <dgm:t>
        <a:bodyPr/>
        <a:lstStyle/>
        <a:p>
          <a:endParaRPr lang="en-US"/>
        </a:p>
      </dgm:t>
    </dgm:pt>
    <dgm:pt modelId="{FF17F070-817A-4A1E-9802-CB8C3434B4D7}">
      <dgm:prSet/>
      <dgm:spPr/>
      <dgm:t>
        <a:bodyPr/>
        <a:lstStyle/>
        <a:p>
          <a:pPr algn="just"/>
          <a:r>
            <a:rPr lang="en-US" baseline="0" dirty="0"/>
            <a:t>To achieve this task of creating personalized mediations their CMS team used various small audio clips, i.e., snippets which are stitched by them using a tool(descript) to create the meditation.</a:t>
          </a:r>
          <a:endParaRPr lang="en-US" dirty="0"/>
        </a:p>
      </dgm:t>
    </dgm:pt>
    <dgm:pt modelId="{BAAD3C75-28CD-4CAF-9037-1E0244E0AC0F}" type="parTrans" cxnId="{AB638E3D-A00E-49F2-A746-7AC5360CC477}">
      <dgm:prSet/>
      <dgm:spPr/>
      <dgm:t>
        <a:bodyPr/>
        <a:lstStyle/>
        <a:p>
          <a:endParaRPr lang="en-US"/>
        </a:p>
      </dgm:t>
    </dgm:pt>
    <dgm:pt modelId="{1AD709B3-60DC-45B1-A490-87D0CD7B3FE1}" type="sibTrans" cxnId="{AB638E3D-A00E-49F2-A746-7AC5360CC477}">
      <dgm:prSet/>
      <dgm:spPr/>
      <dgm:t>
        <a:bodyPr/>
        <a:lstStyle/>
        <a:p>
          <a:endParaRPr lang="en-US"/>
        </a:p>
      </dgm:t>
    </dgm:pt>
    <dgm:pt modelId="{131F6170-7B59-461E-B3F8-E3493EED8542}">
      <dgm:prSet/>
      <dgm:spPr/>
      <dgm:t>
        <a:bodyPr/>
        <a:lstStyle/>
        <a:p>
          <a:pPr algn="just"/>
          <a:r>
            <a:rPr lang="en-US" baseline="0" dirty="0"/>
            <a:t>Since this task of creating meditations in this fashion is slow and laborious, we were assigned to create a meditation generating tool to aid them.</a:t>
          </a:r>
          <a:endParaRPr lang="en-US" dirty="0"/>
        </a:p>
      </dgm:t>
    </dgm:pt>
    <dgm:pt modelId="{41635A0C-8891-41E8-B65B-0AEB28C63DD9}" type="parTrans" cxnId="{763F166C-7C12-4BB9-A711-E047C0434D53}">
      <dgm:prSet/>
      <dgm:spPr/>
      <dgm:t>
        <a:bodyPr/>
        <a:lstStyle/>
        <a:p>
          <a:endParaRPr lang="en-US"/>
        </a:p>
      </dgm:t>
    </dgm:pt>
    <dgm:pt modelId="{4E5AC329-64BB-4427-8164-74239A56BDE7}" type="sibTrans" cxnId="{763F166C-7C12-4BB9-A711-E047C0434D53}">
      <dgm:prSet/>
      <dgm:spPr/>
      <dgm:t>
        <a:bodyPr/>
        <a:lstStyle/>
        <a:p>
          <a:endParaRPr lang="en-US"/>
        </a:p>
      </dgm:t>
    </dgm:pt>
    <dgm:pt modelId="{18372416-618D-4EFB-9A4C-47837631E148}" type="pres">
      <dgm:prSet presAssocID="{806BA20C-80DC-4E46-996D-A724F893A519}" presName="root" presStyleCnt="0">
        <dgm:presLayoutVars>
          <dgm:dir/>
          <dgm:resizeHandles val="exact"/>
        </dgm:presLayoutVars>
      </dgm:prSet>
      <dgm:spPr/>
    </dgm:pt>
    <dgm:pt modelId="{937CF15D-A385-4FD5-9379-6FB2CBE292A7}" type="pres">
      <dgm:prSet presAssocID="{11A480DD-4A99-44E8-9603-1848A52AE0BB}" presName="compNode" presStyleCnt="0"/>
      <dgm:spPr/>
    </dgm:pt>
    <dgm:pt modelId="{EC5057F4-38DA-4E89-B08C-6CCD94847591}" type="pres">
      <dgm:prSet presAssocID="{11A480DD-4A99-44E8-9603-1848A52AE0BB}" presName="bgRect" presStyleLbl="bgShp" presStyleIdx="0" presStyleCnt="3"/>
      <dgm:spPr/>
    </dgm:pt>
    <dgm:pt modelId="{90D9E263-E0D4-4A7F-8104-9CC4037115AB}" type="pres">
      <dgm:prSet presAssocID="{11A480DD-4A99-44E8-9603-1848A52AE0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BE792829-FE23-4BDD-998B-17203A5671D6}" type="pres">
      <dgm:prSet presAssocID="{11A480DD-4A99-44E8-9603-1848A52AE0BB}" presName="spaceRect" presStyleCnt="0"/>
      <dgm:spPr/>
    </dgm:pt>
    <dgm:pt modelId="{2086CD87-5976-4A4F-A984-1313608E9F6B}" type="pres">
      <dgm:prSet presAssocID="{11A480DD-4A99-44E8-9603-1848A52AE0BB}" presName="parTx" presStyleLbl="revTx" presStyleIdx="0" presStyleCnt="3">
        <dgm:presLayoutVars>
          <dgm:chMax val="0"/>
          <dgm:chPref val="0"/>
        </dgm:presLayoutVars>
      </dgm:prSet>
      <dgm:spPr/>
    </dgm:pt>
    <dgm:pt modelId="{D3BF8551-94DC-441C-8E88-E96C5CF56846}" type="pres">
      <dgm:prSet presAssocID="{FFB58BD3-61F3-44A9-BA59-96AE3403B5AF}" presName="sibTrans" presStyleCnt="0"/>
      <dgm:spPr/>
    </dgm:pt>
    <dgm:pt modelId="{B14B0A3E-3AF6-4145-9689-07545A3D5EB5}" type="pres">
      <dgm:prSet presAssocID="{FF17F070-817A-4A1E-9802-CB8C3434B4D7}" presName="compNode" presStyleCnt="0"/>
      <dgm:spPr/>
    </dgm:pt>
    <dgm:pt modelId="{62ED6BCB-8A12-4032-80F1-EB273601D5E0}" type="pres">
      <dgm:prSet presAssocID="{FF17F070-817A-4A1E-9802-CB8C3434B4D7}" presName="bgRect" presStyleLbl="bgShp" presStyleIdx="1" presStyleCnt="3"/>
      <dgm:spPr/>
    </dgm:pt>
    <dgm:pt modelId="{775C75F4-B543-4FC9-BB56-CED4FA4D8FA4}" type="pres">
      <dgm:prSet presAssocID="{FF17F070-817A-4A1E-9802-CB8C3434B4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972BDD9C-AE29-4A93-ACB3-F15560B2CCF0}" type="pres">
      <dgm:prSet presAssocID="{FF17F070-817A-4A1E-9802-CB8C3434B4D7}" presName="spaceRect" presStyleCnt="0"/>
      <dgm:spPr/>
    </dgm:pt>
    <dgm:pt modelId="{8B2F6864-DE99-4726-BD75-65D3FA776498}" type="pres">
      <dgm:prSet presAssocID="{FF17F070-817A-4A1E-9802-CB8C3434B4D7}" presName="parTx" presStyleLbl="revTx" presStyleIdx="1" presStyleCnt="3">
        <dgm:presLayoutVars>
          <dgm:chMax val="0"/>
          <dgm:chPref val="0"/>
        </dgm:presLayoutVars>
      </dgm:prSet>
      <dgm:spPr/>
    </dgm:pt>
    <dgm:pt modelId="{3F5A6F40-3EE4-4BAD-A4C7-A616279FCB74}" type="pres">
      <dgm:prSet presAssocID="{1AD709B3-60DC-45B1-A490-87D0CD7B3FE1}" presName="sibTrans" presStyleCnt="0"/>
      <dgm:spPr/>
    </dgm:pt>
    <dgm:pt modelId="{1AD18A4B-A92C-4A8B-8DEC-E00C4C002269}" type="pres">
      <dgm:prSet presAssocID="{131F6170-7B59-461E-B3F8-E3493EED8542}" presName="compNode" presStyleCnt="0"/>
      <dgm:spPr/>
    </dgm:pt>
    <dgm:pt modelId="{A80F5F7E-97AF-4183-A9EB-6C596BBBC5F0}" type="pres">
      <dgm:prSet presAssocID="{131F6170-7B59-461E-B3F8-E3493EED8542}" presName="bgRect" presStyleLbl="bgShp" presStyleIdx="2" presStyleCnt="3"/>
      <dgm:spPr/>
    </dgm:pt>
    <dgm:pt modelId="{A3EC4170-68E7-424C-9BD6-B94E336E1F3D}" type="pres">
      <dgm:prSet presAssocID="{131F6170-7B59-461E-B3F8-E3493EED85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FB3C52B-FA91-409A-BE0B-04541805BF50}" type="pres">
      <dgm:prSet presAssocID="{131F6170-7B59-461E-B3F8-E3493EED8542}" presName="spaceRect" presStyleCnt="0"/>
      <dgm:spPr/>
    </dgm:pt>
    <dgm:pt modelId="{48CE672C-9952-4AF4-9D3F-4D063A5BCAB6}" type="pres">
      <dgm:prSet presAssocID="{131F6170-7B59-461E-B3F8-E3493EED8542}" presName="parTx" presStyleLbl="revTx" presStyleIdx="2" presStyleCnt="3">
        <dgm:presLayoutVars>
          <dgm:chMax val="0"/>
          <dgm:chPref val="0"/>
        </dgm:presLayoutVars>
      </dgm:prSet>
      <dgm:spPr/>
    </dgm:pt>
  </dgm:ptLst>
  <dgm:cxnLst>
    <dgm:cxn modelId="{2B350931-AE02-431F-A0E3-BE1D65C6A0B7}" type="presOf" srcId="{FF17F070-817A-4A1E-9802-CB8C3434B4D7}" destId="{8B2F6864-DE99-4726-BD75-65D3FA776498}" srcOrd="0" destOrd="0" presId="urn:microsoft.com/office/officeart/2018/2/layout/IconVerticalSolidList"/>
    <dgm:cxn modelId="{AB638E3D-A00E-49F2-A746-7AC5360CC477}" srcId="{806BA20C-80DC-4E46-996D-A724F893A519}" destId="{FF17F070-817A-4A1E-9802-CB8C3434B4D7}" srcOrd="1" destOrd="0" parTransId="{BAAD3C75-28CD-4CAF-9037-1E0244E0AC0F}" sibTransId="{1AD709B3-60DC-45B1-A490-87D0CD7B3FE1}"/>
    <dgm:cxn modelId="{763F166C-7C12-4BB9-A711-E047C0434D53}" srcId="{806BA20C-80DC-4E46-996D-A724F893A519}" destId="{131F6170-7B59-461E-B3F8-E3493EED8542}" srcOrd="2" destOrd="0" parTransId="{41635A0C-8891-41E8-B65B-0AEB28C63DD9}" sibTransId="{4E5AC329-64BB-4427-8164-74239A56BDE7}"/>
    <dgm:cxn modelId="{D6986A85-59B4-449D-BAAD-FD39C996B94D}" type="presOf" srcId="{806BA20C-80DC-4E46-996D-A724F893A519}" destId="{18372416-618D-4EFB-9A4C-47837631E148}" srcOrd="0" destOrd="0" presId="urn:microsoft.com/office/officeart/2018/2/layout/IconVerticalSolidList"/>
    <dgm:cxn modelId="{172A0BBE-0F3E-4AAA-B81A-D96D59D7D3EF}" type="presOf" srcId="{11A480DD-4A99-44E8-9603-1848A52AE0BB}" destId="{2086CD87-5976-4A4F-A984-1313608E9F6B}" srcOrd="0" destOrd="0" presId="urn:microsoft.com/office/officeart/2018/2/layout/IconVerticalSolidList"/>
    <dgm:cxn modelId="{2E4E13E4-8C52-4B96-95BB-ED282C56F3E7}" type="presOf" srcId="{131F6170-7B59-461E-B3F8-E3493EED8542}" destId="{48CE672C-9952-4AF4-9D3F-4D063A5BCAB6}" srcOrd="0" destOrd="0" presId="urn:microsoft.com/office/officeart/2018/2/layout/IconVerticalSolidList"/>
    <dgm:cxn modelId="{2A8956F7-A6C3-460C-9642-5412B4CC8410}" srcId="{806BA20C-80DC-4E46-996D-A724F893A519}" destId="{11A480DD-4A99-44E8-9603-1848A52AE0BB}" srcOrd="0" destOrd="0" parTransId="{AEBBAA71-812B-4B00-9EE0-FD99B6470DA9}" sibTransId="{FFB58BD3-61F3-44A9-BA59-96AE3403B5AF}"/>
    <dgm:cxn modelId="{078DB2F1-1B0E-4D79-8F58-F823E13413A2}" type="presParOf" srcId="{18372416-618D-4EFB-9A4C-47837631E148}" destId="{937CF15D-A385-4FD5-9379-6FB2CBE292A7}" srcOrd="0" destOrd="0" presId="urn:microsoft.com/office/officeart/2018/2/layout/IconVerticalSolidList"/>
    <dgm:cxn modelId="{73867CBB-C307-409C-9BF7-741C0381D253}" type="presParOf" srcId="{937CF15D-A385-4FD5-9379-6FB2CBE292A7}" destId="{EC5057F4-38DA-4E89-B08C-6CCD94847591}" srcOrd="0" destOrd="0" presId="urn:microsoft.com/office/officeart/2018/2/layout/IconVerticalSolidList"/>
    <dgm:cxn modelId="{633346D2-40F9-409F-A13C-5ED18170FD7D}" type="presParOf" srcId="{937CF15D-A385-4FD5-9379-6FB2CBE292A7}" destId="{90D9E263-E0D4-4A7F-8104-9CC4037115AB}" srcOrd="1" destOrd="0" presId="urn:microsoft.com/office/officeart/2018/2/layout/IconVerticalSolidList"/>
    <dgm:cxn modelId="{A252FA3C-5D1B-4784-9775-901DA9B6BA0E}" type="presParOf" srcId="{937CF15D-A385-4FD5-9379-6FB2CBE292A7}" destId="{BE792829-FE23-4BDD-998B-17203A5671D6}" srcOrd="2" destOrd="0" presId="urn:microsoft.com/office/officeart/2018/2/layout/IconVerticalSolidList"/>
    <dgm:cxn modelId="{F9E9551E-4704-4229-B801-8E97F4BFA11C}" type="presParOf" srcId="{937CF15D-A385-4FD5-9379-6FB2CBE292A7}" destId="{2086CD87-5976-4A4F-A984-1313608E9F6B}" srcOrd="3" destOrd="0" presId="urn:microsoft.com/office/officeart/2018/2/layout/IconVerticalSolidList"/>
    <dgm:cxn modelId="{5BFDADA7-3D22-4FAF-B9CE-04B3B24A742F}" type="presParOf" srcId="{18372416-618D-4EFB-9A4C-47837631E148}" destId="{D3BF8551-94DC-441C-8E88-E96C5CF56846}" srcOrd="1" destOrd="0" presId="urn:microsoft.com/office/officeart/2018/2/layout/IconVerticalSolidList"/>
    <dgm:cxn modelId="{7A062E41-6590-4277-8291-32C173035B6C}" type="presParOf" srcId="{18372416-618D-4EFB-9A4C-47837631E148}" destId="{B14B0A3E-3AF6-4145-9689-07545A3D5EB5}" srcOrd="2" destOrd="0" presId="urn:microsoft.com/office/officeart/2018/2/layout/IconVerticalSolidList"/>
    <dgm:cxn modelId="{2C20BE30-7B2A-49EF-83C0-2C1882C47326}" type="presParOf" srcId="{B14B0A3E-3AF6-4145-9689-07545A3D5EB5}" destId="{62ED6BCB-8A12-4032-80F1-EB273601D5E0}" srcOrd="0" destOrd="0" presId="urn:microsoft.com/office/officeart/2018/2/layout/IconVerticalSolidList"/>
    <dgm:cxn modelId="{48220C3A-F1C4-455A-8054-1BD8AB7D281C}" type="presParOf" srcId="{B14B0A3E-3AF6-4145-9689-07545A3D5EB5}" destId="{775C75F4-B543-4FC9-BB56-CED4FA4D8FA4}" srcOrd="1" destOrd="0" presId="urn:microsoft.com/office/officeart/2018/2/layout/IconVerticalSolidList"/>
    <dgm:cxn modelId="{88B4F38F-7076-47F0-9BC0-140A2C8A47F7}" type="presParOf" srcId="{B14B0A3E-3AF6-4145-9689-07545A3D5EB5}" destId="{972BDD9C-AE29-4A93-ACB3-F15560B2CCF0}" srcOrd="2" destOrd="0" presId="urn:microsoft.com/office/officeart/2018/2/layout/IconVerticalSolidList"/>
    <dgm:cxn modelId="{3CEAB976-9A49-4CF8-8764-BA7251E97C26}" type="presParOf" srcId="{B14B0A3E-3AF6-4145-9689-07545A3D5EB5}" destId="{8B2F6864-DE99-4726-BD75-65D3FA776498}" srcOrd="3" destOrd="0" presId="urn:microsoft.com/office/officeart/2018/2/layout/IconVerticalSolidList"/>
    <dgm:cxn modelId="{C6AB0D80-EC7F-4CE4-B33A-E5FBCE9B9706}" type="presParOf" srcId="{18372416-618D-4EFB-9A4C-47837631E148}" destId="{3F5A6F40-3EE4-4BAD-A4C7-A616279FCB74}" srcOrd="3" destOrd="0" presId="urn:microsoft.com/office/officeart/2018/2/layout/IconVerticalSolidList"/>
    <dgm:cxn modelId="{1858491C-DE78-4BC0-A32E-3D23C87FDEEC}" type="presParOf" srcId="{18372416-618D-4EFB-9A4C-47837631E148}" destId="{1AD18A4B-A92C-4A8B-8DEC-E00C4C002269}" srcOrd="4" destOrd="0" presId="urn:microsoft.com/office/officeart/2018/2/layout/IconVerticalSolidList"/>
    <dgm:cxn modelId="{D6B71DCD-20F7-4F91-ADCC-664029B7E7E6}" type="presParOf" srcId="{1AD18A4B-A92C-4A8B-8DEC-E00C4C002269}" destId="{A80F5F7E-97AF-4183-A9EB-6C596BBBC5F0}" srcOrd="0" destOrd="0" presId="urn:microsoft.com/office/officeart/2018/2/layout/IconVerticalSolidList"/>
    <dgm:cxn modelId="{EED4977C-584F-4343-A164-899D14170EBF}" type="presParOf" srcId="{1AD18A4B-A92C-4A8B-8DEC-E00C4C002269}" destId="{A3EC4170-68E7-424C-9BD6-B94E336E1F3D}" srcOrd="1" destOrd="0" presId="urn:microsoft.com/office/officeart/2018/2/layout/IconVerticalSolidList"/>
    <dgm:cxn modelId="{048D4DA9-C170-478C-8D77-9E49C3263A59}" type="presParOf" srcId="{1AD18A4B-A92C-4A8B-8DEC-E00C4C002269}" destId="{0FB3C52B-FA91-409A-BE0B-04541805BF50}" srcOrd="2" destOrd="0" presId="urn:microsoft.com/office/officeart/2018/2/layout/IconVerticalSolidList"/>
    <dgm:cxn modelId="{FB6C3CE2-E046-41CD-8BDC-7C5373339A7E}" type="presParOf" srcId="{1AD18A4B-A92C-4A8B-8DEC-E00C4C002269}" destId="{48CE672C-9952-4AF4-9D3F-4D063A5BCA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3B1A92-A534-41C3-B035-E08F757718C1}" type="doc">
      <dgm:prSet loTypeId="urn:microsoft.com/office/officeart/2017/3/layout/DropPinTimeline" loCatId="process" qsTypeId="urn:microsoft.com/office/officeart/2005/8/quickstyle/simple3" qsCatId="simple" csTypeId="urn:microsoft.com/office/officeart/2005/8/colors/colorful2" csCatId="colorful" phldr="1"/>
      <dgm:spPr/>
      <dgm:t>
        <a:bodyPr/>
        <a:lstStyle/>
        <a:p>
          <a:endParaRPr lang="en-US"/>
        </a:p>
      </dgm:t>
    </dgm:pt>
    <dgm:pt modelId="{FF5BE55B-77F2-4BBD-996C-2F43530BA2E2}">
      <dgm:prSet/>
      <dgm:spPr/>
      <dgm:t>
        <a:bodyPr/>
        <a:lstStyle/>
        <a:p>
          <a:pPr>
            <a:defRPr b="1"/>
          </a:pPr>
          <a:r>
            <a:rPr lang="en-US"/>
            <a:t>16 Jan. 2023</a:t>
          </a:r>
        </a:p>
      </dgm:t>
    </dgm:pt>
    <dgm:pt modelId="{D29CDAB4-30B2-4A16-81EA-96DB44E8B608}" type="parTrans" cxnId="{3A3E5272-B267-4DF9-BFBF-5907BEE469FB}">
      <dgm:prSet/>
      <dgm:spPr/>
      <dgm:t>
        <a:bodyPr/>
        <a:lstStyle/>
        <a:p>
          <a:endParaRPr lang="en-US"/>
        </a:p>
      </dgm:t>
    </dgm:pt>
    <dgm:pt modelId="{1250222D-36E5-45A3-94DB-DFC59B69B092}" type="sibTrans" cxnId="{3A3E5272-B267-4DF9-BFBF-5907BEE469FB}">
      <dgm:prSet/>
      <dgm:spPr/>
      <dgm:t>
        <a:bodyPr/>
        <a:lstStyle/>
        <a:p>
          <a:endParaRPr lang="en-US"/>
        </a:p>
      </dgm:t>
    </dgm:pt>
    <dgm:pt modelId="{2179E1E6-58A6-4993-886A-64A56B79312D}">
      <dgm:prSet/>
      <dgm:spPr/>
      <dgm:t>
        <a:bodyPr/>
        <a:lstStyle/>
        <a:p>
          <a:r>
            <a:rPr lang="en-US"/>
            <a:t>Allocation of team along with the project</a:t>
          </a:r>
        </a:p>
      </dgm:t>
    </dgm:pt>
    <dgm:pt modelId="{3195A65B-77D5-4502-A2BD-657DD89EE08A}" type="parTrans" cxnId="{F5BF0B54-D46C-42A8-BA23-38A085DB1146}">
      <dgm:prSet/>
      <dgm:spPr/>
      <dgm:t>
        <a:bodyPr/>
        <a:lstStyle/>
        <a:p>
          <a:endParaRPr lang="en-US"/>
        </a:p>
      </dgm:t>
    </dgm:pt>
    <dgm:pt modelId="{FF0BCB39-3B39-4F54-83FC-231B50953BBC}" type="sibTrans" cxnId="{F5BF0B54-D46C-42A8-BA23-38A085DB1146}">
      <dgm:prSet/>
      <dgm:spPr/>
      <dgm:t>
        <a:bodyPr/>
        <a:lstStyle/>
        <a:p>
          <a:endParaRPr lang="en-US"/>
        </a:p>
      </dgm:t>
    </dgm:pt>
    <dgm:pt modelId="{5AD70B34-54CC-43EA-B5B5-DD911EB33AF7}">
      <dgm:prSet/>
      <dgm:spPr/>
      <dgm:t>
        <a:bodyPr/>
        <a:lstStyle/>
        <a:p>
          <a:pPr>
            <a:defRPr b="1"/>
          </a:pPr>
          <a:r>
            <a:rPr lang="en-US"/>
            <a:t>20 Jan. 2023</a:t>
          </a:r>
        </a:p>
      </dgm:t>
    </dgm:pt>
    <dgm:pt modelId="{6ED33640-1EC4-47AB-B7F0-D786232DB0B6}" type="parTrans" cxnId="{B1B07561-CF59-4E35-AEB3-5C719739E692}">
      <dgm:prSet/>
      <dgm:spPr/>
      <dgm:t>
        <a:bodyPr/>
        <a:lstStyle/>
        <a:p>
          <a:endParaRPr lang="en-US"/>
        </a:p>
      </dgm:t>
    </dgm:pt>
    <dgm:pt modelId="{69BADCD8-A932-4610-854B-1358A1CD2C0E}" type="sibTrans" cxnId="{B1B07561-CF59-4E35-AEB3-5C719739E692}">
      <dgm:prSet/>
      <dgm:spPr/>
      <dgm:t>
        <a:bodyPr/>
        <a:lstStyle/>
        <a:p>
          <a:endParaRPr lang="en-US"/>
        </a:p>
      </dgm:t>
    </dgm:pt>
    <dgm:pt modelId="{887CFAFD-F446-4F26-AF3A-38E9E5896DDF}">
      <dgm:prSet/>
      <dgm:spPr/>
      <dgm:t>
        <a:bodyPr/>
        <a:lstStyle/>
        <a:p>
          <a:r>
            <a:rPr lang="en-US"/>
            <a:t>First interaction with the client where we were briefed about the project requirements and provided with the schema on how the interface should look like and function.</a:t>
          </a:r>
        </a:p>
      </dgm:t>
    </dgm:pt>
    <dgm:pt modelId="{DAF5FCB3-9E37-4EC4-9096-5002DA814400}" type="parTrans" cxnId="{9DB696B1-0E57-41BE-9995-0EA2A7894BD1}">
      <dgm:prSet/>
      <dgm:spPr/>
      <dgm:t>
        <a:bodyPr/>
        <a:lstStyle/>
        <a:p>
          <a:endParaRPr lang="en-US"/>
        </a:p>
      </dgm:t>
    </dgm:pt>
    <dgm:pt modelId="{AC13DF1B-4DAC-47E3-8D66-4CBB5F8A7A9B}" type="sibTrans" cxnId="{9DB696B1-0E57-41BE-9995-0EA2A7894BD1}">
      <dgm:prSet/>
      <dgm:spPr/>
      <dgm:t>
        <a:bodyPr/>
        <a:lstStyle/>
        <a:p>
          <a:endParaRPr lang="en-US"/>
        </a:p>
      </dgm:t>
    </dgm:pt>
    <dgm:pt modelId="{1D236055-868B-4AB7-AC53-BC01D395FB1F}">
      <dgm:prSet/>
      <dgm:spPr/>
      <dgm:t>
        <a:bodyPr/>
        <a:lstStyle/>
        <a:p>
          <a:pPr>
            <a:defRPr b="1"/>
          </a:pPr>
          <a:r>
            <a:rPr lang="en-US"/>
            <a:t>27 Jan. 2023</a:t>
          </a:r>
        </a:p>
      </dgm:t>
    </dgm:pt>
    <dgm:pt modelId="{8A726F6D-1324-4811-A42B-BF4906D72B9D}" type="parTrans" cxnId="{FE4FD7A1-238B-42DC-85E6-FAE27B95B7B3}">
      <dgm:prSet/>
      <dgm:spPr/>
      <dgm:t>
        <a:bodyPr/>
        <a:lstStyle/>
        <a:p>
          <a:endParaRPr lang="en-US"/>
        </a:p>
      </dgm:t>
    </dgm:pt>
    <dgm:pt modelId="{F681316F-F8C2-485E-99A9-C74A6DC7C66F}" type="sibTrans" cxnId="{FE4FD7A1-238B-42DC-85E6-FAE27B95B7B3}">
      <dgm:prSet/>
      <dgm:spPr/>
      <dgm:t>
        <a:bodyPr/>
        <a:lstStyle/>
        <a:p>
          <a:endParaRPr lang="en-US"/>
        </a:p>
      </dgm:t>
    </dgm:pt>
    <dgm:pt modelId="{EEECEDFA-0A2B-4F78-B4D2-7DAA7FEC6323}">
      <dgm:prSet/>
      <dgm:spPr/>
      <dgm:t>
        <a:bodyPr/>
        <a:lstStyle/>
        <a:p>
          <a:r>
            <a:rPr lang="en-US"/>
            <a:t>Submitted the Project Concept Document v1 giving a clear description of the problem statement, feature highlights and the milestones to be delivered.</a:t>
          </a:r>
        </a:p>
      </dgm:t>
    </dgm:pt>
    <dgm:pt modelId="{DB0F81E5-8F8E-43BF-A391-A83265EC5A1E}" type="parTrans" cxnId="{13ED2580-80C4-42C7-9B97-6F2DF2E88AC1}">
      <dgm:prSet/>
      <dgm:spPr/>
      <dgm:t>
        <a:bodyPr/>
        <a:lstStyle/>
        <a:p>
          <a:endParaRPr lang="en-US"/>
        </a:p>
      </dgm:t>
    </dgm:pt>
    <dgm:pt modelId="{4FB574D2-156B-4652-B8B2-8EF5DE9540A5}" type="sibTrans" cxnId="{13ED2580-80C4-42C7-9B97-6F2DF2E88AC1}">
      <dgm:prSet/>
      <dgm:spPr/>
      <dgm:t>
        <a:bodyPr/>
        <a:lstStyle/>
        <a:p>
          <a:endParaRPr lang="en-US"/>
        </a:p>
      </dgm:t>
    </dgm:pt>
    <dgm:pt modelId="{7502D067-8B9C-42EC-8F9A-2A2B765F45D3}">
      <dgm:prSet/>
      <dgm:spPr/>
      <dgm:t>
        <a:bodyPr/>
        <a:lstStyle/>
        <a:p>
          <a:pPr>
            <a:defRPr b="1"/>
          </a:pPr>
          <a:r>
            <a:rPr lang="en-US"/>
            <a:t>10 Feb. 2023</a:t>
          </a:r>
        </a:p>
      </dgm:t>
    </dgm:pt>
    <dgm:pt modelId="{F42D831E-50CC-40E8-975C-AEDDF4DB51B9}" type="parTrans" cxnId="{55C0B9F9-34FF-4BAB-80B4-A2D1AC75388B}">
      <dgm:prSet/>
      <dgm:spPr/>
      <dgm:t>
        <a:bodyPr/>
        <a:lstStyle/>
        <a:p>
          <a:endParaRPr lang="en-US"/>
        </a:p>
      </dgm:t>
    </dgm:pt>
    <dgm:pt modelId="{AA1EF650-77AC-4BD8-A5B5-7B255FD7B7A8}" type="sibTrans" cxnId="{55C0B9F9-34FF-4BAB-80B4-A2D1AC75388B}">
      <dgm:prSet/>
      <dgm:spPr/>
      <dgm:t>
        <a:bodyPr/>
        <a:lstStyle/>
        <a:p>
          <a:endParaRPr lang="en-US"/>
        </a:p>
      </dgm:t>
    </dgm:pt>
    <dgm:pt modelId="{5AF0F5DD-C9A4-450F-8141-058EC1EA596F}">
      <dgm:prSet/>
      <dgm:spPr/>
      <dgm:t>
        <a:bodyPr/>
        <a:lstStyle/>
        <a:p>
          <a:r>
            <a:rPr lang="en-US"/>
            <a:t>Worked on the Software Requirements Specification (SRS)  document wherein we described the users profile that our project caters to as well as the project modules describing the backend and frontend functionalities.</a:t>
          </a:r>
        </a:p>
      </dgm:t>
    </dgm:pt>
    <dgm:pt modelId="{811955E6-DB68-470F-B080-FF5FEA83F7A1}" type="parTrans" cxnId="{93989724-EBF9-419F-98F9-9C199A8F0DB8}">
      <dgm:prSet/>
      <dgm:spPr/>
      <dgm:t>
        <a:bodyPr/>
        <a:lstStyle/>
        <a:p>
          <a:endParaRPr lang="en-US"/>
        </a:p>
      </dgm:t>
    </dgm:pt>
    <dgm:pt modelId="{BA55D0B6-A647-4F65-BAAA-F71C1CD50684}" type="sibTrans" cxnId="{93989724-EBF9-419F-98F9-9C199A8F0DB8}">
      <dgm:prSet/>
      <dgm:spPr/>
      <dgm:t>
        <a:bodyPr/>
        <a:lstStyle/>
        <a:p>
          <a:endParaRPr lang="en-US"/>
        </a:p>
      </dgm:t>
    </dgm:pt>
    <dgm:pt modelId="{6D71D6C9-E779-431F-819A-E4AF6C546B4A}">
      <dgm:prSet/>
      <dgm:spPr/>
      <dgm:t>
        <a:bodyPr/>
        <a:lstStyle/>
        <a:p>
          <a:pPr>
            <a:defRPr b="1"/>
          </a:pPr>
          <a:r>
            <a:rPr lang="en-US"/>
            <a:t>11 Feb. 2023</a:t>
          </a:r>
        </a:p>
      </dgm:t>
    </dgm:pt>
    <dgm:pt modelId="{11259CDD-1BC4-47AC-91C9-76D8C319E11B}" type="parTrans" cxnId="{C5C69C56-D46B-49E4-9DAC-A09F859DD0CB}">
      <dgm:prSet/>
      <dgm:spPr/>
      <dgm:t>
        <a:bodyPr/>
        <a:lstStyle/>
        <a:p>
          <a:endParaRPr lang="en-US"/>
        </a:p>
      </dgm:t>
    </dgm:pt>
    <dgm:pt modelId="{1D3A7B51-CEC7-4BE5-9141-BB1078F51535}" type="sibTrans" cxnId="{C5C69C56-D46B-49E4-9DAC-A09F859DD0CB}">
      <dgm:prSet/>
      <dgm:spPr/>
      <dgm:t>
        <a:bodyPr/>
        <a:lstStyle/>
        <a:p>
          <a:endParaRPr lang="en-US"/>
        </a:p>
      </dgm:t>
    </dgm:pt>
    <dgm:pt modelId="{1CF1AAD7-1E2B-4B76-94E3-CC1448F4D2A0}">
      <dgm:prSet/>
      <dgm:spPr/>
      <dgm:t>
        <a:bodyPr/>
        <a:lstStyle/>
        <a:p>
          <a:r>
            <a:rPr lang="en-US"/>
            <a:t>A video walkthrough by the client explaining the functionalities to be delivered as a part of the project.</a:t>
          </a:r>
        </a:p>
      </dgm:t>
    </dgm:pt>
    <dgm:pt modelId="{EBCA2097-BBA4-4FBD-9EFE-F5129884B819}" type="parTrans" cxnId="{F48E5DAC-62EC-4644-ABEC-3AE3EE9EF80D}">
      <dgm:prSet/>
      <dgm:spPr/>
      <dgm:t>
        <a:bodyPr/>
        <a:lstStyle/>
        <a:p>
          <a:endParaRPr lang="en-US"/>
        </a:p>
      </dgm:t>
    </dgm:pt>
    <dgm:pt modelId="{96BE0638-8491-440D-B6DE-A2A3A9A52600}" type="sibTrans" cxnId="{F48E5DAC-62EC-4644-ABEC-3AE3EE9EF80D}">
      <dgm:prSet/>
      <dgm:spPr/>
      <dgm:t>
        <a:bodyPr/>
        <a:lstStyle/>
        <a:p>
          <a:endParaRPr lang="en-US"/>
        </a:p>
      </dgm:t>
    </dgm:pt>
    <dgm:pt modelId="{AFDE7469-6383-43CD-B7E9-1A117A8A2ED8}" type="pres">
      <dgm:prSet presAssocID="{A93B1A92-A534-41C3-B035-E08F757718C1}" presName="root" presStyleCnt="0">
        <dgm:presLayoutVars>
          <dgm:chMax/>
          <dgm:chPref/>
          <dgm:animLvl val="lvl"/>
        </dgm:presLayoutVars>
      </dgm:prSet>
      <dgm:spPr/>
    </dgm:pt>
    <dgm:pt modelId="{940BF499-E6DC-406A-BB5C-D308C75D2EF2}" type="pres">
      <dgm:prSet presAssocID="{A93B1A92-A534-41C3-B035-E08F757718C1}"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7345B0A4-5EDB-4EAD-9ACA-AC493AE4C6C2}" type="pres">
      <dgm:prSet presAssocID="{A93B1A92-A534-41C3-B035-E08F757718C1}" presName="nodes" presStyleCnt="0">
        <dgm:presLayoutVars>
          <dgm:chMax/>
          <dgm:chPref/>
          <dgm:animLvl val="lvl"/>
        </dgm:presLayoutVars>
      </dgm:prSet>
      <dgm:spPr/>
    </dgm:pt>
    <dgm:pt modelId="{A04F8864-6B7C-41EF-8609-6B665672F221}" type="pres">
      <dgm:prSet presAssocID="{FF5BE55B-77F2-4BBD-996C-2F43530BA2E2}" presName="composite" presStyleCnt="0"/>
      <dgm:spPr/>
    </dgm:pt>
    <dgm:pt modelId="{5B612E3B-B332-4241-BC47-FC5E9753E955}" type="pres">
      <dgm:prSet presAssocID="{FF5BE55B-77F2-4BBD-996C-2F43530BA2E2}"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D4C03B4-43F7-4FDD-8E82-D1EB018FD010}" type="pres">
      <dgm:prSet presAssocID="{FF5BE55B-77F2-4BBD-996C-2F43530BA2E2}" presName="DropPinPlaceHolder" presStyleCnt="0"/>
      <dgm:spPr/>
    </dgm:pt>
    <dgm:pt modelId="{36DD6D8A-24D5-4FBA-B69E-EF543833517F}" type="pres">
      <dgm:prSet presAssocID="{FF5BE55B-77F2-4BBD-996C-2F43530BA2E2}" presName="DropPin" presStyleLbl="alignNode1" presStyleIdx="0" presStyleCnt="5"/>
      <dgm:spPr/>
    </dgm:pt>
    <dgm:pt modelId="{8224F1D1-DA98-409B-BABE-5B6AF8690AE2}" type="pres">
      <dgm:prSet presAssocID="{FF5BE55B-77F2-4BBD-996C-2F43530BA2E2}"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7C5C9FF6-FD63-4C75-BC27-36CD32AD75FD}" type="pres">
      <dgm:prSet presAssocID="{FF5BE55B-77F2-4BBD-996C-2F43530BA2E2}" presName="L2TextContainer" presStyleLbl="revTx" presStyleIdx="0" presStyleCnt="10">
        <dgm:presLayoutVars>
          <dgm:bulletEnabled val="1"/>
        </dgm:presLayoutVars>
      </dgm:prSet>
      <dgm:spPr/>
    </dgm:pt>
    <dgm:pt modelId="{8ADB59F0-C2FA-4792-B33C-7856DB4552F5}" type="pres">
      <dgm:prSet presAssocID="{FF5BE55B-77F2-4BBD-996C-2F43530BA2E2}" presName="L1TextContainer" presStyleLbl="revTx" presStyleIdx="1" presStyleCnt="10">
        <dgm:presLayoutVars>
          <dgm:chMax val="1"/>
          <dgm:chPref val="1"/>
          <dgm:bulletEnabled val="1"/>
        </dgm:presLayoutVars>
      </dgm:prSet>
      <dgm:spPr/>
    </dgm:pt>
    <dgm:pt modelId="{C3767824-95DD-4306-AB81-C9EE69B51D49}" type="pres">
      <dgm:prSet presAssocID="{FF5BE55B-77F2-4BBD-996C-2F43530BA2E2}"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EC72BF0D-F090-4C02-A5F5-A7B8237A0A61}" type="pres">
      <dgm:prSet presAssocID="{FF5BE55B-77F2-4BBD-996C-2F43530BA2E2}" presName="EmptyPlaceHolder" presStyleCnt="0"/>
      <dgm:spPr/>
    </dgm:pt>
    <dgm:pt modelId="{5F010B14-1393-41F3-ADA0-7BB1C7BFE850}" type="pres">
      <dgm:prSet presAssocID="{1250222D-36E5-45A3-94DB-DFC59B69B092}" presName="spaceBetweenRectangles" presStyleCnt="0"/>
      <dgm:spPr/>
    </dgm:pt>
    <dgm:pt modelId="{C5C3DBFE-3E9C-4C9D-B4F5-DB6B288F0FA8}" type="pres">
      <dgm:prSet presAssocID="{5AD70B34-54CC-43EA-B5B5-DD911EB33AF7}" presName="composite" presStyleCnt="0"/>
      <dgm:spPr/>
    </dgm:pt>
    <dgm:pt modelId="{FD1E8AA8-6647-43E2-B6C4-A7B72F3BEF1D}" type="pres">
      <dgm:prSet presAssocID="{5AD70B34-54CC-43EA-B5B5-DD911EB33AF7}" presName="ConnectorPoint" presStyleLbl="lnNode1" presStyleIdx="1"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C93E03C-2A14-4D06-8BA4-465411288CB7}" type="pres">
      <dgm:prSet presAssocID="{5AD70B34-54CC-43EA-B5B5-DD911EB33AF7}" presName="DropPinPlaceHolder" presStyleCnt="0"/>
      <dgm:spPr/>
    </dgm:pt>
    <dgm:pt modelId="{B32248D1-D296-42EF-9893-B83AD23E3C9A}" type="pres">
      <dgm:prSet presAssocID="{5AD70B34-54CC-43EA-B5B5-DD911EB33AF7}" presName="DropPin" presStyleLbl="alignNode1" presStyleIdx="1" presStyleCnt="5"/>
      <dgm:spPr/>
    </dgm:pt>
    <dgm:pt modelId="{4C55FAD6-F65C-40CF-BE57-3C96ACB40533}" type="pres">
      <dgm:prSet presAssocID="{5AD70B34-54CC-43EA-B5B5-DD911EB33AF7}"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FDC44212-F0C2-4689-BBE9-0BCE1F1B3512}" type="pres">
      <dgm:prSet presAssocID="{5AD70B34-54CC-43EA-B5B5-DD911EB33AF7}" presName="L2TextContainer" presStyleLbl="revTx" presStyleIdx="2" presStyleCnt="10">
        <dgm:presLayoutVars>
          <dgm:bulletEnabled val="1"/>
        </dgm:presLayoutVars>
      </dgm:prSet>
      <dgm:spPr/>
    </dgm:pt>
    <dgm:pt modelId="{1BFA1D61-70C5-48A1-9479-5EBA19FE9CE3}" type="pres">
      <dgm:prSet presAssocID="{5AD70B34-54CC-43EA-B5B5-DD911EB33AF7}" presName="L1TextContainer" presStyleLbl="revTx" presStyleIdx="3" presStyleCnt="10">
        <dgm:presLayoutVars>
          <dgm:chMax val="1"/>
          <dgm:chPref val="1"/>
          <dgm:bulletEnabled val="1"/>
        </dgm:presLayoutVars>
      </dgm:prSet>
      <dgm:spPr/>
    </dgm:pt>
    <dgm:pt modelId="{5BE26ABB-B463-4632-ADF5-53AEC62CB88D}" type="pres">
      <dgm:prSet presAssocID="{5AD70B34-54CC-43EA-B5B5-DD911EB33AF7}" presName="ConnectLine" presStyleLbl="sibTrans1D1" presStyleIdx="1" presStyleCnt="5"/>
      <dgm:spPr>
        <a:noFill/>
        <a:ln w="12700" cap="flat" cmpd="sng" algn="ctr">
          <a:solidFill>
            <a:schemeClr val="accent2">
              <a:hueOff val="-4646820"/>
              <a:satOff val="0"/>
              <a:lumOff val="0"/>
              <a:alphaOff val="0"/>
            </a:schemeClr>
          </a:solidFill>
          <a:prstDash val="dash"/>
          <a:miter lim="800000"/>
        </a:ln>
        <a:effectLst/>
      </dgm:spPr>
    </dgm:pt>
    <dgm:pt modelId="{B51D94A6-C1DB-4E18-83A8-782DE5328A85}" type="pres">
      <dgm:prSet presAssocID="{5AD70B34-54CC-43EA-B5B5-DD911EB33AF7}" presName="EmptyPlaceHolder" presStyleCnt="0"/>
      <dgm:spPr/>
    </dgm:pt>
    <dgm:pt modelId="{82CC9B73-83D7-494E-B946-05DE6348DAA5}" type="pres">
      <dgm:prSet presAssocID="{69BADCD8-A932-4610-854B-1358A1CD2C0E}" presName="spaceBetweenRectangles" presStyleCnt="0"/>
      <dgm:spPr/>
    </dgm:pt>
    <dgm:pt modelId="{7CEC9B8B-1FB8-412F-96FE-594B4C7B6B7D}" type="pres">
      <dgm:prSet presAssocID="{1D236055-868B-4AB7-AC53-BC01D395FB1F}" presName="composite" presStyleCnt="0"/>
      <dgm:spPr/>
    </dgm:pt>
    <dgm:pt modelId="{0C9232B5-A06A-47C8-8862-2F3D2B323015}" type="pres">
      <dgm:prSet presAssocID="{1D236055-868B-4AB7-AC53-BC01D395FB1F}" presName="ConnectorPoint" presStyleLbl="lnNode1" presStyleIdx="2"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87CC9136-ADF7-4226-8213-FF443627BFD0}" type="pres">
      <dgm:prSet presAssocID="{1D236055-868B-4AB7-AC53-BC01D395FB1F}" presName="DropPinPlaceHolder" presStyleCnt="0"/>
      <dgm:spPr/>
    </dgm:pt>
    <dgm:pt modelId="{19331E47-B1BB-4148-9483-DFC05EC68E9A}" type="pres">
      <dgm:prSet presAssocID="{1D236055-868B-4AB7-AC53-BC01D395FB1F}" presName="DropPin" presStyleLbl="alignNode1" presStyleIdx="2" presStyleCnt="5"/>
      <dgm:spPr/>
    </dgm:pt>
    <dgm:pt modelId="{70A4F527-04BB-4CB9-B9F0-1E3626435476}" type="pres">
      <dgm:prSet presAssocID="{1D236055-868B-4AB7-AC53-BC01D395FB1F}"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49AF94E3-88FC-442D-B4A5-3B9052AD3A56}" type="pres">
      <dgm:prSet presAssocID="{1D236055-868B-4AB7-AC53-BC01D395FB1F}" presName="L2TextContainer" presStyleLbl="revTx" presStyleIdx="4" presStyleCnt="10">
        <dgm:presLayoutVars>
          <dgm:bulletEnabled val="1"/>
        </dgm:presLayoutVars>
      </dgm:prSet>
      <dgm:spPr/>
    </dgm:pt>
    <dgm:pt modelId="{3BE3558B-6EA5-44B9-A9E8-F251B61CB7C5}" type="pres">
      <dgm:prSet presAssocID="{1D236055-868B-4AB7-AC53-BC01D395FB1F}" presName="L1TextContainer" presStyleLbl="revTx" presStyleIdx="5" presStyleCnt="10">
        <dgm:presLayoutVars>
          <dgm:chMax val="1"/>
          <dgm:chPref val="1"/>
          <dgm:bulletEnabled val="1"/>
        </dgm:presLayoutVars>
      </dgm:prSet>
      <dgm:spPr/>
    </dgm:pt>
    <dgm:pt modelId="{18FE76AD-ECE9-4E95-BF32-81429F656FB1}" type="pres">
      <dgm:prSet presAssocID="{1D236055-868B-4AB7-AC53-BC01D395FB1F}" presName="ConnectLine" presStyleLbl="sibTrans1D1" presStyleIdx="2" presStyleCnt="5"/>
      <dgm:spPr>
        <a:noFill/>
        <a:ln w="12700" cap="flat" cmpd="sng" algn="ctr">
          <a:solidFill>
            <a:schemeClr val="accent2">
              <a:hueOff val="-9293641"/>
              <a:satOff val="0"/>
              <a:lumOff val="0"/>
              <a:alphaOff val="0"/>
            </a:schemeClr>
          </a:solidFill>
          <a:prstDash val="dash"/>
          <a:miter lim="800000"/>
        </a:ln>
        <a:effectLst/>
      </dgm:spPr>
    </dgm:pt>
    <dgm:pt modelId="{2155D27F-839B-4414-8229-BE86A6AA897A}" type="pres">
      <dgm:prSet presAssocID="{1D236055-868B-4AB7-AC53-BC01D395FB1F}" presName="EmptyPlaceHolder" presStyleCnt="0"/>
      <dgm:spPr/>
    </dgm:pt>
    <dgm:pt modelId="{6F4117AF-AC3D-4E9C-8766-CC674BEC2670}" type="pres">
      <dgm:prSet presAssocID="{F681316F-F8C2-485E-99A9-C74A6DC7C66F}" presName="spaceBetweenRectangles" presStyleCnt="0"/>
      <dgm:spPr/>
    </dgm:pt>
    <dgm:pt modelId="{69B3E7D6-6E1A-4F37-AF37-4168B360E11F}" type="pres">
      <dgm:prSet presAssocID="{7502D067-8B9C-42EC-8F9A-2A2B765F45D3}" presName="composite" presStyleCnt="0"/>
      <dgm:spPr/>
    </dgm:pt>
    <dgm:pt modelId="{C75022F7-859A-42D6-81F9-388D7806772A}" type="pres">
      <dgm:prSet presAssocID="{7502D067-8B9C-42EC-8F9A-2A2B765F45D3}" presName="ConnectorPoint" presStyleLbl="lnNode1" presStyleIdx="3"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1159BA6B-14B5-4EBB-BF0D-84561CA1F784}" type="pres">
      <dgm:prSet presAssocID="{7502D067-8B9C-42EC-8F9A-2A2B765F45D3}" presName="DropPinPlaceHolder" presStyleCnt="0"/>
      <dgm:spPr/>
    </dgm:pt>
    <dgm:pt modelId="{F8450533-EAAD-4BC3-ADEE-4D2903257DBA}" type="pres">
      <dgm:prSet presAssocID="{7502D067-8B9C-42EC-8F9A-2A2B765F45D3}" presName="DropPin" presStyleLbl="alignNode1" presStyleIdx="3" presStyleCnt="5"/>
      <dgm:spPr/>
    </dgm:pt>
    <dgm:pt modelId="{6DEB8745-5130-4595-A87B-ACB32B6961CB}" type="pres">
      <dgm:prSet presAssocID="{7502D067-8B9C-42EC-8F9A-2A2B765F45D3}"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9A4FE0DA-CC57-4E62-B748-E334D37A49DE}" type="pres">
      <dgm:prSet presAssocID="{7502D067-8B9C-42EC-8F9A-2A2B765F45D3}" presName="L2TextContainer" presStyleLbl="revTx" presStyleIdx="6" presStyleCnt="10">
        <dgm:presLayoutVars>
          <dgm:bulletEnabled val="1"/>
        </dgm:presLayoutVars>
      </dgm:prSet>
      <dgm:spPr/>
    </dgm:pt>
    <dgm:pt modelId="{2BB88681-645B-4C56-8098-2629321B6142}" type="pres">
      <dgm:prSet presAssocID="{7502D067-8B9C-42EC-8F9A-2A2B765F45D3}" presName="L1TextContainer" presStyleLbl="revTx" presStyleIdx="7" presStyleCnt="10">
        <dgm:presLayoutVars>
          <dgm:chMax val="1"/>
          <dgm:chPref val="1"/>
          <dgm:bulletEnabled val="1"/>
        </dgm:presLayoutVars>
      </dgm:prSet>
      <dgm:spPr/>
    </dgm:pt>
    <dgm:pt modelId="{85AFBC8E-DD80-47BF-A23B-7C5ECB565297}" type="pres">
      <dgm:prSet presAssocID="{7502D067-8B9C-42EC-8F9A-2A2B765F45D3}" presName="ConnectLine" presStyleLbl="sibTrans1D1" presStyleIdx="3" presStyleCnt="5"/>
      <dgm:spPr>
        <a:noFill/>
        <a:ln w="12700" cap="flat" cmpd="sng" algn="ctr">
          <a:solidFill>
            <a:schemeClr val="accent2">
              <a:hueOff val="-13940461"/>
              <a:satOff val="0"/>
              <a:lumOff val="0"/>
              <a:alphaOff val="0"/>
            </a:schemeClr>
          </a:solidFill>
          <a:prstDash val="dash"/>
          <a:miter lim="800000"/>
        </a:ln>
        <a:effectLst/>
      </dgm:spPr>
    </dgm:pt>
    <dgm:pt modelId="{250E3379-0E2B-4163-B1C9-2E1BC234F837}" type="pres">
      <dgm:prSet presAssocID="{7502D067-8B9C-42EC-8F9A-2A2B765F45D3}" presName="EmptyPlaceHolder" presStyleCnt="0"/>
      <dgm:spPr/>
    </dgm:pt>
    <dgm:pt modelId="{79544042-E222-4D65-BDBC-9257CB8B7FB1}" type="pres">
      <dgm:prSet presAssocID="{AA1EF650-77AC-4BD8-A5B5-7B255FD7B7A8}" presName="spaceBetweenRectangles" presStyleCnt="0"/>
      <dgm:spPr/>
    </dgm:pt>
    <dgm:pt modelId="{968C170C-5008-4EDA-946E-15D1C5829602}" type="pres">
      <dgm:prSet presAssocID="{6D71D6C9-E779-431F-819A-E4AF6C546B4A}" presName="composite" presStyleCnt="0"/>
      <dgm:spPr/>
    </dgm:pt>
    <dgm:pt modelId="{BDEBE145-7EEA-438E-BB37-E80C012EBAA8}" type="pres">
      <dgm:prSet presAssocID="{6D71D6C9-E779-431F-819A-E4AF6C546B4A}" presName="ConnectorPoint" presStyleLbl="lnNode1" presStyleIdx="4"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CF7468E6-3FC9-45F8-BA06-9ED9422EF4B1}" type="pres">
      <dgm:prSet presAssocID="{6D71D6C9-E779-431F-819A-E4AF6C546B4A}" presName="DropPinPlaceHolder" presStyleCnt="0"/>
      <dgm:spPr/>
    </dgm:pt>
    <dgm:pt modelId="{C52E2087-1520-47C0-9D81-786966B33A4A}" type="pres">
      <dgm:prSet presAssocID="{6D71D6C9-E779-431F-819A-E4AF6C546B4A}" presName="DropPin" presStyleLbl="alignNode1" presStyleIdx="4" presStyleCnt="5"/>
      <dgm:spPr/>
    </dgm:pt>
    <dgm:pt modelId="{531E2911-9504-4AA0-A086-698955339BC2}" type="pres">
      <dgm:prSet presAssocID="{6D71D6C9-E779-431F-819A-E4AF6C546B4A}"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CA39254F-1C43-4CF2-8229-AD69AD357E1E}" type="pres">
      <dgm:prSet presAssocID="{6D71D6C9-E779-431F-819A-E4AF6C546B4A}" presName="L2TextContainer" presStyleLbl="revTx" presStyleIdx="8" presStyleCnt="10">
        <dgm:presLayoutVars>
          <dgm:bulletEnabled val="1"/>
        </dgm:presLayoutVars>
      </dgm:prSet>
      <dgm:spPr/>
    </dgm:pt>
    <dgm:pt modelId="{D306CB06-96C9-456D-9B4D-0C1EE8DB7299}" type="pres">
      <dgm:prSet presAssocID="{6D71D6C9-E779-431F-819A-E4AF6C546B4A}" presName="L1TextContainer" presStyleLbl="revTx" presStyleIdx="9" presStyleCnt="10">
        <dgm:presLayoutVars>
          <dgm:chMax val="1"/>
          <dgm:chPref val="1"/>
          <dgm:bulletEnabled val="1"/>
        </dgm:presLayoutVars>
      </dgm:prSet>
      <dgm:spPr/>
    </dgm:pt>
    <dgm:pt modelId="{ED15E58E-355B-440E-93CB-9A08BB74C989}" type="pres">
      <dgm:prSet presAssocID="{6D71D6C9-E779-431F-819A-E4AF6C546B4A}" presName="ConnectLine" presStyleLbl="sibTrans1D1" presStyleIdx="4" presStyleCnt="5"/>
      <dgm:spPr>
        <a:noFill/>
        <a:ln w="12700" cap="flat" cmpd="sng" algn="ctr">
          <a:solidFill>
            <a:schemeClr val="accent2">
              <a:hueOff val="-18587281"/>
              <a:satOff val="0"/>
              <a:lumOff val="0"/>
              <a:alphaOff val="0"/>
            </a:schemeClr>
          </a:solidFill>
          <a:prstDash val="dash"/>
          <a:miter lim="800000"/>
        </a:ln>
        <a:effectLst/>
      </dgm:spPr>
    </dgm:pt>
    <dgm:pt modelId="{6FA01206-4D83-4FD7-A07F-FBDEF4BE49D5}" type="pres">
      <dgm:prSet presAssocID="{6D71D6C9-E779-431F-819A-E4AF6C546B4A}" presName="EmptyPlaceHolder" presStyleCnt="0"/>
      <dgm:spPr/>
    </dgm:pt>
  </dgm:ptLst>
  <dgm:cxnLst>
    <dgm:cxn modelId="{BE48790D-9787-4756-B1E9-C7030297D3FE}" type="presOf" srcId="{7502D067-8B9C-42EC-8F9A-2A2B765F45D3}" destId="{2BB88681-645B-4C56-8098-2629321B6142}" srcOrd="0" destOrd="0" presId="urn:microsoft.com/office/officeart/2017/3/layout/DropPinTimeline"/>
    <dgm:cxn modelId="{93989724-EBF9-419F-98F9-9C199A8F0DB8}" srcId="{7502D067-8B9C-42EC-8F9A-2A2B765F45D3}" destId="{5AF0F5DD-C9A4-450F-8141-058EC1EA596F}" srcOrd="0" destOrd="0" parTransId="{811955E6-DB68-470F-B080-FF5FEA83F7A1}" sibTransId="{BA55D0B6-A647-4F65-BAAA-F71C1CD50684}"/>
    <dgm:cxn modelId="{5122862A-855D-4895-AE68-E18AC94FAB8D}" type="presOf" srcId="{EEECEDFA-0A2B-4F78-B4D2-7DAA7FEC6323}" destId="{49AF94E3-88FC-442D-B4A5-3B9052AD3A56}" srcOrd="0" destOrd="0" presId="urn:microsoft.com/office/officeart/2017/3/layout/DropPinTimeline"/>
    <dgm:cxn modelId="{2370445E-A2D1-4412-9BF3-A21A6060178A}" type="presOf" srcId="{2179E1E6-58A6-4993-886A-64A56B79312D}" destId="{7C5C9FF6-FD63-4C75-BC27-36CD32AD75FD}" srcOrd="0" destOrd="0" presId="urn:microsoft.com/office/officeart/2017/3/layout/DropPinTimeline"/>
    <dgm:cxn modelId="{B1B07561-CF59-4E35-AEB3-5C719739E692}" srcId="{A93B1A92-A534-41C3-B035-E08F757718C1}" destId="{5AD70B34-54CC-43EA-B5B5-DD911EB33AF7}" srcOrd="1" destOrd="0" parTransId="{6ED33640-1EC4-47AB-B7F0-D786232DB0B6}" sibTransId="{69BADCD8-A932-4610-854B-1358A1CD2C0E}"/>
    <dgm:cxn modelId="{3A3E5272-B267-4DF9-BFBF-5907BEE469FB}" srcId="{A93B1A92-A534-41C3-B035-E08F757718C1}" destId="{FF5BE55B-77F2-4BBD-996C-2F43530BA2E2}" srcOrd="0" destOrd="0" parTransId="{D29CDAB4-30B2-4A16-81EA-96DB44E8B608}" sibTransId="{1250222D-36E5-45A3-94DB-DFC59B69B092}"/>
    <dgm:cxn modelId="{F5BF0B54-D46C-42A8-BA23-38A085DB1146}" srcId="{FF5BE55B-77F2-4BBD-996C-2F43530BA2E2}" destId="{2179E1E6-58A6-4993-886A-64A56B79312D}" srcOrd="0" destOrd="0" parTransId="{3195A65B-77D5-4502-A2BD-657DD89EE08A}" sibTransId="{FF0BCB39-3B39-4F54-83FC-231B50953BBC}"/>
    <dgm:cxn modelId="{C5C69C56-D46B-49E4-9DAC-A09F859DD0CB}" srcId="{A93B1A92-A534-41C3-B035-E08F757718C1}" destId="{6D71D6C9-E779-431F-819A-E4AF6C546B4A}" srcOrd="4" destOrd="0" parTransId="{11259CDD-1BC4-47AC-91C9-76D8C319E11B}" sibTransId="{1D3A7B51-CEC7-4BE5-9141-BB1078F51535}"/>
    <dgm:cxn modelId="{AAAA6959-23A2-47B5-AA84-EE52044B326F}" type="presOf" srcId="{1D236055-868B-4AB7-AC53-BC01D395FB1F}" destId="{3BE3558B-6EA5-44B9-A9E8-F251B61CB7C5}" srcOrd="0" destOrd="0" presId="urn:microsoft.com/office/officeart/2017/3/layout/DropPinTimeline"/>
    <dgm:cxn modelId="{13ED2580-80C4-42C7-9B97-6F2DF2E88AC1}" srcId="{1D236055-868B-4AB7-AC53-BC01D395FB1F}" destId="{EEECEDFA-0A2B-4F78-B4D2-7DAA7FEC6323}" srcOrd="0" destOrd="0" parTransId="{DB0F81E5-8F8E-43BF-A391-A83265EC5A1E}" sibTransId="{4FB574D2-156B-4652-B8B2-8EF5DE9540A5}"/>
    <dgm:cxn modelId="{49FCB682-37E1-4A19-A379-2583EAC68527}" type="presOf" srcId="{5AD70B34-54CC-43EA-B5B5-DD911EB33AF7}" destId="{1BFA1D61-70C5-48A1-9479-5EBA19FE9CE3}" srcOrd="0" destOrd="0" presId="urn:microsoft.com/office/officeart/2017/3/layout/DropPinTimeline"/>
    <dgm:cxn modelId="{FE4FD7A1-238B-42DC-85E6-FAE27B95B7B3}" srcId="{A93B1A92-A534-41C3-B035-E08F757718C1}" destId="{1D236055-868B-4AB7-AC53-BC01D395FB1F}" srcOrd="2" destOrd="0" parTransId="{8A726F6D-1324-4811-A42B-BF4906D72B9D}" sibTransId="{F681316F-F8C2-485E-99A9-C74A6DC7C66F}"/>
    <dgm:cxn modelId="{F48E5DAC-62EC-4644-ABEC-3AE3EE9EF80D}" srcId="{6D71D6C9-E779-431F-819A-E4AF6C546B4A}" destId="{1CF1AAD7-1E2B-4B76-94E3-CC1448F4D2A0}" srcOrd="0" destOrd="0" parTransId="{EBCA2097-BBA4-4FBD-9EFE-F5129884B819}" sibTransId="{96BE0638-8491-440D-B6DE-A2A3A9A52600}"/>
    <dgm:cxn modelId="{9DB696B1-0E57-41BE-9995-0EA2A7894BD1}" srcId="{5AD70B34-54CC-43EA-B5B5-DD911EB33AF7}" destId="{887CFAFD-F446-4F26-AF3A-38E9E5896DDF}" srcOrd="0" destOrd="0" parTransId="{DAF5FCB3-9E37-4EC4-9096-5002DA814400}" sibTransId="{AC13DF1B-4DAC-47E3-8D66-4CBB5F8A7A9B}"/>
    <dgm:cxn modelId="{4F8914B9-95D4-43CA-9079-D0FBF9888541}" type="presOf" srcId="{887CFAFD-F446-4F26-AF3A-38E9E5896DDF}" destId="{FDC44212-F0C2-4689-BBE9-0BCE1F1B3512}" srcOrd="0" destOrd="0" presId="urn:microsoft.com/office/officeart/2017/3/layout/DropPinTimeline"/>
    <dgm:cxn modelId="{B73A14BC-EA4C-483E-9FCE-F037DD9FEFAB}" type="presOf" srcId="{A93B1A92-A534-41C3-B035-E08F757718C1}" destId="{AFDE7469-6383-43CD-B7E9-1A117A8A2ED8}" srcOrd="0" destOrd="0" presId="urn:microsoft.com/office/officeart/2017/3/layout/DropPinTimeline"/>
    <dgm:cxn modelId="{5DF5B9BF-B568-43BC-AC12-91FD164E1B56}" type="presOf" srcId="{5AF0F5DD-C9A4-450F-8141-058EC1EA596F}" destId="{9A4FE0DA-CC57-4E62-B748-E334D37A49DE}" srcOrd="0" destOrd="0" presId="urn:microsoft.com/office/officeart/2017/3/layout/DropPinTimeline"/>
    <dgm:cxn modelId="{720F3BCC-C50A-4B5C-9325-78B3A362156D}" type="presOf" srcId="{FF5BE55B-77F2-4BBD-996C-2F43530BA2E2}" destId="{8ADB59F0-C2FA-4792-B33C-7856DB4552F5}" srcOrd="0" destOrd="0" presId="urn:microsoft.com/office/officeart/2017/3/layout/DropPinTimeline"/>
    <dgm:cxn modelId="{564714ED-A294-4E5E-A258-B202B86A7BD0}" type="presOf" srcId="{1CF1AAD7-1E2B-4B76-94E3-CC1448F4D2A0}" destId="{CA39254F-1C43-4CF2-8229-AD69AD357E1E}" srcOrd="0" destOrd="0" presId="urn:microsoft.com/office/officeart/2017/3/layout/DropPinTimeline"/>
    <dgm:cxn modelId="{C68BA9F4-0F27-4AB3-A7C8-5B7EE2D207CD}" type="presOf" srcId="{6D71D6C9-E779-431F-819A-E4AF6C546B4A}" destId="{D306CB06-96C9-456D-9B4D-0C1EE8DB7299}" srcOrd="0" destOrd="0" presId="urn:microsoft.com/office/officeart/2017/3/layout/DropPinTimeline"/>
    <dgm:cxn modelId="{55C0B9F9-34FF-4BAB-80B4-A2D1AC75388B}" srcId="{A93B1A92-A534-41C3-B035-E08F757718C1}" destId="{7502D067-8B9C-42EC-8F9A-2A2B765F45D3}" srcOrd="3" destOrd="0" parTransId="{F42D831E-50CC-40E8-975C-AEDDF4DB51B9}" sibTransId="{AA1EF650-77AC-4BD8-A5B5-7B255FD7B7A8}"/>
    <dgm:cxn modelId="{460049C4-C3E3-47C9-8B7F-814E612A7D69}" type="presParOf" srcId="{AFDE7469-6383-43CD-B7E9-1A117A8A2ED8}" destId="{940BF499-E6DC-406A-BB5C-D308C75D2EF2}" srcOrd="0" destOrd="0" presId="urn:microsoft.com/office/officeart/2017/3/layout/DropPinTimeline"/>
    <dgm:cxn modelId="{BA9C95EF-A264-4375-8126-0EE81186930A}" type="presParOf" srcId="{AFDE7469-6383-43CD-B7E9-1A117A8A2ED8}" destId="{7345B0A4-5EDB-4EAD-9ACA-AC493AE4C6C2}" srcOrd="1" destOrd="0" presId="urn:microsoft.com/office/officeart/2017/3/layout/DropPinTimeline"/>
    <dgm:cxn modelId="{559E787F-078C-4CA1-BF96-259AA3A9F756}" type="presParOf" srcId="{7345B0A4-5EDB-4EAD-9ACA-AC493AE4C6C2}" destId="{A04F8864-6B7C-41EF-8609-6B665672F221}" srcOrd="0" destOrd="0" presId="urn:microsoft.com/office/officeart/2017/3/layout/DropPinTimeline"/>
    <dgm:cxn modelId="{C63E8757-345C-4BE8-B9E2-107643EB8D29}" type="presParOf" srcId="{A04F8864-6B7C-41EF-8609-6B665672F221}" destId="{5B612E3B-B332-4241-BC47-FC5E9753E955}" srcOrd="0" destOrd="0" presId="urn:microsoft.com/office/officeart/2017/3/layout/DropPinTimeline"/>
    <dgm:cxn modelId="{9213CA75-1169-4C8D-9BA2-D98C1EAD7896}" type="presParOf" srcId="{A04F8864-6B7C-41EF-8609-6B665672F221}" destId="{FD4C03B4-43F7-4FDD-8E82-D1EB018FD010}" srcOrd="1" destOrd="0" presId="urn:microsoft.com/office/officeart/2017/3/layout/DropPinTimeline"/>
    <dgm:cxn modelId="{9F0ADBDF-3FB3-4162-A82D-9BE2B936D25C}" type="presParOf" srcId="{FD4C03B4-43F7-4FDD-8E82-D1EB018FD010}" destId="{36DD6D8A-24D5-4FBA-B69E-EF543833517F}" srcOrd="0" destOrd="0" presId="urn:microsoft.com/office/officeart/2017/3/layout/DropPinTimeline"/>
    <dgm:cxn modelId="{2D6EF805-0793-4B56-9B87-C18D35FE1FC2}" type="presParOf" srcId="{FD4C03B4-43F7-4FDD-8E82-D1EB018FD010}" destId="{8224F1D1-DA98-409B-BABE-5B6AF8690AE2}" srcOrd="1" destOrd="0" presId="urn:microsoft.com/office/officeart/2017/3/layout/DropPinTimeline"/>
    <dgm:cxn modelId="{BC48282D-B5CE-4598-8BB5-CC65D3275270}" type="presParOf" srcId="{A04F8864-6B7C-41EF-8609-6B665672F221}" destId="{7C5C9FF6-FD63-4C75-BC27-36CD32AD75FD}" srcOrd="2" destOrd="0" presId="urn:microsoft.com/office/officeart/2017/3/layout/DropPinTimeline"/>
    <dgm:cxn modelId="{36A4C719-33F2-4A86-8666-FE727AC5405C}" type="presParOf" srcId="{A04F8864-6B7C-41EF-8609-6B665672F221}" destId="{8ADB59F0-C2FA-4792-B33C-7856DB4552F5}" srcOrd="3" destOrd="0" presId="urn:microsoft.com/office/officeart/2017/3/layout/DropPinTimeline"/>
    <dgm:cxn modelId="{D3E78D45-CA33-4A84-95DE-E1EA52F3DC84}" type="presParOf" srcId="{A04F8864-6B7C-41EF-8609-6B665672F221}" destId="{C3767824-95DD-4306-AB81-C9EE69B51D49}" srcOrd="4" destOrd="0" presId="urn:microsoft.com/office/officeart/2017/3/layout/DropPinTimeline"/>
    <dgm:cxn modelId="{AB1ACB97-4635-4A72-AF9D-F76698BFE7B6}" type="presParOf" srcId="{A04F8864-6B7C-41EF-8609-6B665672F221}" destId="{EC72BF0D-F090-4C02-A5F5-A7B8237A0A61}" srcOrd="5" destOrd="0" presId="urn:microsoft.com/office/officeart/2017/3/layout/DropPinTimeline"/>
    <dgm:cxn modelId="{60F323F2-9951-43F8-A095-B88D57578499}" type="presParOf" srcId="{7345B0A4-5EDB-4EAD-9ACA-AC493AE4C6C2}" destId="{5F010B14-1393-41F3-ADA0-7BB1C7BFE850}" srcOrd="1" destOrd="0" presId="urn:microsoft.com/office/officeart/2017/3/layout/DropPinTimeline"/>
    <dgm:cxn modelId="{3797F948-5230-47E6-8455-34E8EE1F189E}" type="presParOf" srcId="{7345B0A4-5EDB-4EAD-9ACA-AC493AE4C6C2}" destId="{C5C3DBFE-3E9C-4C9D-B4F5-DB6B288F0FA8}" srcOrd="2" destOrd="0" presId="urn:microsoft.com/office/officeart/2017/3/layout/DropPinTimeline"/>
    <dgm:cxn modelId="{6E7E7AAB-68DB-4938-B768-15936AF0F2C4}" type="presParOf" srcId="{C5C3DBFE-3E9C-4C9D-B4F5-DB6B288F0FA8}" destId="{FD1E8AA8-6647-43E2-B6C4-A7B72F3BEF1D}" srcOrd="0" destOrd="0" presId="urn:microsoft.com/office/officeart/2017/3/layout/DropPinTimeline"/>
    <dgm:cxn modelId="{3419F522-77A6-4F98-99F8-88576837305B}" type="presParOf" srcId="{C5C3DBFE-3E9C-4C9D-B4F5-DB6B288F0FA8}" destId="{FC93E03C-2A14-4D06-8BA4-465411288CB7}" srcOrd="1" destOrd="0" presId="urn:microsoft.com/office/officeart/2017/3/layout/DropPinTimeline"/>
    <dgm:cxn modelId="{7D37A8F6-F993-45D2-B2C8-6A0C006C7671}" type="presParOf" srcId="{FC93E03C-2A14-4D06-8BA4-465411288CB7}" destId="{B32248D1-D296-42EF-9893-B83AD23E3C9A}" srcOrd="0" destOrd="0" presId="urn:microsoft.com/office/officeart/2017/3/layout/DropPinTimeline"/>
    <dgm:cxn modelId="{14B9ED92-9C70-41C2-A129-E6053E555423}" type="presParOf" srcId="{FC93E03C-2A14-4D06-8BA4-465411288CB7}" destId="{4C55FAD6-F65C-40CF-BE57-3C96ACB40533}" srcOrd="1" destOrd="0" presId="urn:microsoft.com/office/officeart/2017/3/layout/DropPinTimeline"/>
    <dgm:cxn modelId="{AF66BEFF-5F5C-4D44-9729-4838CA1499AA}" type="presParOf" srcId="{C5C3DBFE-3E9C-4C9D-B4F5-DB6B288F0FA8}" destId="{FDC44212-F0C2-4689-BBE9-0BCE1F1B3512}" srcOrd="2" destOrd="0" presId="urn:microsoft.com/office/officeart/2017/3/layout/DropPinTimeline"/>
    <dgm:cxn modelId="{D8252188-FECC-45C5-A654-99CAE9A8D13E}" type="presParOf" srcId="{C5C3DBFE-3E9C-4C9D-B4F5-DB6B288F0FA8}" destId="{1BFA1D61-70C5-48A1-9479-5EBA19FE9CE3}" srcOrd="3" destOrd="0" presId="urn:microsoft.com/office/officeart/2017/3/layout/DropPinTimeline"/>
    <dgm:cxn modelId="{252812F9-01B7-4C82-91E9-748D857BAB0C}" type="presParOf" srcId="{C5C3DBFE-3E9C-4C9D-B4F5-DB6B288F0FA8}" destId="{5BE26ABB-B463-4632-ADF5-53AEC62CB88D}" srcOrd="4" destOrd="0" presId="urn:microsoft.com/office/officeart/2017/3/layout/DropPinTimeline"/>
    <dgm:cxn modelId="{4BC92FDA-603E-464A-B828-42CADC88D937}" type="presParOf" srcId="{C5C3DBFE-3E9C-4C9D-B4F5-DB6B288F0FA8}" destId="{B51D94A6-C1DB-4E18-83A8-782DE5328A85}" srcOrd="5" destOrd="0" presId="urn:microsoft.com/office/officeart/2017/3/layout/DropPinTimeline"/>
    <dgm:cxn modelId="{A6AAAFA9-3328-4471-AFF4-7B0C2AB27530}" type="presParOf" srcId="{7345B0A4-5EDB-4EAD-9ACA-AC493AE4C6C2}" destId="{82CC9B73-83D7-494E-B946-05DE6348DAA5}" srcOrd="3" destOrd="0" presId="urn:microsoft.com/office/officeart/2017/3/layout/DropPinTimeline"/>
    <dgm:cxn modelId="{B1EF8CB7-20C9-4330-819E-31E36AA65199}" type="presParOf" srcId="{7345B0A4-5EDB-4EAD-9ACA-AC493AE4C6C2}" destId="{7CEC9B8B-1FB8-412F-96FE-594B4C7B6B7D}" srcOrd="4" destOrd="0" presId="urn:microsoft.com/office/officeart/2017/3/layout/DropPinTimeline"/>
    <dgm:cxn modelId="{2996E460-95E4-4D42-806B-CE74ED43D071}" type="presParOf" srcId="{7CEC9B8B-1FB8-412F-96FE-594B4C7B6B7D}" destId="{0C9232B5-A06A-47C8-8862-2F3D2B323015}" srcOrd="0" destOrd="0" presId="urn:microsoft.com/office/officeart/2017/3/layout/DropPinTimeline"/>
    <dgm:cxn modelId="{DDD767A7-7093-4E51-A13F-BBC8BB8B1142}" type="presParOf" srcId="{7CEC9B8B-1FB8-412F-96FE-594B4C7B6B7D}" destId="{87CC9136-ADF7-4226-8213-FF443627BFD0}" srcOrd="1" destOrd="0" presId="urn:microsoft.com/office/officeart/2017/3/layout/DropPinTimeline"/>
    <dgm:cxn modelId="{9AA27717-8F22-4EC5-974A-C9DD220A18D6}" type="presParOf" srcId="{87CC9136-ADF7-4226-8213-FF443627BFD0}" destId="{19331E47-B1BB-4148-9483-DFC05EC68E9A}" srcOrd="0" destOrd="0" presId="urn:microsoft.com/office/officeart/2017/3/layout/DropPinTimeline"/>
    <dgm:cxn modelId="{100AB2EB-F7A9-4113-A448-AC52A460F9B5}" type="presParOf" srcId="{87CC9136-ADF7-4226-8213-FF443627BFD0}" destId="{70A4F527-04BB-4CB9-B9F0-1E3626435476}" srcOrd="1" destOrd="0" presId="urn:microsoft.com/office/officeart/2017/3/layout/DropPinTimeline"/>
    <dgm:cxn modelId="{29A8C6CB-BB1B-4B91-A0E1-BF8B5D4DAC5D}" type="presParOf" srcId="{7CEC9B8B-1FB8-412F-96FE-594B4C7B6B7D}" destId="{49AF94E3-88FC-442D-B4A5-3B9052AD3A56}" srcOrd="2" destOrd="0" presId="urn:microsoft.com/office/officeart/2017/3/layout/DropPinTimeline"/>
    <dgm:cxn modelId="{C2BB8735-4103-4A04-AB18-939A2DEF6059}" type="presParOf" srcId="{7CEC9B8B-1FB8-412F-96FE-594B4C7B6B7D}" destId="{3BE3558B-6EA5-44B9-A9E8-F251B61CB7C5}" srcOrd="3" destOrd="0" presId="urn:microsoft.com/office/officeart/2017/3/layout/DropPinTimeline"/>
    <dgm:cxn modelId="{C53F0B93-E5FE-432E-85FC-A7CB77C7EEE2}" type="presParOf" srcId="{7CEC9B8B-1FB8-412F-96FE-594B4C7B6B7D}" destId="{18FE76AD-ECE9-4E95-BF32-81429F656FB1}" srcOrd="4" destOrd="0" presId="urn:microsoft.com/office/officeart/2017/3/layout/DropPinTimeline"/>
    <dgm:cxn modelId="{9CD2338D-5D0D-4708-AAC1-9DF4A9AE8A64}" type="presParOf" srcId="{7CEC9B8B-1FB8-412F-96FE-594B4C7B6B7D}" destId="{2155D27F-839B-4414-8229-BE86A6AA897A}" srcOrd="5" destOrd="0" presId="urn:microsoft.com/office/officeart/2017/3/layout/DropPinTimeline"/>
    <dgm:cxn modelId="{4A418DCE-5936-4703-A9AF-89840598DCAF}" type="presParOf" srcId="{7345B0A4-5EDB-4EAD-9ACA-AC493AE4C6C2}" destId="{6F4117AF-AC3D-4E9C-8766-CC674BEC2670}" srcOrd="5" destOrd="0" presId="urn:microsoft.com/office/officeart/2017/3/layout/DropPinTimeline"/>
    <dgm:cxn modelId="{839405AD-0EEA-4760-83A7-2BE1A52F2CFE}" type="presParOf" srcId="{7345B0A4-5EDB-4EAD-9ACA-AC493AE4C6C2}" destId="{69B3E7D6-6E1A-4F37-AF37-4168B360E11F}" srcOrd="6" destOrd="0" presId="urn:microsoft.com/office/officeart/2017/3/layout/DropPinTimeline"/>
    <dgm:cxn modelId="{1625D80F-2597-4A76-B576-7BAAFC533C1B}" type="presParOf" srcId="{69B3E7D6-6E1A-4F37-AF37-4168B360E11F}" destId="{C75022F7-859A-42D6-81F9-388D7806772A}" srcOrd="0" destOrd="0" presId="urn:microsoft.com/office/officeart/2017/3/layout/DropPinTimeline"/>
    <dgm:cxn modelId="{D1E31861-5FBE-4F06-84AD-D97A9AF09AA0}" type="presParOf" srcId="{69B3E7D6-6E1A-4F37-AF37-4168B360E11F}" destId="{1159BA6B-14B5-4EBB-BF0D-84561CA1F784}" srcOrd="1" destOrd="0" presId="urn:microsoft.com/office/officeart/2017/3/layout/DropPinTimeline"/>
    <dgm:cxn modelId="{9081C57C-C890-4B31-B03F-282596BED374}" type="presParOf" srcId="{1159BA6B-14B5-4EBB-BF0D-84561CA1F784}" destId="{F8450533-EAAD-4BC3-ADEE-4D2903257DBA}" srcOrd="0" destOrd="0" presId="urn:microsoft.com/office/officeart/2017/3/layout/DropPinTimeline"/>
    <dgm:cxn modelId="{E4BC7501-0881-4957-93EB-CAC04D1ACD06}" type="presParOf" srcId="{1159BA6B-14B5-4EBB-BF0D-84561CA1F784}" destId="{6DEB8745-5130-4595-A87B-ACB32B6961CB}" srcOrd="1" destOrd="0" presId="urn:microsoft.com/office/officeart/2017/3/layout/DropPinTimeline"/>
    <dgm:cxn modelId="{0F51B7BC-9C11-4EEE-9F77-AC657B556B15}" type="presParOf" srcId="{69B3E7D6-6E1A-4F37-AF37-4168B360E11F}" destId="{9A4FE0DA-CC57-4E62-B748-E334D37A49DE}" srcOrd="2" destOrd="0" presId="urn:microsoft.com/office/officeart/2017/3/layout/DropPinTimeline"/>
    <dgm:cxn modelId="{4BC57459-69F6-4895-A2CD-DF7AE78DD2E4}" type="presParOf" srcId="{69B3E7D6-6E1A-4F37-AF37-4168B360E11F}" destId="{2BB88681-645B-4C56-8098-2629321B6142}" srcOrd="3" destOrd="0" presId="urn:microsoft.com/office/officeart/2017/3/layout/DropPinTimeline"/>
    <dgm:cxn modelId="{6C1340B5-60FE-4228-9666-B491C3803172}" type="presParOf" srcId="{69B3E7D6-6E1A-4F37-AF37-4168B360E11F}" destId="{85AFBC8E-DD80-47BF-A23B-7C5ECB565297}" srcOrd="4" destOrd="0" presId="urn:microsoft.com/office/officeart/2017/3/layout/DropPinTimeline"/>
    <dgm:cxn modelId="{6D653087-F664-4E32-8A44-2FB75085072A}" type="presParOf" srcId="{69B3E7D6-6E1A-4F37-AF37-4168B360E11F}" destId="{250E3379-0E2B-4163-B1C9-2E1BC234F837}" srcOrd="5" destOrd="0" presId="urn:microsoft.com/office/officeart/2017/3/layout/DropPinTimeline"/>
    <dgm:cxn modelId="{4509B8C3-7065-48F5-9311-37E1BA200ABF}" type="presParOf" srcId="{7345B0A4-5EDB-4EAD-9ACA-AC493AE4C6C2}" destId="{79544042-E222-4D65-BDBC-9257CB8B7FB1}" srcOrd="7" destOrd="0" presId="urn:microsoft.com/office/officeart/2017/3/layout/DropPinTimeline"/>
    <dgm:cxn modelId="{F95A4428-4526-4155-A6AD-D5528B42C4B2}" type="presParOf" srcId="{7345B0A4-5EDB-4EAD-9ACA-AC493AE4C6C2}" destId="{968C170C-5008-4EDA-946E-15D1C5829602}" srcOrd="8" destOrd="0" presId="urn:microsoft.com/office/officeart/2017/3/layout/DropPinTimeline"/>
    <dgm:cxn modelId="{B34BD00B-A2CC-49EA-B0FC-A0A80FC9094C}" type="presParOf" srcId="{968C170C-5008-4EDA-946E-15D1C5829602}" destId="{BDEBE145-7EEA-438E-BB37-E80C012EBAA8}" srcOrd="0" destOrd="0" presId="urn:microsoft.com/office/officeart/2017/3/layout/DropPinTimeline"/>
    <dgm:cxn modelId="{B2FA48F9-B253-4CA6-8073-1FA8719F79F2}" type="presParOf" srcId="{968C170C-5008-4EDA-946E-15D1C5829602}" destId="{CF7468E6-3FC9-45F8-BA06-9ED9422EF4B1}" srcOrd="1" destOrd="0" presId="urn:microsoft.com/office/officeart/2017/3/layout/DropPinTimeline"/>
    <dgm:cxn modelId="{F836FED4-0A84-4C25-B76C-73CDF132D1B2}" type="presParOf" srcId="{CF7468E6-3FC9-45F8-BA06-9ED9422EF4B1}" destId="{C52E2087-1520-47C0-9D81-786966B33A4A}" srcOrd="0" destOrd="0" presId="urn:microsoft.com/office/officeart/2017/3/layout/DropPinTimeline"/>
    <dgm:cxn modelId="{8730E0FE-6085-4671-9218-2EE85CA8DE2F}" type="presParOf" srcId="{CF7468E6-3FC9-45F8-BA06-9ED9422EF4B1}" destId="{531E2911-9504-4AA0-A086-698955339BC2}" srcOrd="1" destOrd="0" presId="urn:microsoft.com/office/officeart/2017/3/layout/DropPinTimeline"/>
    <dgm:cxn modelId="{E5DAFADB-A6F9-4DD1-A61E-3CD1DBE26DCE}" type="presParOf" srcId="{968C170C-5008-4EDA-946E-15D1C5829602}" destId="{CA39254F-1C43-4CF2-8229-AD69AD357E1E}" srcOrd="2" destOrd="0" presId="urn:microsoft.com/office/officeart/2017/3/layout/DropPinTimeline"/>
    <dgm:cxn modelId="{1874AF80-68BB-4D2E-9813-D967BB8390BB}" type="presParOf" srcId="{968C170C-5008-4EDA-946E-15D1C5829602}" destId="{D306CB06-96C9-456D-9B4D-0C1EE8DB7299}" srcOrd="3" destOrd="0" presId="urn:microsoft.com/office/officeart/2017/3/layout/DropPinTimeline"/>
    <dgm:cxn modelId="{C964364E-A318-4668-A638-2F7574E69EC1}" type="presParOf" srcId="{968C170C-5008-4EDA-946E-15D1C5829602}" destId="{ED15E58E-355B-440E-93CB-9A08BB74C989}" srcOrd="4" destOrd="0" presId="urn:microsoft.com/office/officeart/2017/3/layout/DropPinTimeline"/>
    <dgm:cxn modelId="{D3B8ADA9-50A6-4D03-85C3-BA69B7F49942}" type="presParOf" srcId="{968C170C-5008-4EDA-946E-15D1C5829602}" destId="{6FA01206-4D83-4FD7-A07F-FBDEF4BE49D5}"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5125E-2494-4603-B8DB-D57C6717C10E}" type="doc">
      <dgm:prSet loTypeId="urn:microsoft.com/office/officeart/2017/3/layout/DropPinTimeline" loCatId="process" qsTypeId="urn:microsoft.com/office/officeart/2005/8/quickstyle/simple3" qsCatId="simple" csTypeId="urn:microsoft.com/office/officeart/2005/8/colors/colorful2" csCatId="colorful" phldr="1"/>
      <dgm:spPr/>
      <dgm:t>
        <a:bodyPr/>
        <a:lstStyle/>
        <a:p>
          <a:endParaRPr lang="en-US"/>
        </a:p>
      </dgm:t>
    </dgm:pt>
    <dgm:pt modelId="{D713CFDD-F454-47A4-B7BA-F5543497E0A8}">
      <dgm:prSet/>
      <dgm:spPr/>
      <dgm:t>
        <a:bodyPr/>
        <a:lstStyle/>
        <a:p>
          <a:pPr>
            <a:defRPr b="1"/>
          </a:pPr>
          <a:r>
            <a:rPr lang="en-US"/>
            <a:t>16 Feb. 2023</a:t>
          </a:r>
        </a:p>
      </dgm:t>
    </dgm:pt>
    <dgm:pt modelId="{BC4BED04-1626-4EA3-AE31-3F14FD05FB71}" type="parTrans" cxnId="{3E20FF63-0C54-4D41-A960-5176E47F0AC8}">
      <dgm:prSet/>
      <dgm:spPr/>
      <dgm:t>
        <a:bodyPr/>
        <a:lstStyle/>
        <a:p>
          <a:endParaRPr lang="en-US"/>
        </a:p>
      </dgm:t>
    </dgm:pt>
    <dgm:pt modelId="{2EE60D1B-D9B1-48CB-9A03-DD97087F7A52}" type="sibTrans" cxnId="{3E20FF63-0C54-4D41-A960-5176E47F0AC8}">
      <dgm:prSet/>
      <dgm:spPr/>
      <dgm:t>
        <a:bodyPr/>
        <a:lstStyle/>
        <a:p>
          <a:endParaRPr lang="en-US"/>
        </a:p>
      </dgm:t>
    </dgm:pt>
    <dgm:pt modelId="{D677CB34-73DF-4B62-BE8D-666ACCD09C16}">
      <dgm:prSet/>
      <dgm:spPr/>
      <dgm:t>
        <a:bodyPr/>
        <a:lstStyle/>
        <a:p>
          <a:r>
            <a:rPr lang="en-US"/>
            <a:t>The Project Plan Document v1 was formed discussing the development environment that will be used for the project along with the milestone schedule mentioning the due dates and deliverables for each milestone.</a:t>
          </a:r>
        </a:p>
      </dgm:t>
    </dgm:pt>
    <dgm:pt modelId="{47D8E6B2-168D-4C8C-89CC-80CE2329EB71}" type="parTrans" cxnId="{7A4490A4-64E3-413F-AEE2-359561736C5C}">
      <dgm:prSet/>
      <dgm:spPr/>
      <dgm:t>
        <a:bodyPr/>
        <a:lstStyle/>
        <a:p>
          <a:endParaRPr lang="en-US"/>
        </a:p>
      </dgm:t>
    </dgm:pt>
    <dgm:pt modelId="{8168C5E1-2B4A-406E-BEF5-A5AFCCB0A52D}" type="sibTrans" cxnId="{7A4490A4-64E3-413F-AEE2-359561736C5C}">
      <dgm:prSet/>
      <dgm:spPr/>
      <dgm:t>
        <a:bodyPr/>
        <a:lstStyle/>
        <a:p>
          <a:endParaRPr lang="en-US"/>
        </a:p>
      </dgm:t>
    </dgm:pt>
    <dgm:pt modelId="{9BFAB36F-58D4-4BF9-A02B-19F482B15B23}">
      <dgm:prSet/>
      <dgm:spPr/>
      <dgm:t>
        <a:bodyPr/>
        <a:lstStyle/>
        <a:p>
          <a:pPr>
            <a:defRPr b="1"/>
          </a:pPr>
          <a:r>
            <a:rPr lang="en-US"/>
            <a:t>20 Feb. 2023</a:t>
          </a:r>
        </a:p>
      </dgm:t>
    </dgm:pt>
    <dgm:pt modelId="{E315837B-DB55-4593-8BEF-72D511D674B1}" type="parTrans" cxnId="{1C4E361F-FBE0-441D-85ED-908CEEBC43C5}">
      <dgm:prSet/>
      <dgm:spPr/>
      <dgm:t>
        <a:bodyPr/>
        <a:lstStyle/>
        <a:p>
          <a:endParaRPr lang="en-US"/>
        </a:p>
      </dgm:t>
    </dgm:pt>
    <dgm:pt modelId="{E3B30674-A15D-4E3E-8022-0D4BB57407A1}" type="sibTrans" cxnId="{1C4E361F-FBE0-441D-85ED-908CEEBC43C5}">
      <dgm:prSet/>
      <dgm:spPr/>
      <dgm:t>
        <a:bodyPr/>
        <a:lstStyle/>
        <a:p>
          <a:endParaRPr lang="en-US"/>
        </a:p>
      </dgm:t>
    </dgm:pt>
    <dgm:pt modelId="{D31F951B-8046-4540-9B4D-3A08A1CF7DD8}">
      <dgm:prSet/>
      <dgm:spPr/>
      <dgm:t>
        <a:bodyPr/>
        <a:lstStyle/>
        <a:p>
          <a:r>
            <a:rPr lang="en-US"/>
            <a:t>Started working on the functionalities as per the requirements specified by the client.</a:t>
          </a:r>
        </a:p>
      </dgm:t>
    </dgm:pt>
    <dgm:pt modelId="{2DD6F67B-F2F7-4F77-A0CF-1EB7FBC42B08}" type="parTrans" cxnId="{C64ED199-08C1-4647-ABA4-DF9DE08835BF}">
      <dgm:prSet/>
      <dgm:spPr/>
      <dgm:t>
        <a:bodyPr/>
        <a:lstStyle/>
        <a:p>
          <a:endParaRPr lang="en-US"/>
        </a:p>
      </dgm:t>
    </dgm:pt>
    <dgm:pt modelId="{2D415FCC-AF75-4ED4-B1E4-37FF97E00D55}" type="sibTrans" cxnId="{C64ED199-08C1-4647-ABA4-DF9DE08835BF}">
      <dgm:prSet/>
      <dgm:spPr/>
      <dgm:t>
        <a:bodyPr/>
        <a:lstStyle/>
        <a:p>
          <a:endParaRPr lang="en-US"/>
        </a:p>
      </dgm:t>
    </dgm:pt>
    <dgm:pt modelId="{171EA8DB-F3FB-4FB3-8E39-EA29C8978C4E}">
      <dgm:prSet/>
      <dgm:spPr/>
      <dgm:t>
        <a:bodyPr/>
        <a:lstStyle/>
        <a:p>
          <a:pPr>
            <a:defRPr b="1"/>
          </a:pPr>
          <a:r>
            <a:rPr lang="en-US"/>
            <a:t>23 Feb. 2023</a:t>
          </a:r>
        </a:p>
      </dgm:t>
    </dgm:pt>
    <dgm:pt modelId="{439055C3-6C71-4261-AF52-22447E32BC9E}" type="parTrans" cxnId="{5669D5A5-16D7-4B3C-A75F-1F1F531F739E}">
      <dgm:prSet/>
      <dgm:spPr/>
      <dgm:t>
        <a:bodyPr/>
        <a:lstStyle/>
        <a:p>
          <a:endParaRPr lang="en-US"/>
        </a:p>
      </dgm:t>
    </dgm:pt>
    <dgm:pt modelId="{60BFFB06-67A0-4F18-8257-9B6C0AEA7B7C}" type="sibTrans" cxnId="{5669D5A5-16D7-4B3C-A75F-1F1F531F739E}">
      <dgm:prSet/>
      <dgm:spPr/>
      <dgm:t>
        <a:bodyPr/>
        <a:lstStyle/>
        <a:p>
          <a:endParaRPr lang="en-US"/>
        </a:p>
      </dgm:t>
    </dgm:pt>
    <dgm:pt modelId="{140BD93F-66C9-445E-B57D-1E16BA253DFB}">
      <dgm:prSet/>
      <dgm:spPr/>
      <dgm:t>
        <a:bodyPr/>
        <a:lstStyle/>
        <a:p>
          <a:r>
            <a:rPr lang="en-US"/>
            <a:t>Set up of the sprint-wise backlog on GitLab including Milestones, Sprints, Issues, and Labels indicative of the work being done for the project.</a:t>
          </a:r>
        </a:p>
      </dgm:t>
    </dgm:pt>
    <dgm:pt modelId="{D4BF78FE-D9D6-4930-98A5-4438EE8DB74B}" type="parTrans" cxnId="{770FCD43-00E3-4EEF-B38A-8D1D34093D2E}">
      <dgm:prSet/>
      <dgm:spPr/>
      <dgm:t>
        <a:bodyPr/>
        <a:lstStyle/>
        <a:p>
          <a:endParaRPr lang="en-US"/>
        </a:p>
      </dgm:t>
    </dgm:pt>
    <dgm:pt modelId="{1B34D1DE-9C23-418D-9CD0-5337940299EA}" type="sibTrans" cxnId="{770FCD43-00E3-4EEF-B38A-8D1D34093D2E}">
      <dgm:prSet/>
      <dgm:spPr/>
      <dgm:t>
        <a:bodyPr/>
        <a:lstStyle/>
        <a:p>
          <a:endParaRPr lang="en-US"/>
        </a:p>
      </dgm:t>
    </dgm:pt>
    <dgm:pt modelId="{3D7457F1-951B-403D-8AE3-D7A005E8E384}">
      <dgm:prSet/>
      <dgm:spPr/>
      <dgm:t>
        <a:bodyPr/>
        <a:lstStyle/>
        <a:p>
          <a:pPr>
            <a:defRPr b="1"/>
          </a:pPr>
          <a:r>
            <a:rPr lang="en-US"/>
            <a:t>6 Mar. 2023</a:t>
          </a:r>
        </a:p>
      </dgm:t>
    </dgm:pt>
    <dgm:pt modelId="{DA30EED8-98D1-4F74-BFD7-193061F3330D}" type="parTrans" cxnId="{99FD14B7-0BE2-465B-A25C-889FC6A28FF1}">
      <dgm:prSet/>
      <dgm:spPr/>
      <dgm:t>
        <a:bodyPr/>
        <a:lstStyle/>
        <a:p>
          <a:endParaRPr lang="en-US"/>
        </a:p>
      </dgm:t>
    </dgm:pt>
    <dgm:pt modelId="{C5C5A538-9DDD-4918-BA5E-D1A3ED77E944}" type="sibTrans" cxnId="{99FD14B7-0BE2-465B-A25C-889FC6A28FF1}">
      <dgm:prSet/>
      <dgm:spPr/>
      <dgm:t>
        <a:bodyPr/>
        <a:lstStyle/>
        <a:p>
          <a:endParaRPr lang="en-US"/>
        </a:p>
      </dgm:t>
    </dgm:pt>
    <dgm:pt modelId="{15800739-B280-44C8-9297-908F5A3000FF}">
      <dgm:prSet/>
      <dgm:spPr/>
      <dgm:t>
        <a:bodyPr/>
        <a:lstStyle/>
        <a:p>
          <a:r>
            <a:rPr lang="en-US"/>
            <a:t>Had a doubt clearing session with the client and his associate to ensure smooth implementation of the project going forward.</a:t>
          </a:r>
        </a:p>
      </dgm:t>
    </dgm:pt>
    <dgm:pt modelId="{BE6BCE38-8D64-43F8-B820-D37768D33863}" type="parTrans" cxnId="{A2119531-BA1A-4EC3-B6D3-CFB94FCAA9D0}">
      <dgm:prSet/>
      <dgm:spPr/>
      <dgm:t>
        <a:bodyPr/>
        <a:lstStyle/>
        <a:p>
          <a:endParaRPr lang="en-US"/>
        </a:p>
      </dgm:t>
    </dgm:pt>
    <dgm:pt modelId="{825544AF-537F-4D31-ABCA-7A75192BF0A9}" type="sibTrans" cxnId="{A2119531-BA1A-4EC3-B6D3-CFB94FCAA9D0}">
      <dgm:prSet/>
      <dgm:spPr/>
      <dgm:t>
        <a:bodyPr/>
        <a:lstStyle/>
        <a:p>
          <a:endParaRPr lang="en-US"/>
        </a:p>
      </dgm:t>
    </dgm:pt>
    <dgm:pt modelId="{905D3321-161E-41D4-91B2-60DF64FC4EE5}">
      <dgm:prSet/>
      <dgm:spPr/>
      <dgm:t>
        <a:bodyPr/>
        <a:lstStyle/>
        <a:p>
          <a:pPr>
            <a:defRPr b="1"/>
          </a:pPr>
          <a:r>
            <a:rPr lang="en-US"/>
            <a:t>10 Mar. 2023</a:t>
          </a:r>
        </a:p>
      </dgm:t>
    </dgm:pt>
    <dgm:pt modelId="{E07AD084-2BE5-4664-93CF-951E38257246}" type="parTrans" cxnId="{4BFDEBB1-E60F-4E6D-8B28-9581193148F5}">
      <dgm:prSet/>
      <dgm:spPr/>
      <dgm:t>
        <a:bodyPr/>
        <a:lstStyle/>
        <a:p>
          <a:endParaRPr lang="en-US"/>
        </a:p>
      </dgm:t>
    </dgm:pt>
    <dgm:pt modelId="{A5B54C55-D2D7-4B8A-96A6-80BAC6BB8ED8}" type="sibTrans" cxnId="{4BFDEBB1-E60F-4E6D-8B28-9581193148F5}">
      <dgm:prSet/>
      <dgm:spPr/>
      <dgm:t>
        <a:bodyPr/>
        <a:lstStyle/>
        <a:p>
          <a:endParaRPr lang="en-US"/>
        </a:p>
      </dgm:t>
    </dgm:pt>
    <dgm:pt modelId="{38CF81CA-0D75-411E-B2D9-FB4BF071D0EB}">
      <dgm:prSet/>
      <dgm:spPr/>
      <dgm:t>
        <a:bodyPr/>
        <a:lstStyle/>
        <a:p>
          <a:r>
            <a:rPr lang="en-US" b="1">
              <a:solidFill>
                <a:srgbClr val="FFFF00"/>
              </a:solidFill>
            </a:rPr>
            <a:t>Release 1 presentations demonstrating the work that has been done up till now.</a:t>
          </a:r>
        </a:p>
      </dgm:t>
    </dgm:pt>
    <dgm:pt modelId="{55F40B07-0AEF-4D8F-B050-C1BFF9A8A5AF}" type="parTrans" cxnId="{41B424C7-11B3-4737-879B-205F63F449B0}">
      <dgm:prSet/>
      <dgm:spPr/>
      <dgm:t>
        <a:bodyPr/>
        <a:lstStyle/>
        <a:p>
          <a:endParaRPr lang="en-US"/>
        </a:p>
      </dgm:t>
    </dgm:pt>
    <dgm:pt modelId="{9F75001C-C1CA-4954-BDD4-CE2738652D35}" type="sibTrans" cxnId="{41B424C7-11B3-4737-879B-205F63F449B0}">
      <dgm:prSet/>
      <dgm:spPr/>
      <dgm:t>
        <a:bodyPr/>
        <a:lstStyle/>
        <a:p>
          <a:endParaRPr lang="en-US"/>
        </a:p>
      </dgm:t>
    </dgm:pt>
    <dgm:pt modelId="{B45889EA-1243-49F8-AE67-0E35EE8F448B}" type="pres">
      <dgm:prSet presAssocID="{2515125E-2494-4603-B8DB-D57C6717C10E}" presName="root" presStyleCnt="0">
        <dgm:presLayoutVars>
          <dgm:chMax/>
          <dgm:chPref/>
          <dgm:animLvl val="lvl"/>
        </dgm:presLayoutVars>
      </dgm:prSet>
      <dgm:spPr/>
    </dgm:pt>
    <dgm:pt modelId="{ED040BFE-1A32-4DC3-9456-7C4FB05CEEAD}" type="pres">
      <dgm:prSet presAssocID="{2515125E-2494-4603-B8DB-D57C6717C10E}"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E1BD170B-1C19-4F90-8141-7EA7E3ACF5B7}" type="pres">
      <dgm:prSet presAssocID="{2515125E-2494-4603-B8DB-D57C6717C10E}" presName="nodes" presStyleCnt="0">
        <dgm:presLayoutVars>
          <dgm:chMax/>
          <dgm:chPref/>
          <dgm:animLvl val="lvl"/>
        </dgm:presLayoutVars>
      </dgm:prSet>
      <dgm:spPr/>
    </dgm:pt>
    <dgm:pt modelId="{CDFADCDD-AC38-4DF4-B001-481A1E8292BA}" type="pres">
      <dgm:prSet presAssocID="{D713CFDD-F454-47A4-B7BA-F5543497E0A8}" presName="composite" presStyleCnt="0"/>
      <dgm:spPr/>
    </dgm:pt>
    <dgm:pt modelId="{62034361-9E4F-49F9-8CFF-04ADBEE520FD}" type="pres">
      <dgm:prSet presAssocID="{D713CFDD-F454-47A4-B7BA-F5543497E0A8}"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D0AB76F6-7BE3-4441-B095-1521AB57F09B}" type="pres">
      <dgm:prSet presAssocID="{D713CFDD-F454-47A4-B7BA-F5543497E0A8}" presName="DropPinPlaceHolder" presStyleCnt="0"/>
      <dgm:spPr/>
    </dgm:pt>
    <dgm:pt modelId="{26942C88-3C35-4397-A7A8-E478D544CB69}" type="pres">
      <dgm:prSet presAssocID="{D713CFDD-F454-47A4-B7BA-F5543497E0A8}" presName="DropPin" presStyleLbl="alignNode1" presStyleIdx="0" presStyleCnt="5"/>
      <dgm:spPr/>
    </dgm:pt>
    <dgm:pt modelId="{278A4CCC-5AD0-4429-80B5-437E9E89ECA8}" type="pres">
      <dgm:prSet presAssocID="{D713CFDD-F454-47A4-B7BA-F5543497E0A8}"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F1516965-D99D-4DA6-8831-3FFF54A9A222}" type="pres">
      <dgm:prSet presAssocID="{D713CFDD-F454-47A4-B7BA-F5543497E0A8}" presName="L2TextContainer" presStyleLbl="revTx" presStyleIdx="0" presStyleCnt="10">
        <dgm:presLayoutVars>
          <dgm:bulletEnabled val="1"/>
        </dgm:presLayoutVars>
      </dgm:prSet>
      <dgm:spPr/>
    </dgm:pt>
    <dgm:pt modelId="{2444DD0F-EC9D-45B0-9F52-0A8D2B482D6F}" type="pres">
      <dgm:prSet presAssocID="{D713CFDD-F454-47A4-B7BA-F5543497E0A8}" presName="L1TextContainer" presStyleLbl="revTx" presStyleIdx="1" presStyleCnt="10">
        <dgm:presLayoutVars>
          <dgm:chMax val="1"/>
          <dgm:chPref val="1"/>
          <dgm:bulletEnabled val="1"/>
        </dgm:presLayoutVars>
      </dgm:prSet>
      <dgm:spPr/>
    </dgm:pt>
    <dgm:pt modelId="{A8C74610-E875-4056-983C-815A8A8DF468}" type="pres">
      <dgm:prSet presAssocID="{D713CFDD-F454-47A4-B7BA-F5543497E0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B0157902-5E6A-4C86-AFF0-3ADBD47341BE}" type="pres">
      <dgm:prSet presAssocID="{D713CFDD-F454-47A4-B7BA-F5543497E0A8}" presName="EmptyPlaceHolder" presStyleCnt="0"/>
      <dgm:spPr/>
    </dgm:pt>
    <dgm:pt modelId="{6683AF41-A517-40AD-BFA1-64478D682E06}" type="pres">
      <dgm:prSet presAssocID="{2EE60D1B-D9B1-48CB-9A03-DD97087F7A52}" presName="spaceBetweenRectangles" presStyleCnt="0"/>
      <dgm:spPr/>
    </dgm:pt>
    <dgm:pt modelId="{122CB5FF-E519-4815-9CE4-9EC7853E39A0}" type="pres">
      <dgm:prSet presAssocID="{9BFAB36F-58D4-4BF9-A02B-19F482B15B23}" presName="composite" presStyleCnt="0"/>
      <dgm:spPr/>
    </dgm:pt>
    <dgm:pt modelId="{D96FE1C7-8B3F-4C54-BF31-34C3722098B2}" type="pres">
      <dgm:prSet presAssocID="{9BFAB36F-58D4-4BF9-A02B-19F482B15B23}" presName="ConnectorPoint" presStyleLbl="lnNode1" presStyleIdx="1"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6282B4C6-4605-49D8-87DB-75EFCAF21A68}" type="pres">
      <dgm:prSet presAssocID="{9BFAB36F-58D4-4BF9-A02B-19F482B15B23}" presName="DropPinPlaceHolder" presStyleCnt="0"/>
      <dgm:spPr/>
    </dgm:pt>
    <dgm:pt modelId="{73F40483-0636-4D31-8217-33FD92265775}" type="pres">
      <dgm:prSet presAssocID="{9BFAB36F-58D4-4BF9-A02B-19F482B15B23}" presName="DropPin" presStyleLbl="alignNode1" presStyleIdx="1" presStyleCnt="5"/>
      <dgm:spPr/>
    </dgm:pt>
    <dgm:pt modelId="{C7D64EB3-6EBB-404C-A5DE-C85202651964}" type="pres">
      <dgm:prSet presAssocID="{9BFAB36F-58D4-4BF9-A02B-19F482B15B23}"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A52A4E39-8D86-4D14-BDE9-8C9084C0C856}" type="pres">
      <dgm:prSet presAssocID="{9BFAB36F-58D4-4BF9-A02B-19F482B15B23}" presName="L2TextContainer" presStyleLbl="revTx" presStyleIdx="2" presStyleCnt="10">
        <dgm:presLayoutVars>
          <dgm:bulletEnabled val="1"/>
        </dgm:presLayoutVars>
      </dgm:prSet>
      <dgm:spPr/>
    </dgm:pt>
    <dgm:pt modelId="{469205E5-13F1-40EB-B859-A1D6E6518655}" type="pres">
      <dgm:prSet presAssocID="{9BFAB36F-58D4-4BF9-A02B-19F482B15B23}" presName="L1TextContainer" presStyleLbl="revTx" presStyleIdx="3" presStyleCnt="10">
        <dgm:presLayoutVars>
          <dgm:chMax val="1"/>
          <dgm:chPref val="1"/>
          <dgm:bulletEnabled val="1"/>
        </dgm:presLayoutVars>
      </dgm:prSet>
      <dgm:spPr/>
    </dgm:pt>
    <dgm:pt modelId="{05AA0DFC-9EC8-4FE7-85FB-896D01DD748B}" type="pres">
      <dgm:prSet presAssocID="{9BFAB36F-58D4-4BF9-A02B-19F482B15B23}" presName="ConnectLine" presStyleLbl="sibTrans1D1" presStyleIdx="1" presStyleCnt="5"/>
      <dgm:spPr>
        <a:noFill/>
        <a:ln w="12700" cap="flat" cmpd="sng" algn="ctr">
          <a:solidFill>
            <a:schemeClr val="accent2">
              <a:hueOff val="-4646820"/>
              <a:satOff val="0"/>
              <a:lumOff val="0"/>
              <a:alphaOff val="0"/>
            </a:schemeClr>
          </a:solidFill>
          <a:prstDash val="dash"/>
          <a:miter lim="800000"/>
        </a:ln>
        <a:effectLst/>
      </dgm:spPr>
    </dgm:pt>
    <dgm:pt modelId="{542291BD-FFE6-42FC-9610-96A278772022}" type="pres">
      <dgm:prSet presAssocID="{9BFAB36F-58D4-4BF9-A02B-19F482B15B23}" presName="EmptyPlaceHolder" presStyleCnt="0"/>
      <dgm:spPr/>
    </dgm:pt>
    <dgm:pt modelId="{143A5B62-7452-4349-B801-BE18CD001D7E}" type="pres">
      <dgm:prSet presAssocID="{E3B30674-A15D-4E3E-8022-0D4BB57407A1}" presName="spaceBetweenRectangles" presStyleCnt="0"/>
      <dgm:spPr/>
    </dgm:pt>
    <dgm:pt modelId="{DFB1540F-F812-43B2-A254-80AA5145858A}" type="pres">
      <dgm:prSet presAssocID="{171EA8DB-F3FB-4FB3-8E39-EA29C8978C4E}" presName="composite" presStyleCnt="0"/>
      <dgm:spPr/>
    </dgm:pt>
    <dgm:pt modelId="{47276015-47C5-44A4-878F-A497991718BA}" type="pres">
      <dgm:prSet presAssocID="{171EA8DB-F3FB-4FB3-8E39-EA29C8978C4E}" presName="ConnectorPoint" presStyleLbl="lnNode1" presStyleIdx="2"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638E1056-653D-465F-80CE-D33D13022A69}" type="pres">
      <dgm:prSet presAssocID="{171EA8DB-F3FB-4FB3-8E39-EA29C8978C4E}" presName="DropPinPlaceHolder" presStyleCnt="0"/>
      <dgm:spPr/>
    </dgm:pt>
    <dgm:pt modelId="{06328DB2-BD10-4D32-83B6-387D00F6073B}" type="pres">
      <dgm:prSet presAssocID="{171EA8DB-F3FB-4FB3-8E39-EA29C8978C4E}" presName="DropPin" presStyleLbl="alignNode1" presStyleIdx="2" presStyleCnt="5"/>
      <dgm:spPr/>
    </dgm:pt>
    <dgm:pt modelId="{AE8CD897-43CF-400D-83BE-DD1ED4714033}" type="pres">
      <dgm:prSet presAssocID="{171EA8DB-F3FB-4FB3-8E39-EA29C8978C4E}"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6F73961F-B6CF-4FBA-949A-E8B3DF04E0C2}" type="pres">
      <dgm:prSet presAssocID="{171EA8DB-F3FB-4FB3-8E39-EA29C8978C4E}" presName="L2TextContainer" presStyleLbl="revTx" presStyleIdx="4" presStyleCnt="10">
        <dgm:presLayoutVars>
          <dgm:bulletEnabled val="1"/>
        </dgm:presLayoutVars>
      </dgm:prSet>
      <dgm:spPr/>
    </dgm:pt>
    <dgm:pt modelId="{EC6064EE-4877-4468-A7A5-4BDBB363A81D}" type="pres">
      <dgm:prSet presAssocID="{171EA8DB-F3FB-4FB3-8E39-EA29C8978C4E}" presName="L1TextContainer" presStyleLbl="revTx" presStyleIdx="5" presStyleCnt="10">
        <dgm:presLayoutVars>
          <dgm:chMax val="1"/>
          <dgm:chPref val="1"/>
          <dgm:bulletEnabled val="1"/>
        </dgm:presLayoutVars>
      </dgm:prSet>
      <dgm:spPr/>
    </dgm:pt>
    <dgm:pt modelId="{5A10B404-D8DA-415D-8D61-C984562BAF36}" type="pres">
      <dgm:prSet presAssocID="{171EA8DB-F3FB-4FB3-8E39-EA29C8978C4E}" presName="ConnectLine" presStyleLbl="sibTrans1D1" presStyleIdx="2" presStyleCnt="5"/>
      <dgm:spPr>
        <a:noFill/>
        <a:ln w="12700" cap="flat" cmpd="sng" algn="ctr">
          <a:solidFill>
            <a:schemeClr val="accent2">
              <a:hueOff val="-9293641"/>
              <a:satOff val="0"/>
              <a:lumOff val="0"/>
              <a:alphaOff val="0"/>
            </a:schemeClr>
          </a:solidFill>
          <a:prstDash val="dash"/>
          <a:miter lim="800000"/>
        </a:ln>
        <a:effectLst/>
      </dgm:spPr>
    </dgm:pt>
    <dgm:pt modelId="{5A34D88B-F077-48A2-9C49-B3C35D827496}" type="pres">
      <dgm:prSet presAssocID="{171EA8DB-F3FB-4FB3-8E39-EA29C8978C4E}" presName="EmptyPlaceHolder" presStyleCnt="0"/>
      <dgm:spPr/>
    </dgm:pt>
    <dgm:pt modelId="{C41D1709-5C64-44BB-BF9E-DBAAC6026E71}" type="pres">
      <dgm:prSet presAssocID="{60BFFB06-67A0-4F18-8257-9B6C0AEA7B7C}" presName="spaceBetweenRectangles" presStyleCnt="0"/>
      <dgm:spPr/>
    </dgm:pt>
    <dgm:pt modelId="{838D6C3E-D424-4858-8D79-B72BEC1FD669}" type="pres">
      <dgm:prSet presAssocID="{3D7457F1-951B-403D-8AE3-D7A005E8E384}" presName="composite" presStyleCnt="0"/>
      <dgm:spPr/>
    </dgm:pt>
    <dgm:pt modelId="{773949DA-4EFC-45C4-898C-24DEE187F93D}" type="pres">
      <dgm:prSet presAssocID="{3D7457F1-951B-403D-8AE3-D7A005E8E384}" presName="ConnectorPoint" presStyleLbl="lnNode1" presStyleIdx="3"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795424CE-3CE9-4847-BADD-6F8F1378DC89}" type="pres">
      <dgm:prSet presAssocID="{3D7457F1-951B-403D-8AE3-D7A005E8E384}" presName="DropPinPlaceHolder" presStyleCnt="0"/>
      <dgm:spPr/>
    </dgm:pt>
    <dgm:pt modelId="{59571599-5BB0-4392-A736-426B39A04B07}" type="pres">
      <dgm:prSet presAssocID="{3D7457F1-951B-403D-8AE3-D7A005E8E384}" presName="DropPin" presStyleLbl="alignNode1" presStyleIdx="3" presStyleCnt="5"/>
      <dgm:spPr/>
    </dgm:pt>
    <dgm:pt modelId="{DF021C9A-75B3-459F-BFB4-EA99CE44632C}" type="pres">
      <dgm:prSet presAssocID="{3D7457F1-951B-403D-8AE3-D7A005E8E384}"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1B0D18BA-4681-41E3-BCD7-A644FEA89BE4}" type="pres">
      <dgm:prSet presAssocID="{3D7457F1-951B-403D-8AE3-D7A005E8E384}" presName="L2TextContainer" presStyleLbl="revTx" presStyleIdx="6" presStyleCnt="10">
        <dgm:presLayoutVars>
          <dgm:bulletEnabled val="1"/>
        </dgm:presLayoutVars>
      </dgm:prSet>
      <dgm:spPr/>
    </dgm:pt>
    <dgm:pt modelId="{947997AE-C360-4AB7-871E-C55BE8C827BC}" type="pres">
      <dgm:prSet presAssocID="{3D7457F1-951B-403D-8AE3-D7A005E8E384}" presName="L1TextContainer" presStyleLbl="revTx" presStyleIdx="7" presStyleCnt="10">
        <dgm:presLayoutVars>
          <dgm:chMax val="1"/>
          <dgm:chPref val="1"/>
          <dgm:bulletEnabled val="1"/>
        </dgm:presLayoutVars>
      </dgm:prSet>
      <dgm:spPr/>
    </dgm:pt>
    <dgm:pt modelId="{7598B2D1-E1DC-4D30-9271-632984176E34}" type="pres">
      <dgm:prSet presAssocID="{3D7457F1-951B-403D-8AE3-D7A005E8E384}" presName="ConnectLine" presStyleLbl="sibTrans1D1" presStyleIdx="3" presStyleCnt="5"/>
      <dgm:spPr>
        <a:noFill/>
        <a:ln w="12700" cap="flat" cmpd="sng" algn="ctr">
          <a:solidFill>
            <a:schemeClr val="accent2">
              <a:hueOff val="-13940461"/>
              <a:satOff val="0"/>
              <a:lumOff val="0"/>
              <a:alphaOff val="0"/>
            </a:schemeClr>
          </a:solidFill>
          <a:prstDash val="dash"/>
          <a:miter lim="800000"/>
        </a:ln>
        <a:effectLst/>
      </dgm:spPr>
    </dgm:pt>
    <dgm:pt modelId="{45D1B52B-531D-48A0-BFD6-DF2DFF03CBEC}" type="pres">
      <dgm:prSet presAssocID="{3D7457F1-951B-403D-8AE3-D7A005E8E384}" presName="EmptyPlaceHolder" presStyleCnt="0"/>
      <dgm:spPr/>
    </dgm:pt>
    <dgm:pt modelId="{22D1D1A3-2DB4-4C6F-89E5-BDC39418BBF7}" type="pres">
      <dgm:prSet presAssocID="{C5C5A538-9DDD-4918-BA5E-D1A3ED77E944}" presName="spaceBetweenRectangles" presStyleCnt="0"/>
      <dgm:spPr/>
    </dgm:pt>
    <dgm:pt modelId="{554CCC12-3DFB-49FF-AADB-B8F3DCF74589}" type="pres">
      <dgm:prSet presAssocID="{905D3321-161E-41D4-91B2-60DF64FC4EE5}" presName="composite" presStyleCnt="0"/>
      <dgm:spPr/>
    </dgm:pt>
    <dgm:pt modelId="{1AB8164A-8CAA-417E-B5D2-33DC37A1EAA1}" type="pres">
      <dgm:prSet presAssocID="{905D3321-161E-41D4-91B2-60DF64FC4EE5}" presName="ConnectorPoint" presStyleLbl="lnNode1" presStyleIdx="4"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0C13831C-C5B8-4D0F-8F93-6332164BAABC}" type="pres">
      <dgm:prSet presAssocID="{905D3321-161E-41D4-91B2-60DF64FC4EE5}" presName="DropPinPlaceHolder" presStyleCnt="0"/>
      <dgm:spPr/>
    </dgm:pt>
    <dgm:pt modelId="{D2686AD0-A216-4722-B5E4-64A69EFA0C96}" type="pres">
      <dgm:prSet presAssocID="{905D3321-161E-41D4-91B2-60DF64FC4EE5}" presName="DropPin" presStyleLbl="alignNode1" presStyleIdx="4" presStyleCnt="5"/>
      <dgm:spPr/>
    </dgm:pt>
    <dgm:pt modelId="{CD3F9E7A-B7ED-4E7D-8C75-4D8CDDB73924}" type="pres">
      <dgm:prSet presAssocID="{905D3321-161E-41D4-91B2-60DF64FC4EE5}"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EB8D7703-3996-4753-8138-72625F7D8E19}" type="pres">
      <dgm:prSet presAssocID="{905D3321-161E-41D4-91B2-60DF64FC4EE5}" presName="L2TextContainer" presStyleLbl="revTx" presStyleIdx="8" presStyleCnt="10">
        <dgm:presLayoutVars>
          <dgm:bulletEnabled val="1"/>
        </dgm:presLayoutVars>
      </dgm:prSet>
      <dgm:spPr/>
    </dgm:pt>
    <dgm:pt modelId="{CF76DE27-075B-4521-B4EA-F2D719CAC0F1}" type="pres">
      <dgm:prSet presAssocID="{905D3321-161E-41D4-91B2-60DF64FC4EE5}" presName="L1TextContainer" presStyleLbl="revTx" presStyleIdx="9" presStyleCnt="10">
        <dgm:presLayoutVars>
          <dgm:chMax val="1"/>
          <dgm:chPref val="1"/>
          <dgm:bulletEnabled val="1"/>
        </dgm:presLayoutVars>
      </dgm:prSet>
      <dgm:spPr/>
    </dgm:pt>
    <dgm:pt modelId="{07D6211E-1753-4891-8D0E-6798CF5F8666}" type="pres">
      <dgm:prSet presAssocID="{905D3321-161E-41D4-91B2-60DF64FC4EE5}" presName="ConnectLine" presStyleLbl="sibTrans1D1" presStyleIdx="4" presStyleCnt="5"/>
      <dgm:spPr>
        <a:noFill/>
        <a:ln w="12700" cap="flat" cmpd="sng" algn="ctr">
          <a:solidFill>
            <a:schemeClr val="accent2">
              <a:hueOff val="-18587281"/>
              <a:satOff val="0"/>
              <a:lumOff val="0"/>
              <a:alphaOff val="0"/>
            </a:schemeClr>
          </a:solidFill>
          <a:prstDash val="dash"/>
          <a:miter lim="800000"/>
        </a:ln>
        <a:effectLst/>
      </dgm:spPr>
    </dgm:pt>
    <dgm:pt modelId="{84030099-1707-4FE3-B0EB-07E88D6BC54E}" type="pres">
      <dgm:prSet presAssocID="{905D3321-161E-41D4-91B2-60DF64FC4EE5}" presName="EmptyPlaceHolder" presStyleCnt="0"/>
      <dgm:spPr/>
    </dgm:pt>
  </dgm:ptLst>
  <dgm:cxnLst>
    <dgm:cxn modelId="{D4E44B02-5292-4D45-AD0D-F70F1017B7C1}" type="presOf" srcId="{905D3321-161E-41D4-91B2-60DF64FC4EE5}" destId="{CF76DE27-075B-4521-B4EA-F2D719CAC0F1}" srcOrd="0" destOrd="0" presId="urn:microsoft.com/office/officeart/2017/3/layout/DropPinTimeline"/>
    <dgm:cxn modelId="{9DFD680A-49B6-49CB-8B71-C945115C9FFC}" type="presOf" srcId="{3D7457F1-951B-403D-8AE3-D7A005E8E384}" destId="{947997AE-C360-4AB7-871E-C55BE8C827BC}" srcOrd="0" destOrd="0" presId="urn:microsoft.com/office/officeart/2017/3/layout/DropPinTimeline"/>
    <dgm:cxn modelId="{A392971C-BC4E-4408-A429-92EE124679FE}" type="presOf" srcId="{9BFAB36F-58D4-4BF9-A02B-19F482B15B23}" destId="{469205E5-13F1-40EB-B859-A1D6E6518655}" srcOrd="0" destOrd="0" presId="urn:microsoft.com/office/officeart/2017/3/layout/DropPinTimeline"/>
    <dgm:cxn modelId="{1C4E361F-FBE0-441D-85ED-908CEEBC43C5}" srcId="{2515125E-2494-4603-B8DB-D57C6717C10E}" destId="{9BFAB36F-58D4-4BF9-A02B-19F482B15B23}" srcOrd="1" destOrd="0" parTransId="{E315837B-DB55-4593-8BEF-72D511D674B1}" sibTransId="{E3B30674-A15D-4E3E-8022-0D4BB57407A1}"/>
    <dgm:cxn modelId="{A2119531-BA1A-4EC3-B6D3-CFB94FCAA9D0}" srcId="{3D7457F1-951B-403D-8AE3-D7A005E8E384}" destId="{15800739-B280-44C8-9297-908F5A3000FF}" srcOrd="0" destOrd="0" parTransId="{BE6BCE38-8D64-43F8-B820-D37768D33863}" sibTransId="{825544AF-537F-4D31-ABCA-7A75192BF0A9}"/>
    <dgm:cxn modelId="{770FCD43-00E3-4EEF-B38A-8D1D34093D2E}" srcId="{171EA8DB-F3FB-4FB3-8E39-EA29C8978C4E}" destId="{140BD93F-66C9-445E-B57D-1E16BA253DFB}" srcOrd="0" destOrd="0" parTransId="{D4BF78FE-D9D6-4930-98A5-4438EE8DB74B}" sibTransId="{1B34D1DE-9C23-418D-9CD0-5337940299EA}"/>
    <dgm:cxn modelId="{3E20FF63-0C54-4D41-A960-5176E47F0AC8}" srcId="{2515125E-2494-4603-B8DB-D57C6717C10E}" destId="{D713CFDD-F454-47A4-B7BA-F5543497E0A8}" srcOrd="0" destOrd="0" parTransId="{BC4BED04-1626-4EA3-AE31-3F14FD05FB71}" sibTransId="{2EE60D1B-D9B1-48CB-9A03-DD97087F7A52}"/>
    <dgm:cxn modelId="{A8B27D56-A80C-40BF-BCD1-B8D9C3E29794}" type="presOf" srcId="{15800739-B280-44C8-9297-908F5A3000FF}" destId="{1B0D18BA-4681-41E3-BCD7-A644FEA89BE4}" srcOrd="0" destOrd="0" presId="urn:microsoft.com/office/officeart/2017/3/layout/DropPinTimeline"/>
    <dgm:cxn modelId="{F3C50458-1A0D-4423-8C99-7140B0B29A1A}" type="presOf" srcId="{171EA8DB-F3FB-4FB3-8E39-EA29C8978C4E}" destId="{EC6064EE-4877-4468-A7A5-4BDBB363A81D}" srcOrd="0" destOrd="0" presId="urn:microsoft.com/office/officeart/2017/3/layout/DropPinTimeline"/>
    <dgm:cxn modelId="{927FCB80-3D43-44BB-9A45-7C7DDE2A7003}" type="presOf" srcId="{D713CFDD-F454-47A4-B7BA-F5543497E0A8}" destId="{2444DD0F-EC9D-45B0-9F52-0A8D2B482D6F}" srcOrd="0" destOrd="0" presId="urn:microsoft.com/office/officeart/2017/3/layout/DropPinTimeline"/>
    <dgm:cxn modelId="{C64ED199-08C1-4647-ABA4-DF9DE08835BF}" srcId="{9BFAB36F-58D4-4BF9-A02B-19F482B15B23}" destId="{D31F951B-8046-4540-9B4D-3A08A1CF7DD8}" srcOrd="0" destOrd="0" parTransId="{2DD6F67B-F2F7-4F77-A0CF-1EB7FBC42B08}" sibTransId="{2D415FCC-AF75-4ED4-B1E4-37FF97E00D55}"/>
    <dgm:cxn modelId="{258325A2-0C8A-44CA-942E-70A6564DCC9B}" type="presOf" srcId="{D677CB34-73DF-4B62-BE8D-666ACCD09C16}" destId="{F1516965-D99D-4DA6-8831-3FFF54A9A222}" srcOrd="0" destOrd="0" presId="urn:microsoft.com/office/officeart/2017/3/layout/DropPinTimeline"/>
    <dgm:cxn modelId="{7A4490A4-64E3-413F-AEE2-359561736C5C}" srcId="{D713CFDD-F454-47A4-B7BA-F5543497E0A8}" destId="{D677CB34-73DF-4B62-BE8D-666ACCD09C16}" srcOrd="0" destOrd="0" parTransId="{47D8E6B2-168D-4C8C-89CC-80CE2329EB71}" sibTransId="{8168C5E1-2B4A-406E-BEF5-A5AFCCB0A52D}"/>
    <dgm:cxn modelId="{5669D5A5-16D7-4B3C-A75F-1F1F531F739E}" srcId="{2515125E-2494-4603-B8DB-D57C6717C10E}" destId="{171EA8DB-F3FB-4FB3-8E39-EA29C8978C4E}" srcOrd="2" destOrd="0" parTransId="{439055C3-6C71-4261-AF52-22447E32BC9E}" sibTransId="{60BFFB06-67A0-4F18-8257-9B6C0AEA7B7C}"/>
    <dgm:cxn modelId="{F3012EB1-69B3-455F-9F3E-809DEF39D9DE}" type="presOf" srcId="{2515125E-2494-4603-B8DB-D57C6717C10E}" destId="{B45889EA-1243-49F8-AE67-0E35EE8F448B}" srcOrd="0" destOrd="0" presId="urn:microsoft.com/office/officeart/2017/3/layout/DropPinTimeline"/>
    <dgm:cxn modelId="{4BFDEBB1-E60F-4E6D-8B28-9581193148F5}" srcId="{2515125E-2494-4603-B8DB-D57C6717C10E}" destId="{905D3321-161E-41D4-91B2-60DF64FC4EE5}" srcOrd="4" destOrd="0" parTransId="{E07AD084-2BE5-4664-93CF-951E38257246}" sibTransId="{A5B54C55-D2D7-4B8A-96A6-80BAC6BB8ED8}"/>
    <dgm:cxn modelId="{99FD14B7-0BE2-465B-A25C-889FC6A28FF1}" srcId="{2515125E-2494-4603-B8DB-D57C6717C10E}" destId="{3D7457F1-951B-403D-8AE3-D7A005E8E384}" srcOrd="3" destOrd="0" parTransId="{DA30EED8-98D1-4F74-BFD7-193061F3330D}" sibTransId="{C5C5A538-9DDD-4918-BA5E-D1A3ED77E944}"/>
    <dgm:cxn modelId="{41B424C7-11B3-4737-879B-205F63F449B0}" srcId="{905D3321-161E-41D4-91B2-60DF64FC4EE5}" destId="{38CF81CA-0D75-411E-B2D9-FB4BF071D0EB}" srcOrd="0" destOrd="0" parTransId="{55F40B07-0AEF-4D8F-B050-C1BFF9A8A5AF}" sibTransId="{9F75001C-C1CA-4954-BDD4-CE2738652D35}"/>
    <dgm:cxn modelId="{08ABF7D4-F27C-4EC2-B915-708851E174C4}" type="presOf" srcId="{140BD93F-66C9-445E-B57D-1E16BA253DFB}" destId="{6F73961F-B6CF-4FBA-949A-E8B3DF04E0C2}" srcOrd="0" destOrd="0" presId="urn:microsoft.com/office/officeart/2017/3/layout/DropPinTimeline"/>
    <dgm:cxn modelId="{87A953DC-FE2B-4BAA-A9BC-F26BC8081A17}" type="presOf" srcId="{38CF81CA-0D75-411E-B2D9-FB4BF071D0EB}" destId="{EB8D7703-3996-4753-8138-72625F7D8E19}" srcOrd="0" destOrd="0" presId="urn:microsoft.com/office/officeart/2017/3/layout/DropPinTimeline"/>
    <dgm:cxn modelId="{814632F9-C93A-4C64-911E-E1EAE32BA8BE}" type="presOf" srcId="{D31F951B-8046-4540-9B4D-3A08A1CF7DD8}" destId="{A52A4E39-8D86-4D14-BDE9-8C9084C0C856}" srcOrd="0" destOrd="0" presId="urn:microsoft.com/office/officeart/2017/3/layout/DropPinTimeline"/>
    <dgm:cxn modelId="{7CCCD8F5-E19B-4683-9FF9-33EBCD1580B5}" type="presParOf" srcId="{B45889EA-1243-49F8-AE67-0E35EE8F448B}" destId="{ED040BFE-1A32-4DC3-9456-7C4FB05CEEAD}" srcOrd="0" destOrd="0" presId="urn:microsoft.com/office/officeart/2017/3/layout/DropPinTimeline"/>
    <dgm:cxn modelId="{050ED109-F2B3-48A2-AE6A-662CE4FE2EFC}" type="presParOf" srcId="{B45889EA-1243-49F8-AE67-0E35EE8F448B}" destId="{E1BD170B-1C19-4F90-8141-7EA7E3ACF5B7}" srcOrd="1" destOrd="0" presId="urn:microsoft.com/office/officeart/2017/3/layout/DropPinTimeline"/>
    <dgm:cxn modelId="{E38D5F2B-71A4-470E-BF45-AE095ECFD53B}" type="presParOf" srcId="{E1BD170B-1C19-4F90-8141-7EA7E3ACF5B7}" destId="{CDFADCDD-AC38-4DF4-B001-481A1E8292BA}" srcOrd="0" destOrd="0" presId="urn:microsoft.com/office/officeart/2017/3/layout/DropPinTimeline"/>
    <dgm:cxn modelId="{4483E19B-03D8-4592-BBA7-FE51C3D7E190}" type="presParOf" srcId="{CDFADCDD-AC38-4DF4-B001-481A1E8292BA}" destId="{62034361-9E4F-49F9-8CFF-04ADBEE520FD}" srcOrd="0" destOrd="0" presId="urn:microsoft.com/office/officeart/2017/3/layout/DropPinTimeline"/>
    <dgm:cxn modelId="{30DC5BCA-A9E4-45F4-818A-D61BAF33A1FA}" type="presParOf" srcId="{CDFADCDD-AC38-4DF4-B001-481A1E8292BA}" destId="{D0AB76F6-7BE3-4441-B095-1521AB57F09B}" srcOrd="1" destOrd="0" presId="urn:microsoft.com/office/officeart/2017/3/layout/DropPinTimeline"/>
    <dgm:cxn modelId="{A1C2072C-42EF-4727-9EAE-A467AFDBAA59}" type="presParOf" srcId="{D0AB76F6-7BE3-4441-B095-1521AB57F09B}" destId="{26942C88-3C35-4397-A7A8-E478D544CB69}" srcOrd="0" destOrd="0" presId="urn:microsoft.com/office/officeart/2017/3/layout/DropPinTimeline"/>
    <dgm:cxn modelId="{B74FA5FF-E9F0-48D5-A5D7-941445EDBF44}" type="presParOf" srcId="{D0AB76F6-7BE3-4441-B095-1521AB57F09B}" destId="{278A4CCC-5AD0-4429-80B5-437E9E89ECA8}" srcOrd="1" destOrd="0" presId="urn:microsoft.com/office/officeart/2017/3/layout/DropPinTimeline"/>
    <dgm:cxn modelId="{F5177F1A-6A9C-4FA9-B7AA-E4EE1FFEFCDA}" type="presParOf" srcId="{CDFADCDD-AC38-4DF4-B001-481A1E8292BA}" destId="{F1516965-D99D-4DA6-8831-3FFF54A9A222}" srcOrd="2" destOrd="0" presId="urn:microsoft.com/office/officeart/2017/3/layout/DropPinTimeline"/>
    <dgm:cxn modelId="{E10151A6-4535-43CF-B72D-42A5F392E3D6}" type="presParOf" srcId="{CDFADCDD-AC38-4DF4-B001-481A1E8292BA}" destId="{2444DD0F-EC9D-45B0-9F52-0A8D2B482D6F}" srcOrd="3" destOrd="0" presId="urn:microsoft.com/office/officeart/2017/3/layout/DropPinTimeline"/>
    <dgm:cxn modelId="{81DEE5A9-7FC0-4C91-AFA5-C8190554E881}" type="presParOf" srcId="{CDFADCDD-AC38-4DF4-B001-481A1E8292BA}" destId="{A8C74610-E875-4056-983C-815A8A8DF468}" srcOrd="4" destOrd="0" presId="urn:microsoft.com/office/officeart/2017/3/layout/DropPinTimeline"/>
    <dgm:cxn modelId="{0ED6F647-AE15-4BE5-B09F-E8D9C40131CD}" type="presParOf" srcId="{CDFADCDD-AC38-4DF4-B001-481A1E8292BA}" destId="{B0157902-5E6A-4C86-AFF0-3ADBD47341BE}" srcOrd="5" destOrd="0" presId="urn:microsoft.com/office/officeart/2017/3/layout/DropPinTimeline"/>
    <dgm:cxn modelId="{15F8CCD4-979F-40BA-9000-DBD8AD4102A8}" type="presParOf" srcId="{E1BD170B-1C19-4F90-8141-7EA7E3ACF5B7}" destId="{6683AF41-A517-40AD-BFA1-64478D682E06}" srcOrd="1" destOrd="0" presId="urn:microsoft.com/office/officeart/2017/3/layout/DropPinTimeline"/>
    <dgm:cxn modelId="{76F935E0-130B-4101-B4F7-76CC3668E547}" type="presParOf" srcId="{E1BD170B-1C19-4F90-8141-7EA7E3ACF5B7}" destId="{122CB5FF-E519-4815-9CE4-9EC7853E39A0}" srcOrd="2" destOrd="0" presId="urn:microsoft.com/office/officeart/2017/3/layout/DropPinTimeline"/>
    <dgm:cxn modelId="{AD333AE0-F361-46AD-B0D7-36E97553C61F}" type="presParOf" srcId="{122CB5FF-E519-4815-9CE4-9EC7853E39A0}" destId="{D96FE1C7-8B3F-4C54-BF31-34C3722098B2}" srcOrd="0" destOrd="0" presId="urn:microsoft.com/office/officeart/2017/3/layout/DropPinTimeline"/>
    <dgm:cxn modelId="{C6C07977-D1CB-4FAC-919B-80E59B4F0852}" type="presParOf" srcId="{122CB5FF-E519-4815-9CE4-9EC7853E39A0}" destId="{6282B4C6-4605-49D8-87DB-75EFCAF21A68}" srcOrd="1" destOrd="0" presId="urn:microsoft.com/office/officeart/2017/3/layout/DropPinTimeline"/>
    <dgm:cxn modelId="{F67E15CF-CEE3-4096-82C9-C33F3956B9B4}" type="presParOf" srcId="{6282B4C6-4605-49D8-87DB-75EFCAF21A68}" destId="{73F40483-0636-4D31-8217-33FD92265775}" srcOrd="0" destOrd="0" presId="urn:microsoft.com/office/officeart/2017/3/layout/DropPinTimeline"/>
    <dgm:cxn modelId="{8BAFE0E0-C8B9-4664-81EE-E2591C36735C}" type="presParOf" srcId="{6282B4C6-4605-49D8-87DB-75EFCAF21A68}" destId="{C7D64EB3-6EBB-404C-A5DE-C85202651964}" srcOrd="1" destOrd="0" presId="urn:microsoft.com/office/officeart/2017/3/layout/DropPinTimeline"/>
    <dgm:cxn modelId="{F35E0B15-636F-4A41-9ACB-7C34B2B39011}" type="presParOf" srcId="{122CB5FF-E519-4815-9CE4-9EC7853E39A0}" destId="{A52A4E39-8D86-4D14-BDE9-8C9084C0C856}" srcOrd="2" destOrd="0" presId="urn:microsoft.com/office/officeart/2017/3/layout/DropPinTimeline"/>
    <dgm:cxn modelId="{653668E1-8CD9-4A73-92FA-C94432973C3D}" type="presParOf" srcId="{122CB5FF-E519-4815-9CE4-9EC7853E39A0}" destId="{469205E5-13F1-40EB-B859-A1D6E6518655}" srcOrd="3" destOrd="0" presId="urn:microsoft.com/office/officeart/2017/3/layout/DropPinTimeline"/>
    <dgm:cxn modelId="{C10C7849-1928-421C-8125-A1B15AA01713}" type="presParOf" srcId="{122CB5FF-E519-4815-9CE4-9EC7853E39A0}" destId="{05AA0DFC-9EC8-4FE7-85FB-896D01DD748B}" srcOrd="4" destOrd="0" presId="urn:microsoft.com/office/officeart/2017/3/layout/DropPinTimeline"/>
    <dgm:cxn modelId="{AB5ED150-9199-4BC3-88C2-EC8CBFDBD9B2}" type="presParOf" srcId="{122CB5FF-E519-4815-9CE4-9EC7853E39A0}" destId="{542291BD-FFE6-42FC-9610-96A278772022}" srcOrd="5" destOrd="0" presId="urn:microsoft.com/office/officeart/2017/3/layout/DropPinTimeline"/>
    <dgm:cxn modelId="{A527708D-B361-40B3-84A7-345AE82A95C5}" type="presParOf" srcId="{E1BD170B-1C19-4F90-8141-7EA7E3ACF5B7}" destId="{143A5B62-7452-4349-B801-BE18CD001D7E}" srcOrd="3" destOrd="0" presId="urn:microsoft.com/office/officeart/2017/3/layout/DropPinTimeline"/>
    <dgm:cxn modelId="{D764C748-A9EB-49A7-ABD3-4B4C49F1D034}" type="presParOf" srcId="{E1BD170B-1C19-4F90-8141-7EA7E3ACF5B7}" destId="{DFB1540F-F812-43B2-A254-80AA5145858A}" srcOrd="4" destOrd="0" presId="urn:microsoft.com/office/officeart/2017/3/layout/DropPinTimeline"/>
    <dgm:cxn modelId="{FBD1F579-9A74-4BC6-A9E6-544954591C9F}" type="presParOf" srcId="{DFB1540F-F812-43B2-A254-80AA5145858A}" destId="{47276015-47C5-44A4-878F-A497991718BA}" srcOrd="0" destOrd="0" presId="urn:microsoft.com/office/officeart/2017/3/layout/DropPinTimeline"/>
    <dgm:cxn modelId="{2D33A659-34BB-4CF3-A926-5D1B11CF23FE}" type="presParOf" srcId="{DFB1540F-F812-43B2-A254-80AA5145858A}" destId="{638E1056-653D-465F-80CE-D33D13022A69}" srcOrd="1" destOrd="0" presId="urn:microsoft.com/office/officeart/2017/3/layout/DropPinTimeline"/>
    <dgm:cxn modelId="{A8364670-443F-4548-89BE-E72C694B2CA4}" type="presParOf" srcId="{638E1056-653D-465F-80CE-D33D13022A69}" destId="{06328DB2-BD10-4D32-83B6-387D00F6073B}" srcOrd="0" destOrd="0" presId="urn:microsoft.com/office/officeart/2017/3/layout/DropPinTimeline"/>
    <dgm:cxn modelId="{2C889EA0-1270-4B2B-A24D-CC372B71F292}" type="presParOf" srcId="{638E1056-653D-465F-80CE-D33D13022A69}" destId="{AE8CD897-43CF-400D-83BE-DD1ED4714033}" srcOrd="1" destOrd="0" presId="urn:microsoft.com/office/officeart/2017/3/layout/DropPinTimeline"/>
    <dgm:cxn modelId="{AC6A0170-944F-4C2E-B77E-5C9BE0B2CF5F}" type="presParOf" srcId="{DFB1540F-F812-43B2-A254-80AA5145858A}" destId="{6F73961F-B6CF-4FBA-949A-E8B3DF04E0C2}" srcOrd="2" destOrd="0" presId="urn:microsoft.com/office/officeart/2017/3/layout/DropPinTimeline"/>
    <dgm:cxn modelId="{26A2F46F-B6FC-40BC-8CF5-62E6B55B669D}" type="presParOf" srcId="{DFB1540F-F812-43B2-A254-80AA5145858A}" destId="{EC6064EE-4877-4468-A7A5-4BDBB363A81D}" srcOrd="3" destOrd="0" presId="urn:microsoft.com/office/officeart/2017/3/layout/DropPinTimeline"/>
    <dgm:cxn modelId="{1F24FA41-8042-4316-8AFA-DD63D21E2B51}" type="presParOf" srcId="{DFB1540F-F812-43B2-A254-80AA5145858A}" destId="{5A10B404-D8DA-415D-8D61-C984562BAF36}" srcOrd="4" destOrd="0" presId="urn:microsoft.com/office/officeart/2017/3/layout/DropPinTimeline"/>
    <dgm:cxn modelId="{3351F3EF-B2EA-4D36-946E-8FCEDE505CE2}" type="presParOf" srcId="{DFB1540F-F812-43B2-A254-80AA5145858A}" destId="{5A34D88B-F077-48A2-9C49-B3C35D827496}" srcOrd="5" destOrd="0" presId="urn:microsoft.com/office/officeart/2017/3/layout/DropPinTimeline"/>
    <dgm:cxn modelId="{167B1126-EB8C-4C48-A00B-42A596AFCE4A}" type="presParOf" srcId="{E1BD170B-1C19-4F90-8141-7EA7E3ACF5B7}" destId="{C41D1709-5C64-44BB-BF9E-DBAAC6026E71}" srcOrd="5" destOrd="0" presId="urn:microsoft.com/office/officeart/2017/3/layout/DropPinTimeline"/>
    <dgm:cxn modelId="{95E6377C-E0CE-4AC5-A036-AD20F655DECA}" type="presParOf" srcId="{E1BD170B-1C19-4F90-8141-7EA7E3ACF5B7}" destId="{838D6C3E-D424-4858-8D79-B72BEC1FD669}" srcOrd="6" destOrd="0" presId="urn:microsoft.com/office/officeart/2017/3/layout/DropPinTimeline"/>
    <dgm:cxn modelId="{EDD4C1A2-0AC9-482F-8997-999175EDF7C6}" type="presParOf" srcId="{838D6C3E-D424-4858-8D79-B72BEC1FD669}" destId="{773949DA-4EFC-45C4-898C-24DEE187F93D}" srcOrd="0" destOrd="0" presId="urn:microsoft.com/office/officeart/2017/3/layout/DropPinTimeline"/>
    <dgm:cxn modelId="{6C2438F0-778D-4F8E-AAF0-3D3C2ABE9145}" type="presParOf" srcId="{838D6C3E-D424-4858-8D79-B72BEC1FD669}" destId="{795424CE-3CE9-4847-BADD-6F8F1378DC89}" srcOrd="1" destOrd="0" presId="urn:microsoft.com/office/officeart/2017/3/layout/DropPinTimeline"/>
    <dgm:cxn modelId="{D11ECF6C-DBC8-4951-AEEA-02516586CC3E}" type="presParOf" srcId="{795424CE-3CE9-4847-BADD-6F8F1378DC89}" destId="{59571599-5BB0-4392-A736-426B39A04B07}" srcOrd="0" destOrd="0" presId="urn:microsoft.com/office/officeart/2017/3/layout/DropPinTimeline"/>
    <dgm:cxn modelId="{47DE8FF1-11A7-40B4-9224-B2F12151D4F6}" type="presParOf" srcId="{795424CE-3CE9-4847-BADD-6F8F1378DC89}" destId="{DF021C9A-75B3-459F-BFB4-EA99CE44632C}" srcOrd="1" destOrd="0" presId="urn:microsoft.com/office/officeart/2017/3/layout/DropPinTimeline"/>
    <dgm:cxn modelId="{DB9C06EF-E082-4D42-929E-292B264D26D8}" type="presParOf" srcId="{838D6C3E-D424-4858-8D79-B72BEC1FD669}" destId="{1B0D18BA-4681-41E3-BCD7-A644FEA89BE4}" srcOrd="2" destOrd="0" presId="urn:microsoft.com/office/officeart/2017/3/layout/DropPinTimeline"/>
    <dgm:cxn modelId="{0978E641-F6ED-42A8-AD4C-CA68B68F7202}" type="presParOf" srcId="{838D6C3E-D424-4858-8D79-B72BEC1FD669}" destId="{947997AE-C360-4AB7-871E-C55BE8C827BC}" srcOrd="3" destOrd="0" presId="urn:microsoft.com/office/officeart/2017/3/layout/DropPinTimeline"/>
    <dgm:cxn modelId="{A90DD2F5-1963-46B6-8483-7B8D219AFA3E}" type="presParOf" srcId="{838D6C3E-D424-4858-8D79-B72BEC1FD669}" destId="{7598B2D1-E1DC-4D30-9271-632984176E34}" srcOrd="4" destOrd="0" presId="urn:microsoft.com/office/officeart/2017/3/layout/DropPinTimeline"/>
    <dgm:cxn modelId="{6E65432A-DBD7-48EE-8A04-C84C74ADC804}" type="presParOf" srcId="{838D6C3E-D424-4858-8D79-B72BEC1FD669}" destId="{45D1B52B-531D-48A0-BFD6-DF2DFF03CBEC}" srcOrd="5" destOrd="0" presId="urn:microsoft.com/office/officeart/2017/3/layout/DropPinTimeline"/>
    <dgm:cxn modelId="{F531C6E1-8D37-40C4-B396-032E91F1A20C}" type="presParOf" srcId="{E1BD170B-1C19-4F90-8141-7EA7E3ACF5B7}" destId="{22D1D1A3-2DB4-4C6F-89E5-BDC39418BBF7}" srcOrd="7" destOrd="0" presId="urn:microsoft.com/office/officeart/2017/3/layout/DropPinTimeline"/>
    <dgm:cxn modelId="{7237D234-3EE1-400C-AB14-977BAE5B6359}" type="presParOf" srcId="{E1BD170B-1C19-4F90-8141-7EA7E3ACF5B7}" destId="{554CCC12-3DFB-49FF-AADB-B8F3DCF74589}" srcOrd="8" destOrd="0" presId="urn:microsoft.com/office/officeart/2017/3/layout/DropPinTimeline"/>
    <dgm:cxn modelId="{2B88877E-CADB-4643-8318-A916166E23F6}" type="presParOf" srcId="{554CCC12-3DFB-49FF-AADB-B8F3DCF74589}" destId="{1AB8164A-8CAA-417E-B5D2-33DC37A1EAA1}" srcOrd="0" destOrd="0" presId="urn:microsoft.com/office/officeart/2017/3/layout/DropPinTimeline"/>
    <dgm:cxn modelId="{8DF584E2-C732-47F0-B319-E10617FF7EDC}" type="presParOf" srcId="{554CCC12-3DFB-49FF-AADB-B8F3DCF74589}" destId="{0C13831C-C5B8-4D0F-8F93-6332164BAABC}" srcOrd="1" destOrd="0" presId="urn:microsoft.com/office/officeart/2017/3/layout/DropPinTimeline"/>
    <dgm:cxn modelId="{32B505BB-D06B-48FD-B07B-B781F9C12D5A}" type="presParOf" srcId="{0C13831C-C5B8-4D0F-8F93-6332164BAABC}" destId="{D2686AD0-A216-4722-B5E4-64A69EFA0C96}" srcOrd="0" destOrd="0" presId="urn:microsoft.com/office/officeart/2017/3/layout/DropPinTimeline"/>
    <dgm:cxn modelId="{FF8C0E19-5FDF-40D6-B600-DEDC6CDED1CF}" type="presParOf" srcId="{0C13831C-C5B8-4D0F-8F93-6332164BAABC}" destId="{CD3F9E7A-B7ED-4E7D-8C75-4D8CDDB73924}" srcOrd="1" destOrd="0" presId="urn:microsoft.com/office/officeart/2017/3/layout/DropPinTimeline"/>
    <dgm:cxn modelId="{8D29C45E-47E3-4420-B7B1-6668517F17B7}" type="presParOf" srcId="{554CCC12-3DFB-49FF-AADB-B8F3DCF74589}" destId="{EB8D7703-3996-4753-8138-72625F7D8E19}" srcOrd="2" destOrd="0" presId="urn:microsoft.com/office/officeart/2017/3/layout/DropPinTimeline"/>
    <dgm:cxn modelId="{0B105370-8504-47B4-B768-128A7F732C48}" type="presParOf" srcId="{554CCC12-3DFB-49FF-AADB-B8F3DCF74589}" destId="{CF76DE27-075B-4521-B4EA-F2D719CAC0F1}" srcOrd="3" destOrd="0" presId="urn:microsoft.com/office/officeart/2017/3/layout/DropPinTimeline"/>
    <dgm:cxn modelId="{0528CD1F-678B-4A01-890E-2EA358D55841}" type="presParOf" srcId="{554CCC12-3DFB-49FF-AADB-B8F3DCF74589}" destId="{07D6211E-1753-4891-8D0E-6798CF5F8666}" srcOrd="4" destOrd="0" presId="urn:microsoft.com/office/officeart/2017/3/layout/DropPinTimeline"/>
    <dgm:cxn modelId="{154EE30A-7677-461C-913B-5A8974FB45B9}" type="presParOf" srcId="{554CCC12-3DFB-49FF-AADB-B8F3DCF74589}" destId="{84030099-1707-4FE3-B0EB-07E88D6BC54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15125E-2494-4603-B8DB-D57C6717C10E}" type="doc">
      <dgm:prSet loTypeId="urn:microsoft.com/office/officeart/2017/3/layout/DropPinTimeline" loCatId="process" qsTypeId="urn:microsoft.com/office/officeart/2005/8/quickstyle/simple3" qsCatId="simple" csTypeId="urn:microsoft.com/office/officeart/2005/8/colors/colorful2" csCatId="colorful" phldr="1"/>
      <dgm:spPr/>
      <dgm:t>
        <a:bodyPr/>
        <a:lstStyle/>
        <a:p>
          <a:endParaRPr lang="en-US"/>
        </a:p>
      </dgm:t>
    </dgm:pt>
    <dgm:pt modelId="{D713CFDD-F454-47A4-B7BA-F5543497E0A8}">
      <dgm:prSet/>
      <dgm:spPr/>
      <dgm:t>
        <a:bodyPr/>
        <a:lstStyle/>
        <a:p>
          <a:pPr>
            <a:defRPr b="1"/>
          </a:pPr>
          <a:r>
            <a:rPr lang="en-US">
              <a:solidFill>
                <a:schemeClr val="tx1"/>
              </a:solidFill>
            </a:rPr>
            <a:t>16 </a:t>
          </a:r>
          <a:r>
            <a:rPr lang="en-US">
              <a:solidFill>
                <a:schemeClr val="tx1"/>
              </a:solidFill>
              <a:latin typeface="Sagona Book"/>
            </a:rPr>
            <a:t>Mar</a:t>
          </a:r>
          <a:r>
            <a:rPr lang="en-US">
              <a:solidFill>
                <a:schemeClr val="tx1"/>
              </a:solidFill>
            </a:rPr>
            <a:t>. 2023</a:t>
          </a:r>
        </a:p>
      </dgm:t>
    </dgm:pt>
    <dgm:pt modelId="{BC4BED04-1626-4EA3-AE31-3F14FD05FB71}" type="parTrans" cxnId="{3E20FF63-0C54-4D41-A960-5176E47F0AC8}">
      <dgm:prSet/>
      <dgm:spPr/>
      <dgm:t>
        <a:bodyPr/>
        <a:lstStyle/>
        <a:p>
          <a:endParaRPr lang="en-US"/>
        </a:p>
      </dgm:t>
    </dgm:pt>
    <dgm:pt modelId="{2EE60D1B-D9B1-48CB-9A03-DD97087F7A52}" type="sibTrans" cxnId="{3E20FF63-0C54-4D41-A960-5176E47F0AC8}">
      <dgm:prSet/>
      <dgm:spPr/>
      <dgm:t>
        <a:bodyPr/>
        <a:lstStyle/>
        <a:p>
          <a:endParaRPr lang="en-US"/>
        </a:p>
      </dgm:t>
    </dgm:pt>
    <dgm:pt modelId="{D677CB34-73DF-4B62-BE8D-666ACCD09C16}">
      <dgm:prSet/>
      <dgm:spPr/>
      <dgm:t>
        <a:bodyPr/>
        <a:lstStyle/>
        <a:p>
          <a:r>
            <a:rPr lang="en-US">
              <a:solidFill>
                <a:schemeClr val="tx1"/>
              </a:solidFill>
              <a:latin typeface="Sagona Book"/>
            </a:rPr>
            <a:t> AirTable structure proposed via document (by </a:t>
          </a:r>
          <a:r>
            <a:rPr lang="en-US" err="1">
              <a:solidFill>
                <a:schemeClr val="tx1"/>
              </a:solidFill>
              <a:latin typeface="Sagona Book"/>
            </a:rPr>
            <a:t>Shabinder</a:t>
          </a:r>
          <a:r>
            <a:rPr lang="en-US">
              <a:solidFill>
                <a:schemeClr val="tx1"/>
              </a:solidFill>
              <a:latin typeface="Sagona Book"/>
            </a:rPr>
            <a:t>)</a:t>
          </a:r>
          <a:endParaRPr lang="en-US">
            <a:solidFill>
              <a:schemeClr val="tx1"/>
            </a:solidFill>
          </a:endParaRPr>
        </a:p>
      </dgm:t>
    </dgm:pt>
    <dgm:pt modelId="{47D8E6B2-168D-4C8C-89CC-80CE2329EB71}" type="parTrans" cxnId="{7A4490A4-64E3-413F-AEE2-359561736C5C}">
      <dgm:prSet/>
      <dgm:spPr/>
      <dgm:t>
        <a:bodyPr/>
        <a:lstStyle/>
        <a:p>
          <a:endParaRPr lang="en-US"/>
        </a:p>
      </dgm:t>
    </dgm:pt>
    <dgm:pt modelId="{8168C5E1-2B4A-406E-BEF5-A5AFCCB0A52D}" type="sibTrans" cxnId="{7A4490A4-64E3-413F-AEE2-359561736C5C}">
      <dgm:prSet/>
      <dgm:spPr/>
      <dgm:t>
        <a:bodyPr/>
        <a:lstStyle/>
        <a:p>
          <a:endParaRPr lang="en-US"/>
        </a:p>
      </dgm:t>
    </dgm:pt>
    <dgm:pt modelId="{9BFAB36F-58D4-4BF9-A02B-19F482B15B23}">
      <dgm:prSet/>
      <dgm:spPr/>
      <dgm:t>
        <a:bodyPr/>
        <a:lstStyle/>
        <a:p>
          <a:pPr>
            <a:defRPr b="1"/>
          </a:pPr>
          <a:r>
            <a:rPr lang="en-US">
              <a:solidFill>
                <a:schemeClr val="tx1"/>
              </a:solidFill>
              <a:latin typeface="Sagona Book"/>
            </a:rPr>
            <a:t>24</a:t>
          </a:r>
          <a:r>
            <a:rPr lang="en-US">
              <a:solidFill>
                <a:schemeClr val="tx1"/>
              </a:solidFill>
            </a:rPr>
            <a:t> </a:t>
          </a:r>
          <a:r>
            <a:rPr lang="en-US">
              <a:solidFill>
                <a:schemeClr val="tx1"/>
              </a:solidFill>
              <a:latin typeface="Sagona Book"/>
            </a:rPr>
            <a:t>Mar</a:t>
          </a:r>
          <a:r>
            <a:rPr lang="en-US">
              <a:solidFill>
                <a:schemeClr val="tx1"/>
              </a:solidFill>
            </a:rPr>
            <a:t>. 2023</a:t>
          </a:r>
        </a:p>
      </dgm:t>
    </dgm:pt>
    <dgm:pt modelId="{E315837B-DB55-4593-8BEF-72D511D674B1}" type="parTrans" cxnId="{1C4E361F-FBE0-441D-85ED-908CEEBC43C5}">
      <dgm:prSet/>
      <dgm:spPr/>
      <dgm:t>
        <a:bodyPr/>
        <a:lstStyle/>
        <a:p>
          <a:endParaRPr lang="en-US"/>
        </a:p>
      </dgm:t>
    </dgm:pt>
    <dgm:pt modelId="{E3B30674-A15D-4E3E-8022-0D4BB57407A1}" type="sibTrans" cxnId="{1C4E361F-FBE0-441D-85ED-908CEEBC43C5}">
      <dgm:prSet/>
      <dgm:spPr/>
      <dgm:t>
        <a:bodyPr/>
        <a:lstStyle/>
        <a:p>
          <a:endParaRPr lang="en-US"/>
        </a:p>
      </dgm:t>
    </dgm:pt>
    <dgm:pt modelId="{D31F951B-8046-4540-9B4D-3A08A1CF7DD8}">
      <dgm:prSet/>
      <dgm:spPr/>
      <dgm:t>
        <a:bodyPr/>
        <a:lstStyle/>
        <a:p>
          <a:r>
            <a:rPr lang="en-US">
              <a:solidFill>
                <a:schemeClr val="tx1"/>
              </a:solidFill>
              <a:latin typeface="Sagona Book"/>
            </a:rPr>
            <a:t>  </a:t>
          </a:r>
          <a:r>
            <a:rPr lang="en-US">
              <a:solidFill>
                <a:schemeClr val="tx1"/>
              </a:solidFill>
            </a:rPr>
            <a:t>Create/ Edit meditations page (</a:t>
          </a:r>
          <a:r>
            <a:rPr lang="en-US">
              <a:solidFill>
                <a:schemeClr val="tx1"/>
              </a:solidFill>
              <a:latin typeface="Sagona Book"/>
            </a:rPr>
            <a:t>by Samvid</a:t>
          </a:r>
          <a:r>
            <a:rPr lang="en-US">
              <a:solidFill>
                <a:schemeClr val="tx1"/>
              </a:solidFill>
            </a:rPr>
            <a:t>)</a:t>
          </a:r>
        </a:p>
      </dgm:t>
    </dgm:pt>
    <dgm:pt modelId="{2DD6F67B-F2F7-4F77-A0CF-1EB7FBC42B08}" type="parTrans" cxnId="{C64ED199-08C1-4647-ABA4-DF9DE08835BF}">
      <dgm:prSet/>
      <dgm:spPr/>
      <dgm:t>
        <a:bodyPr/>
        <a:lstStyle/>
        <a:p>
          <a:endParaRPr lang="en-US"/>
        </a:p>
      </dgm:t>
    </dgm:pt>
    <dgm:pt modelId="{2D415FCC-AF75-4ED4-B1E4-37FF97E00D55}" type="sibTrans" cxnId="{C64ED199-08C1-4647-ABA4-DF9DE08835BF}">
      <dgm:prSet/>
      <dgm:spPr/>
      <dgm:t>
        <a:bodyPr/>
        <a:lstStyle/>
        <a:p>
          <a:endParaRPr lang="en-US"/>
        </a:p>
      </dgm:t>
    </dgm:pt>
    <dgm:pt modelId="{171EA8DB-F3FB-4FB3-8E39-EA29C8978C4E}">
      <dgm:prSet/>
      <dgm:spPr/>
      <dgm:t>
        <a:bodyPr/>
        <a:lstStyle/>
        <a:p>
          <a:pPr>
            <a:defRPr b="1"/>
          </a:pPr>
          <a:r>
            <a:rPr lang="en-US">
              <a:solidFill>
                <a:schemeClr val="tx1"/>
              </a:solidFill>
              <a:latin typeface="Sagona Book"/>
            </a:rPr>
            <a:t> 4 Apr</a:t>
          </a:r>
          <a:r>
            <a:rPr lang="en-US">
              <a:solidFill>
                <a:schemeClr val="tx1"/>
              </a:solidFill>
            </a:rPr>
            <a:t>. 2023</a:t>
          </a:r>
        </a:p>
      </dgm:t>
    </dgm:pt>
    <dgm:pt modelId="{439055C3-6C71-4261-AF52-22447E32BC9E}" type="parTrans" cxnId="{5669D5A5-16D7-4B3C-A75F-1F1F531F739E}">
      <dgm:prSet/>
      <dgm:spPr/>
      <dgm:t>
        <a:bodyPr/>
        <a:lstStyle/>
        <a:p>
          <a:endParaRPr lang="en-US"/>
        </a:p>
      </dgm:t>
    </dgm:pt>
    <dgm:pt modelId="{60BFFB06-67A0-4F18-8257-9B6C0AEA7B7C}" type="sibTrans" cxnId="{5669D5A5-16D7-4B3C-A75F-1F1F531F739E}">
      <dgm:prSet/>
      <dgm:spPr/>
      <dgm:t>
        <a:bodyPr/>
        <a:lstStyle/>
        <a:p>
          <a:endParaRPr lang="en-US"/>
        </a:p>
      </dgm:t>
    </dgm:pt>
    <dgm:pt modelId="{0CFBB847-D7E2-4E0C-93F2-882DE85E0749}">
      <dgm:prSet phldr="0"/>
      <dgm:spPr/>
      <dgm:t>
        <a:bodyPr/>
        <a:lstStyle/>
        <a:p>
          <a:r>
            <a:rPr lang="en-US" b="0">
              <a:solidFill>
                <a:schemeClr val="tx1"/>
              </a:solidFill>
              <a:latin typeface="Sagona Book"/>
            </a:rPr>
            <a:t> Client starting populating the </a:t>
          </a:r>
          <a:r>
            <a:rPr lang="en-US" b="0" err="1">
              <a:solidFill>
                <a:schemeClr val="tx1"/>
              </a:solidFill>
              <a:latin typeface="Sagona Book"/>
            </a:rPr>
            <a:t>AirTable</a:t>
          </a:r>
          <a:r>
            <a:rPr lang="en-US" b="0">
              <a:solidFill>
                <a:schemeClr val="tx1"/>
              </a:solidFill>
              <a:latin typeface="Sagona Book"/>
            </a:rPr>
            <a:t> to start testing functionalities</a:t>
          </a:r>
        </a:p>
      </dgm:t>
    </dgm:pt>
    <dgm:pt modelId="{92461B86-FA44-4533-A648-A3FB9426CD6B}" type="parTrans" cxnId="{2C9775B9-CF24-48C2-B71C-A58F50C0E975}">
      <dgm:prSet/>
      <dgm:spPr/>
    </dgm:pt>
    <dgm:pt modelId="{EED2AAD9-9113-474B-82FD-7E11AE9762BF}" type="sibTrans" cxnId="{2C9775B9-CF24-48C2-B71C-A58F50C0E975}">
      <dgm:prSet/>
      <dgm:spPr/>
    </dgm:pt>
    <dgm:pt modelId="{A8B17E29-A3EF-470E-9E22-651F56B9FB05}">
      <dgm:prSet phldr="0"/>
      <dgm:spPr/>
      <dgm:t>
        <a:bodyPr/>
        <a:lstStyle/>
        <a:p>
          <a:r>
            <a:rPr lang="en-US" b="0">
              <a:solidFill>
                <a:schemeClr val="tx1"/>
              </a:solidFill>
              <a:latin typeface="Sagona Book"/>
              <a:cs typeface="Arial"/>
            </a:rPr>
            <a:t>The Project Design Doc v1 was submitted that includes the system overview, design overview, user interface and sequence diagram providing more detailed technical information on the system's architecture and operation.</a:t>
          </a:r>
          <a:endParaRPr lang="en-US">
            <a:solidFill>
              <a:schemeClr val="tx1"/>
            </a:solidFill>
            <a:latin typeface="Sagona Book"/>
          </a:endParaRPr>
        </a:p>
      </dgm:t>
    </dgm:pt>
    <dgm:pt modelId="{7E8ED06B-9A1B-4C37-8057-8FA2FB34B97F}" type="parTrans" cxnId="{6322D174-9058-4863-BED1-616B249DD9AD}">
      <dgm:prSet/>
      <dgm:spPr/>
    </dgm:pt>
    <dgm:pt modelId="{50448358-7AAB-49E4-B8A3-29A1D77D676E}" type="sibTrans" cxnId="{6322D174-9058-4863-BED1-616B249DD9AD}">
      <dgm:prSet/>
      <dgm:spPr/>
    </dgm:pt>
    <dgm:pt modelId="{F48D6767-3B7A-467A-A40C-45CC887CD4D3}">
      <dgm:prSet phldr="0"/>
      <dgm:spPr/>
      <dgm:t>
        <a:bodyPr/>
        <a:lstStyle/>
        <a:p>
          <a:pPr>
            <a:defRPr b="1"/>
          </a:pPr>
          <a:r>
            <a:rPr lang="en-US" b="1">
              <a:solidFill>
                <a:schemeClr val="tx1"/>
              </a:solidFill>
              <a:latin typeface="Sagona Book"/>
            </a:rPr>
            <a:t> </a:t>
          </a:r>
          <a:r>
            <a:rPr lang="en-US" b="1">
              <a:solidFill>
                <a:schemeClr val="tx1"/>
              </a:solidFill>
              <a:latin typeface="Sagona Book"/>
              <a:cs typeface="Arial"/>
            </a:rPr>
            <a:t>29 Mar. 2023</a:t>
          </a:r>
        </a:p>
      </dgm:t>
    </dgm:pt>
    <dgm:pt modelId="{4F3796DF-5A7F-4507-9441-54AA145BF33E}" type="parTrans" cxnId="{8909EF81-914B-4072-A44C-188F896647AB}">
      <dgm:prSet/>
      <dgm:spPr/>
    </dgm:pt>
    <dgm:pt modelId="{8295B7E4-9557-4166-8F62-AC5CB4F7098F}" type="sibTrans" cxnId="{8909EF81-914B-4072-A44C-188F896647AB}">
      <dgm:prSet/>
      <dgm:spPr/>
    </dgm:pt>
    <dgm:pt modelId="{CE6FD63F-E47D-49D8-95F4-35E863A6490C}">
      <dgm:prSet phldr="0"/>
      <dgm:spPr/>
      <dgm:t>
        <a:bodyPr/>
        <a:lstStyle/>
        <a:p>
          <a:pPr>
            <a:defRPr b="1"/>
          </a:pPr>
          <a:r>
            <a:rPr lang="en-US" b="1">
              <a:latin typeface="Sagona Book"/>
            </a:rPr>
            <a:t> 25 Mar. 2023</a:t>
          </a:r>
        </a:p>
      </dgm:t>
    </dgm:pt>
    <dgm:pt modelId="{B2DE3C52-3EBC-4944-BCAA-D5B590FF37FD}" type="parTrans" cxnId="{ED42570B-9696-4E68-AABF-FCBE25DA0994}">
      <dgm:prSet/>
      <dgm:spPr/>
    </dgm:pt>
    <dgm:pt modelId="{76F114C7-A39C-4AE2-895E-7A6D1F3B446E}" type="sibTrans" cxnId="{ED42570B-9696-4E68-AABF-FCBE25DA0994}">
      <dgm:prSet/>
      <dgm:spPr/>
    </dgm:pt>
    <dgm:pt modelId="{320C9DCF-AE86-4469-88F9-88858D3863FD}">
      <dgm:prSet phldr="0"/>
      <dgm:spPr/>
      <dgm:t>
        <a:bodyPr/>
        <a:lstStyle/>
        <a:p>
          <a:r>
            <a:rPr lang="en-US" b="0">
              <a:latin typeface="Sagona Book"/>
            </a:rPr>
            <a:t> Added silence range and duration range functionalities (directed by Samvid)</a:t>
          </a:r>
          <a:endParaRPr lang="en-US" b="0"/>
        </a:p>
      </dgm:t>
    </dgm:pt>
    <dgm:pt modelId="{8ACF5987-7BEA-4419-808F-2A50D5A2C3EE}" type="parTrans" cxnId="{28EB5167-05D7-4568-BAAE-1BDA2DD4041D}">
      <dgm:prSet/>
      <dgm:spPr/>
    </dgm:pt>
    <dgm:pt modelId="{5B273C75-B261-4B84-AA30-8212D7D6F31D}" type="sibTrans" cxnId="{28EB5167-05D7-4568-BAAE-1BDA2DD4041D}">
      <dgm:prSet/>
      <dgm:spPr/>
    </dgm:pt>
    <dgm:pt modelId="{30822C0C-F223-4FF8-A413-DFEBA5417725}">
      <dgm:prSet phldr="0"/>
      <dgm:spPr/>
      <dgm:t>
        <a:bodyPr/>
        <a:lstStyle/>
        <a:p>
          <a:pPr>
            <a:defRPr b="1"/>
          </a:pPr>
          <a:r>
            <a:rPr lang="en-US" b="1">
              <a:latin typeface="Sagona Book"/>
            </a:rPr>
            <a:t> 27 Mar. 2023</a:t>
          </a:r>
        </a:p>
      </dgm:t>
    </dgm:pt>
    <dgm:pt modelId="{A059AD0E-105A-4C0F-921A-D2C5F3D3C332}" type="parTrans" cxnId="{AE15946B-A58E-40AC-B27A-B151E380A14B}">
      <dgm:prSet/>
      <dgm:spPr/>
    </dgm:pt>
    <dgm:pt modelId="{D3AB09BB-AABF-47E2-AC05-B70B8ECA5DCD}" type="sibTrans" cxnId="{AE15946B-A58E-40AC-B27A-B151E380A14B}">
      <dgm:prSet/>
      <dgm:spPr/>
    </dgm:pt>
    <dgm:pt modelId="{1EDF8AD6-74DF-49C4-BC9C-69CF7F01E66C}">
      <dgm:prSet phldr="0"/>
      <dgm:spPr/>
      <dgm:t>
        <a:bodyPr/>
        <a:lstStyle/>
        <a:p>
          <a:r>
            <a:rPr lang="en-US">
              <a:latin typeface="Sagona Book"/>
            </a:rPr>
            <a:t> Decided to remove the link between meditations and templates</a:t>
          </a:r>
          <a:endParaRPr lang="en-US"/>
        </a:p>
      </dgm:t>
    </dgm:pt>
    <dgm:pt modelId="{C77AE5B3-70A4-4EE2-9C9F-818F97E63CDE}" type="parTrans" cxnId="{9096FD61-B3DC-459B-B59A-5E89755D93E1}">
      <dgm:prSet/>
      <dgm:spPr/>
    </dgm:pt>
    <dgm:pt modelId="{D2C5A84F-F12F-4D6D-8612-0DF4AF7F316D}" type="sibTrans" cxnId="{9096FD61-B3DC-459B-B59A-5E89755D93E1}">
      <dgm:prSet/>
      <dgm:spPr/>
    </dgm:pt>
    <dgm:pt modelId="{7FFB0831-C676-4F51-9195-864C0575CD63}">
      <dgm:prSet phldr="0"/>
      <dgm:spPr/>
      <dgm:t>
        <a:bodyPr/>
        <a:lstStyle/>
        <a:p>
          <a:pPr>
            <a:defRPr b="1"/>
          </a:pPr>
          <a:r>
            <a:rPr lang="en-US" b="1">
              <a:latin typeface="Sagona Book"/>
              <a:cs typeface="Arial"/>
            </a:rPr>
            <a:t> 31 Mar. 2023</a:t>
          </a:r>
        </a:p>
      </dgm:t>
    </dgm:pt>
    <dgm:pt modelId="{5BF4AE50-4938-4710-BBA0-9664F7F17C81}" type="parTrans" cxnId="{8F32C445-116C-417B-B315-8BB8F7F6D183}">
      <dgm:prSet/>
      <dgm:spPr/>
    </dgm:pt>
    <dgm:pt modelId="{D35FEBB8-58A7-49CD-A60C-485F9D8E3778}" type="sibTrans" cxnId="{8F32C445-116C-417B-B315-8BB8F7F6D183}">
      <dgm:prSet/>
      <dgm:spPr/>
    </dgm:pt>
    <dgm:pt modelId="{A18CD92B-24DE-43C1-903D-3F0B7A20AC2E}">
      <dgm:prSet phldr="0"/>
      <dgm:spPr/>
      <dgm:t>
        <a:bodyPr/>
        <a:lstStyle/>
        <a:p>
          <a:r>
            <a:rPr lang="en-US" b="0">
              <a:latin typeface="Sagona Book"/>
              <a:cs typeface="Arial"/>
            </a:rPr>
            <a:t> Generate wav part (directed by </a:t>
          </a:r>
          <a:r>
            <a:rPr lang="en-US" b="0" err="1">
              <a:latin typeface="Sagona Book"/>
              <a:cs typeface="Arial"/>
            </a:rPr>
            <a:t>Shabinder</a:t>
          </a:r>
          <a:r>
            <a:rPr lang="en-US" b="0">
              <a:latin typeface="Sagona Book"/>
              <a:cs typeface="Arial"/>
            </a:rPr>
            <a:t>)</a:t>
          </a:r>
          <a:endParaRPr lang="en-US" b="0">
            <a:cs typeface="Arial"/>
          </a:endParaRPr>
        </a:p>
      </dgm:t>
    </dgm:pt>
    <dgm:pt modelId="{6DBC484E-7D47-40A9-82A9-06376A8A5384}" type="parTrans" cxnId="{E9D8E06F-F2D9-4669-B54D-9B386184E71A}">
      <dgm:prSet/>
      <dgm:spPr/>
    </dgm:pt>
    <dgm:pt modelId="{ED8E7763-BE7E-46E0-A661-A0EF1E1AF12B}" type="sibTrans" cxnId="{E9D8E06F-F2D9-4669-B54D-9B386184E71A}">
      <dgm:prSet/>
      <dgm:spPr/>
    </dgm:pt>
    <dgm:pt modelId="{B45889EA-1243-49F8-AE67-0E35EE8F448B}" type="pres">
      <dgm:prSet presAssocID="{2515125E-2494-4603-B8DB-D57C6717C10E}" presName="root" presStyleCnt="0">
        <dgm:presLayoutVars>
          <dgm:chMax/>
          <dgm:chPref/>
          <dgm:animLvl val="lvl"/>
        </dgm:presLayoutVars>
      </dgm:prSet>
      <dgm:spPr/>
    </dgm:pt>
    <dgm:pt modelId="{ED040BFE-1A32-4DC3-9456-7C4FB05CEEAD}" type="pres">
      <dgm:prSet presAssocID="{2515125E-2494-4603-B8DB-D57C6717C10E}" presName="divider" presStyleLbl="fgAcc1" presStyleIdx="0" presStyleCnt="8"/>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E1BD170B-1C19-4F90-8141-7EA7E3ACF5B7}" type="pres">
      <dgm:prSet presAssocID="{2515125E-2494-4603-B8DB-D57C6717C10E}" presName="nodes" presStyleCnt="0">
        <dgm:presLayoutVars>
          <dgm:chMax/>
          <dgm:chPref/>
          <dgm:animLvl val="lvl"/>
        </dgm:presLayoutVars>
      </dgm:prSet>
      <dgm:spPr/>
    </dgm:pt>
    <dgm:pt modelId="{CDFADCDD-AC38-4DF4-B001-481A1E8292BA}" type="pres">
      <dgm:prSet presAssocID="{D713CFDD-F454-47A4-B7BA-F5543497E0A8}" presName="composite" presStyleCnt="0"/>
      <dgm:spPr/>
    </dgm:pt>
    <dgm:pt modelId="{62034361-9E4F-49F9-8CFF-04ADBEE520FD}" type="pres">
      <dgm:prSet presAssocID="{D713CFDD-F454-47A4-B7BA-F5543497E0A8}" presName="ConnectorPoint" presStyleLbl="lnNode1" presStyleIdx="0"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D0AB76F6-7BE3-4441-B095-1521AB57F09B}" type="pres">
      <dgm:prSet presAssocID="{D713CFDD-F454-47A4-B7BA-F5543497E0A8}" presName="DropPinPlaceHolder" presStyleCnt="0"/>
      <dgm:spPr/>
    </dgm:pt>
    <dgm:pt modelId="{26942C88-3C35-4397-A7A8-E478D544CB69}" type="pres">
      <dgm:prSet presAssocID="{D713CFDD-F454-47A4-B7BA-F5543497E0A8}" presName="DropPin" presStyleLbl="alignNode1" presStyleIdx="0" presStyleCnt="7"/>
      <dgm:spPr/>
    </dgm:pt>
    <dgm:pt modelId="{278A4CCC-5AD0-4429-80B5-437E9E89ECA8}" type="pres">
      <dgm:prSet presAssocID="{D713CFDD-F454-47A4-B7BA-F5543497E0A8}" presName="Ellipse" presStyleLbl="fgAcc1" presStyleIdx="1" presStyleCnt="8"/>
      <dgm:spPr>
        <a:solidFill>
          <a:schemeClr val="lt1">
            <a:alpha val="90000"/>
            <a:hueOff val="0"/>
            <a:satOff val="0"/>
            <a:lumOff val="0"/>
            <a:alphaOff val="0"/>
          </a:schemeClr>
        </a:solidFill>
        <a:ln w="6350" cap="flat" cmpd="sng" algn="ctr">
          <a:noFill/>
          <a:prstDash val="solid"/>
          <a:miter lim="800000"/>
        </a:ln>
        <a:effectLst/>
      </dgm:spPr>
    </dgm:pt>
    <dgm:pt modelId="{F1516965-D99D-4DA6-8831-3FFF54A9A222}" type="pres">
      <dgm:prSet presAssocID="{D713CFDD-F454-47A4-B7BA-F5543497E0A8}" presName="L2TextContainer" presStyleLbl="revTx" presStyleIdx="0" presStyleCnt="14">
        <dgm:presLayoutVars>
          <dgm:bulletEnabled val="1"/>
        </dgm:presLayoutVars>
      </dgm:prSet>
      <dgm:spPr/>
    </dgm:pt>
    <dgm:pt modelId="{2444DD0F-EC9D-45B0-9F52-0A8D2B482D6F}" type="pres">
      <dgm:prSet presAssocID="{D713CFDD-F454-47A4-B7BA-F5543497E0A8}" presName="L1TextContainer" presStyleLbl="revTx" presStyleIdx="1" presStyleCnt="14">
        <dgm:presLayoutVars>
          <dgm:chMax val="1"/>
          <dgm:chPref val="1"/>
          <dgm:bulletEnabled val="1"/>
        </dgm:presLayoutVars>
      </dgm:prSet>
      <dgm:spPr/>
    </dgm:pt>
    <dgm:pt modelId="{A8C74610-E875-4056-983C-815A8A8DF468}" type="pres">
      <dgm:prSet presAssocID="{D713CFDD-F454-47A4-B7BA-F5543497E0A8}" presName="ConnectLine" presStyleLbl="sibTrans1D1" presStyleIdx="0" presStyleCnt="7"/>
      <dgm:spPr>
        <a:noFill/>
        <a:ln w="12700" cap="flat" cmpd="sng" algn="ctr">
          <a:solidFill>
            <a:schemeClr val="accent2">
              <a:hueOff val="0"/>
              <a:satOff val="0"/>
              <a:lumOff val="0"/>
              <a:alphaOff val="0"/>
            </a:schemeClr>
          </a:solidFill>
          <a:prstDash val="dash"/>
          <a:miter lim="800000"/>
        </a:ln>
        <a:effectLst/>
      </dgm:spPr>
    </dgm:pt>
    <dgm:pt modelId="{B0157902-5E6A-4C86-AFF0-3ADBD47341BE}" type="pres">
      <dgm:prSet presAssocID="{D713CFDD-F454-47A4-B7BA-F5543497E0A8}" presName="EmptyPlaceHolder" presStyleCnt="0"/>
      <dgm:spPr/>
    </dgm:pt>
    <dgm:pt modelId="{6683AF41-A517-40AD-BFA1-64478D682E06}" type="pres">
      <dgm:prSet presAssocID="{2EE60D1B-D9B1-48CB-9A03-DD97087F7A52}" presName="spaceBetweenRectangles" presStyleCnt="0"/>
      <dgm:spPr/>
    </dgm:pt>
    <dgm:pt modelId="{122CB5FF-E519-4815-9CE4-9EC7853E39A0}" type="pres">
      <dgm:prSet presAssocID="{9BFAB36F-58D4-4BF9-A02B-19F482B15B23}" presName="composite" presStyleCnt="0"/>
      <dgm:spPr/>
    </dgm:pt>
    <dgm:pt modelId="{D96FE1C7-8B3F-4C54-BF31-34C3722098B2}" type="pres">
      <dgm:prSet presAssocID="{9BFAB36F-58D4-4BF9-A02B-19F482B15B23}" presName="ConnectorPoint" presStyleLbl="lnNode1" presStyleIdx="1"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6282B4C6-4605-49D8-87DB-75EFCAF21A68}" type="pres">
      <dgm:prSet presAssocID="{9BFAB36F-58D4-4BF9-A02B-19F482B15B23}" presName="DropPinPlaceHolder" presStyleCnt="0"/>
      <dgm:spPr/>
    </dgm:pt>
    <dgm:pt modelId="{73F40483-0636-4D31-8217-33FD92265775}" type="pres">
      <dgm:prSet presAssocID="{9BFAB36F-58D4-4BF9-A02B-19F482B15B23}" presName="DropPin" presStyleLbl="alignNode1" presStyleIdx="1" presStyleCnt="7"/>
      <dgm:spPr/>
    </dgm:pt>
    <dgm:pt modelId="{C7D64EB3-6EBB-404C-A5DE-C85202651964}" type="pres">
      <dgm:prSet presAssocID="{9BFAB36F-58D4-4BF9-A02B-19F482B15B23}" presName="Ellipse" presStyleLbl="fgAcc1" presStyleIdx="2" presStyleCnt="8"/>
      <dgm:spPr>
        <a:solidFill>
          <a:schemeClr val="lt1">
            <a:alpha val="90000"/>
            <a:hueOff val="0"/>
            <a:satOff val="0"/>
            <a:lumOff val="0"/>
            <a:alphaOff val="0"/>
          </a:schemeClr>
        </a:solidFill>
        <a:ln w="6350" cap="flat" cmpd="sng" algn="ctr">
          <a:noFill/>
          <a:prstDash val="solid"/>
          <a:miter lim="800000"/>
        </a:ln>
        <a:effectLst/>
      </dgm:spPr>
    </dgm:pt>
    <dgm:pt modelId="{A52A4E39-8D86-4D14-BDE9-8C9084C0C856}" type="pres">
      <dgm:prSet presAssocID="{9BFAB36F-58D4-4BF9-A02B-19F482B15B23}" presName="L2TextContainer" presStyleLbl="revTx" presStyleIdx="2" presStyleCnt="14">
        <dgm:presLayoutVars>
          <dgm:bulletEnabled val="1"/>
        </dgm:presLayoutVars>
      </dgm:prSet>
      <dgm:spPr/>
    </dgm:pt>
    <dgm:pt modelId="{469205E5-13F1-40EB-B859-A1D6E6518655}" type="pres">
      <dgm:prSet presAssocID="{9BFAB36F-58D4-4BF9-A02B-19F482B15B23}" presName="L1TextContainer" presStyleLbl="revTx" presStyleIdx="3" presStyleCnt="14">
        <dgm:presLayoutVars>
          <dgm:chMax val="1"/>
          <dgm:chPref val="1"/>
          <dgm:bulletEnabled val="1"/>
        </dgm:presLayoutVars>
      </dgm:prSet>
      <dgm:spPr/>
    </dgm:pt>
    <dgm:pt modelId="{05AA0DFC-9EC8-4FE7-85FB-896D01DD748B}" type="pres">
      <dgm:prSet presAssocID="{9BFAB36F-58D4-4BF9-A02B-19F482B15B23}" presName="ConnectLine" presStyleLbl="sibTrans1D1" presStyleIdx="1" presStyleCnt="7"/>
      <dgm:spPr>
        <a:noFill/>
        <a:ln w="12700" cap="flat" cmpd="sng" algn="ctr">
          <a:solidFill>
            <a:schemeClr val="accent2">
              <a:hueOff val="-3097880"/>
              <a:satOff val="0"/>
              <a:lumOff val="0"/>
              <a:alphaOff val="0"/>
            </a:schemeClr>
          </a:solidFill>
          <a:prstDash val="dash"/>
          <a:miter lim="800000"/>
        </a:ln>
        <a:effectLst/>
      </dgm:spPr>
    </dgm:pt>
    <dgm:pt modelId="{542291BD-FFE6-42FC-9610-96A278772022}" type="pres">
      <dgm:prSet presAssocID="{9BFAB36F-58D4-4BF9-A02B-19F482B15B23}" presName="EmptyPlaceHolder" presStyleCnt="0"/>
      <dgm:spPr/>
    </dgm:pt>
    <dgm:pt modelId="{143A5B62-7452-4349-B801-BE18CD001D7E}" type="pres">
      <dgm:prSet presAssocID="{E3B30674-A15D-4E3E-8022-0D4BB57407A1}" presName="spaceBetweenRectangles" presStyleCnt="0"/>
      <dgm:spPr/>
    </dgm:pt>
    <dgm:pt modelId="{2DCDCDD7-8DB8-4E49-92B2-42FDF662A46E}" type="pres">
      <dgm:prSet presAssocID="{CE6FD63F-E47D-49D8-95F4-35E863A6490C}" presName="composite" presStyleCnt="0"/>
      <dgm:spPr/>
    </dgm:pt>
    <dgm:pt modelId="{53D2F4DD-2DF6-41A8-91EA-1FF1DF480C2B}" type="pres">
      <dgm:prSet presAssocID="{CE6FD63F-E47D-49D8-95F4-35E863A6490C}" presName="ConnectorPoint" presStyleLbl="lnNode1" presStyleIdx="2"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ACE5CBED-F7E4-432F-AC6A-7452093059A1}" type="pres">
      <dgm:prSet presAssocID="{CE6FD63F-E47D-49D8-95F4-35E863A6490C}" presName="DropPinPlaceHolder" presStyleCnt="0"/>
      <dgm:spPr/>
    </dgm:pt>
    <dgm:pt modelId="{6F92B5F2-F89E-4C30-8454-2CC8864E46CC}" type="pres">
      <dgm:prSet presAssocID="{CE6FD63F-E47D-49D8-95F4-35E863A6490C}" presName="DropPin" presStyleLbl="alignNode1" presStyleIdx="2" presStyleCnt="7"/>
      <dgm:spPr/>
    </dgm:pt>
    <dgm:pt modelId="{8984C21B-6D7A-4889-ABC8-A99DCBA27926}" type="pres">
      <dgm:prSet presAssocID="{CE6FD63F-E47D-49D8-95F4-35E863A6490C}" presName="Ellipse" presStyleLbl="fgAcc1" presStyleIdx="3" presStyleCnt="8"/>
      <dgm:spPr>
        <a:solidFill>
          <a:schemeClr val="lt1">
            <a:alpha val="90000"/>
            <a:hueOff val="0"/>
            <a:satOff val="0"/>
            <a:lumOff val="0"/>
            <a:alphaOff val="0"/>
          </a:schemeClr>
        </a:solidFill>
        <a:ln w="6350" cap="flat" cmpd="sng" algn="ctr">
          <a:noFill/>
          <a:prstDash val="solid"/>
          <a:miter lim="800000"/>
        </a:ln>
        <a:effectLst/>
      </dgm:spPr>
    </dgm:pt>
    <dgm:pt modelId="{26857FA2-4AAA-4D8C-9F2D-9D07D49876C3}" type="pres">
      <dgm:prSet presAssocID="{CE6FD63F-E47D-49D8-95F4-35E863A6490C}" presName="L2TextContainer" presStyleLbl="revTx" presStyleIdx="4" presStyleCnt="14">
        <dgm:presLayoutVars>
          <dgm:bulletEnabled val="1"/>
        </dgm:presLayoutVars>
      </dgm:prSet>
      <dgm:spPr/>
    </dgm:pt>
    <dgm:pt modelId="{03F04C27-E373-40CD-9AD9-EFD836A15E25}" type="pres">
      <dgm:prSet presAssocID="{CE6FD63F-E47D-49D8-95F4-35E863A6490C}" presName="L1TextContainer" presStyleLbl="revTx" presStyleIdx="5" presStyleCnt="14">
        <dgm:presLayoutVars>
          <dgm:chMax val="1"/>
          <dgm:chPref val="1"/>
          <dgm:bulletEnabled val="1"/>
        </dgm:presLayoutVars>
      </dgm:prSet>
      <dgm:spPr/>
    </dgm:pt>
    <dgm:pt modelId="{3F689F10-8C0B-4C2F-A6B2-ECE734D9F0C4}" type="pres">
      <dgm:prSet presAssocID="{CE6FD63F-E47D-49D8-95F4-35E863A6490C}" presName="ConnectLine" presStyleLbl="sibTrans1D1" presStyleIdx="2" presStyleCnt="7"/>
      <dgm:spPr>
        <a:noFill/>
        <a:ln w="12700" cap="flat" cmpd="sng" algn="ctr">
          <a:solidFill>
            <a:schemeClr val="accent2">
              <a:hueOff val="-6195761"/>
              <a:satOff val="0"/>
              <a:lumOff val="0"/>
              <a:alphaOff val="0"/>
            </a:schemeClr>
          </a:solidFill>
          <a:prstDash val="dash"/>
          <a:miter lim="800000"/>
        </a:ln>
        <a:effectLst/>
      </dgm:spPr>
    </dgm:pt>
    <dgm:pt modelId="{160D7667-0157-47F5-B823-00B27E17DCDD}" type="pres">
      <dgm:prSet presAssocID="{CE6FD63F-E47D-49D8-95F4-35E863A6490C}" presName="EmptyPlaceHolder" presStyleCnt="0"/>
      <dgm:spPr/>
    </dgm:pt>
    <dgm:pt modelId="{79A89E37-A1DC-487F-9162-A69874CE9628}" type="pres">
      <dgm:prSet presAssocID="{76F114C7-A39C-4AE2-895E-7A6D1F3B446E}" presName="spaceBetweenRectangles" presStyleCnt="0"/>
      <dgm:spPr/>
    </dgm:pt>
    <dgm:pt modelId="{D7D22296-DDF3-4FA2-92CA-CF65881401BF}" type="pres">
      <dgm:prSet presAssocID="{30822C0C-F223-4FF8-A413-DFEBA5417725}" presName="composite" presStyleCnt="0"/>
      <dgm:spPr/>
    </dgm:pt>
    <dgm:pt modelId="{22176274-206E-4EA5-9631-4F94877DFA40}" type="pres">
      <dgm:prSet presAssocID="{30822C0C-F223-4FF8-A413-DFEBA5417725}" presName="ConnectorPoint" presStyleLbl="lnNode1" presStyleIdx="3"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69F068A-102B-46BE-941E-6F9176424367}" type="pres">
      <dgm:prSet presAssocID="{30822C0C-F223-4FF8-A413-DFEBA5417725}" presName="DropPinPlaceHolder" presStyleCnt="0"/>
      <dgm:spPr/>
    </dgm:pt>
    <dgm:pt modelId="{1B3FC8E4-9BEE-4DF8-B84D-BC60590A1982}" type="pres">
      <dgm:prSet presAssocID="{30822C0C-F223-4FF8-A413-DFEBA5417725}" presName="DropPin" presStyleLbl="alignNode1" presStyleIdx="3" presStyleCnt="7"/>
      <dgm:spPr/>
    </dgm:pt>
    <dgm:pt modelId="{9A280A21-4C78-4887-93AC-D2DB4E04ECC8}" type="pres">
      <dgm:prSet presAssocID="{30822C0C-F223-4FF8-A413-DFEBA5417725}" presName="Ellipse" presStyleLbl="fgAcc1" presStyleIdx="4" presStyleCnt="8"/>
      <dgm:spPr>
        <a:solidFill>
          <a:schemeClr val="lt1">
            <a:alpha val="90000"/>
            <a:hueOff val="0"/>
            <a:satOff val="0"/>
            <a:lumOff val="0"/>
            <a:alphaOff val="0"/>
          </a:schemeClr>
        </a:solidFill>
        <a:ln w="6350" cap="flat" cmpd="sng" algn="ctr">
          <a:noFill/>
          <a:prstDash val="solid"/>
          <a:miter lim="800000"/>
        </a:ln>
        <a:effectLst/>
      </dgm:spPr>
    </dgm:pt>
    <dgm:pt modelId="{5A435C26-4879-467E-B1CC-3184B6F9598E}" type="pres">
      <dgm:prSet presAssocID="{30822C0C-F223-4FF8-A413-DFEBA5417725}" presName="L2TextContainer" presStyleLbl="revTx" presStyleIdx="6" presStyleCnt="14">
        <dgm:presLayoutVars>
          <dgm:bulletEnabled val="1"/>
        </dgm:presLayoutVars>
      </dgm:prSet>
      <dgm:spPr/>
    </dgm:pt>
    <dgm:pt modelId="{8D20DB67-486F-4D21-B71E-2B68567B2B17}" type="pres">
      <dgm:prSet presAssocID="{30822C0C-F223-4FF8-A413-DFEBA5417725}" presName="L1TextContainer" presStyleLbl="revTx" presStyleIdx="7" presStyleCnt="14">
        <dgm:presLayoutVars>
          <dgm:chMax val="1"/>
          <dgm:chPref val="1"/>
          <dgm:bulletEnabled val="1"/>
        </dgm:presLayoutVars>
      </dgm:prSet>
      <dgm:spPr/>
    </dgm:pt>
    <dgm:pt modelId="{7A4F62FC-8BA7-4EA2-8135-4BFBC06A4DEC}" type="pres">
      <dgm:prSet presAssocID="{30822C0C-F223-4FF8-A413-DFEBA5417725}" presName="ConnectLine" presStyleLbl="sibTrans1D1" presStyleIdx="3" presStyleCnt="7"/>
      <dgm:spPr>
        <a:noFill/>
        <a:ln w="12700" cap="flat" cmpd="sng" algn="ctr">
          <a:solidFill>
            <a:schemeClr val="accent2">
              <a:hueOff val="-9293641"/>
              <a:satOff val="0"/>
              <a:lumOff val="0"/>
              <a:alphaOff val="0"/>
            </a:schemeClr>
          </a:solidFill>
          <a:prstDash val="dash"/>
          <a:miter lim="800000"/>
        </a:ln>
        <a:effectLst/>
      </dgm:spPr>
    </dgm:pt>
    <dgm:pt modelId="{A9A8D6E0-4184-4D9B-B6C9-85F0A8F9E1B3}" type="pres">
      <dgm:prSet presAssocID="{30822C0C-F223-4FF8-A413-DFEBA5417725}" presName="EmptyPlaceHolder" presStyleCnt="0"/>
      <dgm:spPr/>
    </dgm:pt>
    <dgm:pt modelId="{4FE42C0A-E4D7-4E6B-8573-C0FC3FF66519}" type="pres">
      <dgm:prSet presAssocID="{D3AB09BB-AABF-47E2-AC05-B70B8ECA5DCD}" presName="spaceBetweenRectangles" presStyleCnt="0"/>
      <dgm:spPr/>
    </dgm:pt>
    <dgm:pt modelId="{2247D4A7-975D-4CDE-BFE9-6161ED18D0CF}" type="pres">
      <dgm:prSet presAssocID="{F48D6767-3B7A-467A-A40C-45CC887CD4D3}" presName="composite" presStyleCnt="0"/>
      <dgm:spPr/>
    </dgm:pt>
    <dgm:pt modelId="{08D98A1D-CFB0-4BC7-B2F3-732DC1C494DA}" type="pres">
      <dgm:prSet presAssocID="{F48D6767-3B7A-467A-A40C-45CC887CD4D3}" presName="ConnectorPoint" presStyleLbl="lnNode1" presStyleIdx="4"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EF116062-A7E5-44C4-B432-CC087ED752FF}" type="pres">
      <dgm:prSet presAssocID="{F48D6767-3B7A-467A-A40C-45CC887CD4D3}" presName="DropPinPlaceHolder" presStyleCnt="0"/>
      <dgm:spPr/>
    </dgm:pt>
    <dgm:pt modelId="{4040CD2C-F235-4424-920B-9D3F8C006C7B}" type="pres">
      <dgm:prSet presAssocID="{F48D6767-3B7A-467A-A40C-45CC887CD4D3}" presName="DropPin" presStyleLbl="alignNode1" presStyleIdx="4" presStyleCnt="7"/>
      <dgm:spPr/>
    </dgm:pt>
    <dgm:pt modelId="{9489DBAF-95BD-4FD1-B696-54ADF3887731}" type="pres">
      <dgm:prSet presAssocID="{F48D6767-3B7A-467A-A40C-45CC887CD4D3}" presName="Ellipse" presStyleLbl="fgAcc1" presStyleIdx="5" presStyleCnt="8"/>
      <dgm:spPr>
        <a:solidFill>
          <a:schemeClr val="lt1">
            <a:alpha val="90000"/>
            <a:hueOff val="0"/>
            <a:satOff val="0"/>
            <a:lumOff val="0"/>
            <a:alphaOff val="0"/>
          </a:schemeClr>
        </a:solidFill>
        <a:ln w="6350" cap="flat" cmpd="sng" algn="ctr">
          <a:noFill/>
          <a:prstDash val="solid"/>
          <a:miter lim="800000"/>
        </a:ln>
        <a:effectLst/>
      </dgm:spPr>
    </dgm:pt>
    <dgm:pt modelId="{BC0E5954-C2A3-4922-BC6A-5B4870520DA8}" type="pres">
      <dgm:prSet presAssocID="{F48D6767-3B7A-467A-A40C-45CC887CD4D3}" presName="L2TextContainer" presStyleLbl="revTx" presStyleIdx="8" presStyleCnt="14">
        <dgm:presLayoutVars>
          <dgm:bulletEnabled val="1"/>
        </dgm:presLayoutVars>
      </dgm:prSet>
      <dgm:spPr/>
    </dgm:pt>
    <dgm:pt modelId="{1ABC99A6-4CE9-4881-946A-6F7644B99119}" type="pres">
      <dgm:prSet presAssocID="{F48D6767-3B7A-467A-A40C-45CC887CD4D3}" presName="L1TextContainer" presStyleLbl="revTx" presStyleIdx="9" presStyleCnt="14">
        <dgm:presLayoutVars>
          <dgm:chMax val="1"/>
          <dgm:chPref val="1"/>
          <dgm:bulletEnabled val="1"/>
        </dgm:presLayoutVars>
      </dgm:prSet>
      <dgm:spPr/>
    </dgm:pt>
    <dgm:pt modelId="{D06C97D2-5142-486E-A24A-4A9EEF884D33}" type="pres">
      <dgm:prSet presAssocID="{F48D6767-3B7A-467A-A40C-45CC887CD4D3}" presName="ConnectLine" presStyleLbl="sibTrans1D1" presStyleIdx="4" presStyleCnt="7"/>
      <dgm:spPr>
        <a:noFill/>
        <a:ln w="12700" cap="flat" cmpd="sng" algn="ctr">
          <a:solidFill>
            <a:schemeClr val="accent2">
              <a:hueOff val="-4646820"/>
              <a:satOff val="0"/>
              <a:lumOff val="0"/>
              <a:alphaOff val="0"/>
            </a:schemeClr>
          </a:solidFill>
          <a:prstDash val="dash"/>
          <a:miter lim="800000"/>
        </a:ln>
        <a:effectLst/>
      </dgm:spPr>
    </dgm:pt>
    <dgm:pt modelId="{17417B66-2FED-4BED-9154-2375B39C0946}" type="pres">
      <dgm:prSet presAssocID="{F48D6767-3B7A-467A-A40C-45CC887CD4D3}" presName="EmptyPlaceHolder" presStyleCnt="0"/>
      <dgm:spPr/>
    </dgm:pt>
    <dgm:pt modelId="{EB2595C9-9EAF-4DE9-8431-41F244F68182}" type="pres">
      <dgm:prSet presAssocID="{8295B7E4-9557-4166-8F62-AC5CB4F7098F}" presName="spaceBetweenRectangles" presStyleCnt="0"/>
      <dgm:spPr/>
    </dgm:pt>
    <dgm:pt modelId="{A99E1590-D017-430A-954E-30A668F51B1B}" type="pres">
      <dgm:prSet presAssocID="{7FFB0831-C676-4F51-9195-864C0575CD63}" presName="composite" presStyleCnt="0"/>
      <dgm:spPr/>
    </dgm:pt>
    <dgm:pt modelId="{24BE5B41-F6C5-4A6C-9735-BE9218A7238C}" type="pres">
      <dgm:prSet presAssocID="{7FFB0831-C676-4F51-9195-864C0575CD63}" presName="ConnectorPoint" presStyleLbl="lnNode1" presStyleIdx="5"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08DDE99A-AF56-4494-A83E-D3AE50FBD4F5}" type="pres">
      <dgm:prSet presAssocID="{7FFB0831-C676-4F51-9195-864C0575CD63}" presName="DropPinPlaceHolder" presStyleCnt="0"/>
      <dgm:spPr/>
    </dgm:pt>
    <dgm:pt modelId="{F3CF452F-08C3-4AD9-A737-07EC39E01D52}" type="pres">
      <dgm:prSet presAssocID="{7FFB0831-C676-4F51-9195-864C0575CD63}" presName="DropPin" presStyleLbl="alignNode1" presStyleIdx="5" presStyleCnt="7"/>
      <dgm:spPr/>
    </dgm:pt>
    <dgm:pt modelId="{28598B91-6AAD-4E15-9629-DDDA6705698C}" type="pres">
      <dgm:prSet presAssocID="{7FFB0831-C676-4F51-9195-864C0575CD63}" presName="Ellipse" presStyleLbl="fgAcc1" presStyleIdx="6" presStyleCnt="8"/>
      <dgm:spPr>
        <a:solidFill>
          <a:schemeClr val="lt1">
            <a:alpha val="90000"/>
            <a:hueOff val="0"/>
            <a:satOff val="0"/>
            <a:lumOff val="0"/>
            <a:alphaOff val="0"/>
          </a:schemeClr>
        </a:solidFill>
        <a:ln w="6350" cap="flat" cmpd="sng" algn="ctr">
          <a:noFill/>
          <a:prstDash val="solid"/>
          <a:miter lim="800000"/>
        </a:ln>
        <a:effectLst/>
      </dgm:spPr>
    </dgm:pt>
    <dgm:pt modelId="{9F654587-4C78-4595-95B9-D6A188A7BF0D}" type="pres">
      <dgm:prSet presAssocID="{7FFB0831-C676-4F51-9195-864C0575CD63}" presName="L2TextContainer" presStyleLbl="revTx" presStyleIdx="10" presStyleCnt="14">
        <dgm:presLayoutVars>
          <dgm:bulletEnabled val="1"/>
        </dgm:presLayoutVars>
      </dgm:prSet>
      <dgm:spPr/>
    </dgm:pt>
    <dgm:pt modelId="{70AC8DFB-9DC0-4F7A-99F4-7FFF7C56ECB8}" type="pres">
      <dgm:prSet presAssocID="{7FFB0831-C676-4F51-9195-864C0575CD63}" presName="L1TextContainer" presStyleLbl="revTx" presStyleIdx="11" presStyleCnt="14">
        <dgm:presLayoutVars>
          <dgm:chMax val="1"/>
          <dgm:chPref val="1"/>
          <dgm:bulletEnabled val="1"/>
        </dgm:presLayoutVars>
      </dgm:prSet>
      <dgm:spPr/>
    </dgm:pt>
    <dgm:pt modelId="{EB21AFAD-5673-4ED0-BE06-61D6476B78BD}" type="pres">
      <dgm:prSet presAssocID="{7FFB0831-C676-4F51-9195-864C0575CD63}" presName="ConnectLine" presStyleLbl="sibTrans1D1" presStyleIdx="5" presStyleCnt="7"/>
      <dgm:spPr>
        <a:noFill/>
        <a:ln w="12700" cap="flat" cmpd="sng" algn="ctr">
          <a:solidFill>
            <a:schemeClr val="accent2">
              <a:hueOff val="-11617051"/>
              <a:satOff val="0"/>
              <a:lumOff val="0"/>
              <a:alphaOff val="0"/>
            </a:schemeClr>
          </a:solidFill>
          <a:prstDash val="dash"/>
          <a:miter lim="800000"/>
        </a:ln>
        <a:effectLst/>
      </dgm:spPr>
    </dgm:pt>
    <dgm:pt modelId="{B5FB20C0-12E6-49FC-877C-F4C8354928F4}" type="pres">
      <dgm:prSet presAssocID="{7FFB0831-C676-4F51-9195-864C0575CD63}" presName="EmptyPlaceHolder" presStyleCnt="0"/>
      <dgm:spPr/>
    </dgm:pt>
    <dgm:pt modelId="{0B0754FC-F626-4787-8930-83A08DB76110}" type="pres">
      <dgm:prSet presAssocID="{D35FEBB8-58A7-49CD-A60C-485F9D8E3778}" presName="spaceBetweenRectangles" presStyleCnt="0"/>
      <dgm:spPr/>
    </dgm:pt>
    <dgm:pt modelId="{DFB1540F-F812-43B2-A254-80AA5145858A}" type="pres">
      <dgm:prSet presAssocID="{171EA8DB-F3FB-4FB3-8E39-EA29C8978C4E}" presName="composite" presStyleCnt="0"/>
      <dgm:spPr/>
    </dgm:pt>
    <dgm:pt modelId="{47276015-47C5-44A4-878F-A497991718BA}" type="pres">
      <dgm:prSet presAssocID="{171EA8DB-F3FB-4FB3-8E39-EA29C8978C4E}" presName="ConnectorPoint" presStyleLbl="lnNode1" presStyleIdx="6" presStyleCnt="7"/>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638E1056-653D-465F-80CE-D33D13022A69}" type="pres">
      <dgm:prSet presAssocID="{171EA8DB-F3FB-4FB3-8E39-EA29C8978C4E}" presName="DropPinPlaceHolder" presStyleCnt="0"/>
      <dgm:spPr/>
    </dgm:pt>
    <dgm:pt modelId="{06328DB2-BD10-4D32-83B6-387D00F6073B}" type="pres">
      <dgm:prSet presAssocID="{171EA8DB-F3FB-4FB3-8E39-EA29C8978C4E}" presName="DropPin" presStyleLbl="alignNode1" presStyleIdx="6" presStyleCnt="7"/>
      <dgm:spPr/>
    </dgm:pt>
    <dgm:pt modelId="{AE8CD897-43CF-400D-83BE-DD1ED4714033}" type="pres">
      <dgm:prSet presAssocID="{171EA8DB-F3FB-4FB3-8E39-EA29C8978C4E}" presName="Ellipse" presStyleLbl="fgAcc1" presStyleIdx="7" presStyleCnt="8"/>
      <dgm:spPr>
        <a:solidFill>
          <a:schemeClr val="lt1">
            <a:alpha val="90000"/>
            <a:hueOff val="0"/>
            <a:satOff val="0"/>
            <a:lumOff val="0"/>
            <a:alphaOff val="0"/>
          </a:schemeClr>
        </a:solidFill>
        <a:ln w="6350" cap="flat" cmpd="sng" algn="ctr">
          <a:noFill/>
          <a:prstDash val="solid"/>
          <a:miter lim="800000"/>
        </a:ln>
        <a:effectLst/>
      </dgm:spPr>
    </dgm:pt>
    <dgm:pt modelId="{6F73961F-B6CF-4FBA-949A-E8B3DF04E0C2}" type="pres">
      <dgm:prSet presAssocID="{171EA8DB-F3FB-4FB3-8E39-EA29C8978C4E}" presName="L2TextContainer" presStyleLbl="revTx" presStyleIdx="12" presStyleCnt="14">
        <dgm:presLayoutVars>
          <dgm:bulletEnabled val="1"/>
        </dgm:presLayoutVars>
      </dgm:prSet>
      <dgm:spPr/>
    </dgm:pt>
    <dgm:pt modelId="{EC6064EE-4877-4468-A7A5-4BDBB363A81D}" type="pres">
      <dgm:prSet presAssocID="{171EA8DB-F3FB-4FB3-8E39-EA29C8978C4E}" presName="L1TextContainer" presStyleLbl="revTx" presStyleIdx="13" presStyleCnt="14">
        <dgm:presLayoutVars>
          <dgm:chMax val="1"/>
          <dgm:chPref val="1"/>
          <dgm:bulletEnabled val="1"/>
        </dgm:presLayoutVars>
      </dgm:prSet>
      <dgm:spPr/>
    </dgm:pt>
    <dgm:pt modelId="{5A10B404-D8DA-415D-8D61-C984562BAF36}" type="pres">
      <dgm:prSet presAssocID="{171EA8DB-F3FB-4FB3-8E39-EA29C8978C4E}" presName="ConnectLine" presStyleLbl="sibTrans1D1" presStyleIdx="6" presStyleCnt="7"/>
      <dgm:spPr>
        <a:noFill/>
        <a:ln w="12700" cap="flat" cmpd="sng" algn="ctr">
          <a:solidFill>
            <a:schemeClr val="accent2">
              <a:hueOff val="-6195761"/>
              <a:satOff val="0"/>
              <a:lumOff val="0"/>
              <a:alphaOff val="0"/>
            </a:schemeClr>
          </a:solidFill>
          <a:prstDash val="dash"/>
          <a:miter lim="800000"/>
        </a:ln>
        <a:effectLst/>
      </dgm:spPr>
    </dgm:pt>
    <dgm:pt modelId="{5A34D88B-F077-48A2-9C49-B3C35D827496}" type="pres">
      <dgm:prSet presAssocID="{171EA8DB-F3FB-4FB3-8E39-EA29C8978C4E}" presName="EmptyPlaceHolder" presStyleCnt="0"/>
      <dgm:spPr/>
    </dgm:pt>
  </dgm:ptLst>
  <dgm:cxnLst>
    <dgm:cxn modelId="{ED42570B-9696-4E68-AABF-FCBE25DA0994}" srcId="{2515125E-2494-4603-B8DB-D57C6717C10E}" destId="{CE6FD63F-E47D-49D8-95F4-35E863A6490C}" srcOrd="2" destOrd="0" parTransId="{B2DE3C52-3EBC-4944-BCAA-D5B590FF37FD}" sibTransId="{76F114C7-A39C-4AE2-895E-7A6D1F3B446E}"/>
    <dgm:cxn modelId="{6A564D1B-9C4A-43A2-A351-7A3C961AAF06}" type="presOf" srcId="{171EA8DB-F3FB-4FB3-8E39-EA29C8978C4E}" destId="{EC6064EE-4877-4468-A7A5-4BDBB363A81D}" srcOrd="0" destOrd="0" presId="urn:microsoft.com/office/officeart/2017/3/layout/DropPinTimeline"/>
    <dgm:cxn modelId="{6E5C451E-E9F1-44FF-B103-D61F91EDD98D}" type="presOf" srcId="{D713CFDD-F454-47A4-B7BA-F5543497E0A8}" destId="{2444DD0F-EC9D-45B0-9F52-0A8D2B482D6F}" srcOrd="0" destOrd="0" presId="urn:microsoft.com/office/officeart/2017/3/layout/DropPinTimeline"/>
    <dgm:cxn modelId="{1C4E361F-FBE0-441D-85ED-908CEEBC43C5}" srcId="{2515125E-2494-4603-B8DB-D57C6717C10E}" destId="{9BFAB36F-58D4-4BF9-A02B-19F482B15B23}" srcOrd="1" destOrd="0" parTransId="{E315837B-DB55-4593-8BEF-72D511D674B1}" sibTransId="{E3B30674-A15D-4E3E-8022-0D4BB57407A1}"/>
    <dgm:cxn modelId="{2B9A452E-A4E4-4A30-9456-3BF19578B6E4}" type="presOf" srcId="{D31F951B-8046-4540-9B4D-3A08A1CF7DD8}" destId="{A52A4E39-8D86-4D14-BDE9-8C9084C0C856}" srcOrd="0" destOrd="0" presId="urn:microsoft.com/office/officeart/2017/3/layout/DropPinTimeline"/>
    <dgm:cxn modelId="{0FA48B34-9E09-41C2-A8F1-B5037FA9C607}" type="presOf" srcId="{F48D6767-3B7A-467A-A40C-45CC887CD4D3}" destId="{1ABC99A6-4CE9-4881-946A-6F7644B99119}" srcOrd="0" destOrd="0" presId="urn:microsoft.com/office/officeart/2017/3/layout/DropPinTimeline"/>
    <dgm:cxn modelId="{6B778B3C-F8D8-4A06-86E7-3A92D1AA2798}" type="presOf" srcId="{1EDF8AD6-74DF-49C4-BC9C-69CF7F01E66C}" destId="{5A435C26-4879-467E-B1CC-3184B6F9598E}" srcOrd="0" destOrd="0" presId="urn:microsoft.com/office/officeart/2017/3/layout/DropPinTimeline"/>
    <dgm:cxn modelId="{759D9161-8B5B-456B-9F7C-49BE72033004}" type="presOf" srcId="{A8B17E29-A3EF-470E-9E22-651F56B9FB05}" destId="{BC0E5954-C2A3-4922-BC6A-5B4870520DA8}" srcOrd="0" destOrd="0" presId="urn:microsoft.com/office/officeart/2017/3/layout/DropPinTimeline"/>
    <dgm:cxn modelId="{9096FD61-B3DC-459B-B59A-5E89755D93E1}" srcId="{30822C0C-F223-4FF8-A413-DFEBA5417725}" destId="{1EDF8AD6-74DF-49C4-BC9C-69CF7F01E66C}" srcOrd="0" destOrd="0" parTransId="{C77AE5B3-70A4-4EE2-9C9F-818F97E63CDE}" sibTransId="{D2C5A84F-F12F-4D6D-8612-0DF4AF7F316D}"/>
    <dgm:cxn modelId="{3E20FF63-0C54-4D41-A960-5176E47F0AC8}" srcId="{2515125E-2494-4603-B8DB-D57C6717C10E}" destId="{D713CFDD-F454-47A4-B7BA-F5543497E0A8}" srcOrd="0" destOrd="0" parTransId="{BC4BED04-1626-4EA3-AE31-3F14FD05FB71}" sibTransId="{2EE60D1B-D9B1-48CB-9A03-DD97087F7A52}"/>
    <dgm:cxn modelId="{8F32C445-116C-417B-B315-8BB8F7F6D183}" srcId="{2515125E-2494-4603-B8DB-D57C6717C10E}" destId="{7FFB0831-C676-4F51-9195-864C0575CD63}" srcOrd="5" destOrd="0" parTransId="{5BF4AE50-4938-4710-BBA0-9664F7F17C81}" sibTransId="{D35FEBB8-58A7-49CD-A60C-485F9D8E3778}"/>
    <dgm:cxn modelId="{28EB5167-05D7-4568-BAAE-1BDA2DD4041D}" srcId="{CE6FD63F-E47D-49D8-95F4-35E863A6490C}" destId="{320C9DCF-AE86-4469-88F9-88858D3863FD}" srcOrd="0" destOrd="0" parTransId="{8ACF5987-7BEA-4419-808F-2A50D5A2C3EE}" sibTransId="{5B273C75-B261-4B84-AA30-8212D7D6F31D}"/>
    <dgm:cxn modelId="{AE15946B-A58E-40AC-B27A-B151E380A14B}" srcId="{2515125E-2494-4603-B8DB-D57C6717C10E}" destId="{30822C0C-F223-4FF8-A413-DFEBA5417725}" srcOrd="3" destOrd="0" parTransId="{A059AD0E-105A-4C0F-921A-D2C5F3D3C332}" sibTransId="{D3AB09BB-AABF-47E2-AC05-B70B8ECA5DCD}"/>
    <dgm:cxn modelId="{EEC3814C-A23E-4A5E-B3AE-5A42307B2279}" type="presOf" srcId="{7FFB0831-C676-4F51-9195-864C0575CD63}" destId="{70AC8DFB-9DC0-4F7A-99F4-7FFF7C56ECB8}" srcOrd="0" destOrd="0" presId="urn:microsoft.com/office/officeart/2017/3/layout/DropPinTimeline"/>
    <dgm:cxn modelId="{7DE0776F-4B39-45E2-8E12-D3BBCBAEF5EE}" type="presOf" srcId="{D677CB34-73DF-4B62-BE8D-666ACCD09C16}" destId="{F1516965-D99D-4DA6-8831-3FFF54A9A222}" srcOrd="0" destOrd="0" presId="urn:microsoft.com/office/officeart/2017/3/layout/DropPinTimeline"/>
    <dgm:cxn modelId="{E9D8E06F-F2D9-4669-B54D-9B386184E71A}" srcId="{7FFB0831-C676-4F51-9195-864C0575CD63}" destId="{A18CD92B-24DE-43C1-903D-3F0B7A20AC2E}" srcOrd="0" destOrd="0" parTransId="{6DBC484E-7D47-40A9-82A9-06376A8A5384}" sibTransId="{ED8E7763-BE7E-46E0-A661-A0EF1E1AF12B}"/>
    <dgm:cxn modelId="{6322D174-9058-4863-BED1-616B249DD9AD}" srcId="{F48D6767-3B7A-467A-A40C-45CC887CD4D3}" destId="{A8B17E29-A3EF-470E-9E22-651F56B9FB05}" srcOrd="0" destOrd="0" parTransId="{7E8ED06B-9A1B-4C37-8057-8FA2FB34B97F}" sibTransId="{50448358-7AAB-49E4-B8A3-29A1D77D676E}"/>
    <dgm:cxn modelId="{8909EF81-914B-4072-A44C-188F896647AB}" srcId="{2515125E-2494-4603-B8DB-D57C6717C10E}" destId="{F48D6767-3B7A-467A-A40C-45CC887CD4D3}" srcOrd="4" destOrd="0" parTransId="{4F3796DF-5A7F-4507-9441-54AA145BF33E}" sibTransId="{8295B7E4-9557-4166-8F62-AC5CB4F7098F}"/>
    <dgm:cxn modelId="{13EC7A8A-C3A0-4AB1-9CEE-0D61F5A14E3B}" type="presOf" srcId="{0CFBB847-D7E2-4E0C-93F2-882DE85E0749}" destId="{6F73961F-B6CF-4FBA-949A-E8B3DF04E0C2}" srcOrd="0" destOrd="0" presId="urn:microsoft.com/office/officeart/2017/3/layout/DropPinTimeline"/>
    <dgm:cxn modelId="{3F24D992-819A-4BDE-BE61-ECACC378B112}" type="presOf" srcId="{A18CD92B-24DE-43C1-903D-3F0B7A20AC2E}" destId="{9F654587-4C78-4595-95B9-D6A188A7BF0D}" srcOrd="0" destOrd="0" presId="urn:microsoft.com/office/officeart/2017/3/layout/DropPinTimeline"/>
    <dgm:cxn modelId="{C64ED199-08C1-4647-ABA4-DF9DE08835BF}" srcId="{9BFAB36F-58D4-4BF9-A02B-19F482B15B23}" destId="{D31F951B-8046-4540-9B4D-3A08A1CF7DD8}" srcOrd="0" destOrd="0" parTransId="{2DD6F67B-F2F7-4F77-A0CF-1EB7FBC42B08}" sibTransId="{2D415FCC-AF75-4ED4-B1E4-37FF97E00D55}"/>
    <dgm:cxn modelId="{B8536FA3-D983-46BA-9966-0034D093DBFC}" type="presOf" srcId="{320C9DCF-AE86-4469-88F9-88858D3863FD}" destId="{26857FA2-4AAA-4D8C-9F2D-9D07D49876C3}" srcOrd="0" destOrd="0" presId="urn:microsoft.com/office/officeart/2017/3/layout/DropPinTimeline"/>
    <dgm:cxn modelId="{7A4490A4-64E3-413F-AEE2-359561736C5C}" srcId="{D713CFDD-F454-47A4-B7BA-F5543497E0A8}" destId="{D677CB34-73DF-4B62-BE8D-666ACCD09C16}" srcOrd="0" destOrd="0" parTransId="{47D8E6B2-168D-4C8C-89CC-80CE2329EB71}" sibTransId="{8168C5E1-2B4A-406E-BEF5-A5AFCCB0A52D}"/>
    <dgm:cxn modelId="{5669D5A5-16D7-4B3C-A75F-1F1F531F739E}" srcId="{2515125E-2494-4603-B8DB-D57C6717C10E}" destId="{171EA8DB-F3FB-4FB3-8E39-EA29C8978C4E}" srcOrd="6" destOrd="0" parTransId="{439055C3-6C71-4261-AF52-22447E32BC9E}" sibTransId="{60BFFB06-67A0-4F18-8257-9B6C0AEA7B7C}"/>
    <dgm:cxn modelId="{C882A1AD-C54A-48F2-B0AE-A85766909363}" type="presOf" srcId="{30822C0C-F223-4FF8-A413-DFEBA5417725}" destId="{8D20DB67-486F-4D21-B71E-2B68567B2B17}" srcOrd="0" destOrd="0" presId="urn:microsoft.com/office/officeart/2017/3/layout/DropPinTimeline"/>
    <dgm:cxn modelId="{F3012EB1-69B3-455F-9F3E-809DEF39D9DE}" type="presOf" srcId="{2515125E-2494-4603-B8DB-D57C6717C10E}" destId="{B45889EA-1243-49F8-AE67-0E35EE8F448B}" srcOrd="0" destOrd="0" presId="urn:microsoft.com/office/officeart/2017/3/layout/DropPinTimeline"/>
    <dgm:cxn modelId="{C46152B2-E9B7-4A80-AD90-5E5246245469}" type="presOf" srcId="{9BFAB36F-58D4-4BF9-A02B-19F482B15B23}" destId="{469205E5-13F1-40EB-B859-A1D6E6518655}" srcOrd="0" destOrd="0" presId="urn:microsoft.com/office/officeart/2017/3/layout/DropPinTimeline"/>
    <dgm:cxn modelId="{2C9775B9-CF24-48C2-B71C-A58F50C0E975}" srcId="{171EA8DB-F3FB-4FB3-8E39-EA29C8978C4E}" destId="{0CFBB847-D7E2-4E0C-93F2-882DE85E0749}" srcOrd="0" destOrd="0" parTransId="{92461B86-FA44-4533-A648-A3FB9426CD6B}" sibTransId="{EED2AAD9-9113-474B-82FD-7E11AE9762BF}"/>
    <dgm:cxn modelId="{AA1165FC-F14F-4B5E-AF0F-F9FD9F7F7FA9}" type="presOf" srcId="{CE6FD63F-E47D-49D8-95F4-35E863A6490C}" destId="{03F04C27-E373-40CD-9AD9-EFD836A15E25}" srcOrd="0" destOrd="0" presId="urn:microsoft.com/office/officeart/2017/3/layout/DropPinTimeline"/>
    <dgm:cxn modelId="{9BC3BEF2-C224-488F-B829-75ACB1D5FA4D}" type="presParOf" srcId="{B45889EA-1243-49F8-AE67-0E35EE8F448B}" destId="{ED040BFE-1A32-4DC3-9456-7C4FB05CEEAD}" srcOrd="0" destOrd="0" presId="urn:microsoft.com/office/officeart/2017/3/layout/DropPinTimeline"/>
    <dgm:cxn modelId="{B4470517-AD98-4AA0-9421-DC8EF2B73AF2}" type="presParOf" srcId="{B45889EA-1243-49F8-AE67-0E35EE8F448B}" destId="{E1BD170B-1C19-4F90-8141-7EA7E3ACF5B7}" srcOrd="1" destOrd="0" presId="urn:microsoft.com/office/officeart/2017/3/layout/DropPinTimeline"/>
    <dgm:cxn modelId="{BC77B1AD-C975-42A3-9191-81AA3FC1ECEB}" type="presParOf" srcId="{E1BD170B-1C19-4F90-8141-7EA7E3ACF5B7}" destId="{CDFADCDD-AC38-4DF4-B001-481A1E8292BA}" srcOrd="0" destOrd="0" presId="urn:microsoft.com/office/officeart/2017/3/layout/DropPinTimeline"/>
    <dgm:cxn modelId="{8231FB48-A30B-47BB-9315-064478FF0102}" type="presParOf" srcId="{CDFADCDD-AC38-4DF4-B001-481A1E8292BA}" destId="{62034361-9E4F-49F9-8CFF-04ADBEE520FD}" srcOrd="0" destOrd="0" presId="urn:microsoft.com/office/officeart/2017/3/layout/DropPinTimeline"/>
    <dgm:cxn modelId="{00A7F73F-155B-4972-B5AE-E751251D6C70}" type="presParOf" srcId="{CDFADCDD-AC38-4DF4-B001-481A1E8292BA}" destId="{D0AB76F6-7BE3-4441-B095-1521AB57F09B}" srcOrd="1" destOrd="0" presId="urn:microsoft.com/office/officeart/2017/3/layout/DropPinTimeline"/>
    <dgm:cxn modelId="{873B5580-C1A3-401E-AC32-36035EFA64A9}" type="presParOf" srcId="{D0AB76F6-7BE3-4441-B095-1521AB57F09B}" destId="{26942C88-3C35-4397-A7A8-E478D544CB69}" srcOrd="0" destOrd="0" presId="urn:microsoft.com/office/officeart/2017/3/layout/DropPinTimeline"/>
    <dgm:cxn modelId="{79BF6F99-3BFB-4C6F-9DB1-59CCC70EA5C6}" type="presParOf" srcId="{D0AB76F6-7BE3-4441-B095-1521AB57F09B}" destId="{278A4CCC-5AD0-4429-80B5-437E9E89ECA8}" srcOrd="1" destOrd="0" presId="urn:microsoft.com/office/officeart/2017/3/layout/DropPinTimeline"/>
    <dgm:cxn modelId="{28CF6990-F1B2-4A78-9228-64B517E865D6}" type="presParOf" srcId="{CDFADCDD-AC38-4DF4-B001-481A1E8292BA}" destId="{F1516965-D99D-4DA6-8831-3FFF54A9A222}" srcOrd="2" destOrd="0" presId="urn:microsoft.com/office/officeart/2017/3/layout/DropPinTimeline"/>
    <dgm:cxn modelId="{285F0DAE-CECB-46AC-984C-8D4A0BD3CFD1}" type="presParOf" srcId="{CDFADCDD-AC38-4DF4-B001-481A1E8292BA}" destId="{2444DD0F-EC9D-45B0-9F52-0A8D2B482D6F}" srcOrd="3" destOrd="0" presId="urn:microsoft.com/office/officeart/2017/3/layout/DropPinTimeline"/>
    <dgm:cxn modelId="{EFE1F710-D860-487A-885D-CFEBC3DA8F31}" type="presParOf" srcId="{CDFADCDD-AC38-4DF4-B001-481A1E8292BA}" destId="{A8C74610-E875-4056-983C-815A8A8DF468}" srcOrd="4" destOrd="0" presId="urn:microsoft.com/office/officeart/2017/3/layout/DropPinTimeline"/>
    <dgm:cxn modelId="{3939F66E-21AD-487F-AE87-E9376BE10834}" type="presParOf" srcId="{CDFADCDD-AC38-4DF4-B001-481A1E8292BA}" destId="{B0157902-5E6A-4C86-AFF0-3ADBD47341BE}" srcOrd="5" destOrd="0" presId="urn:microsoft.com/office/officeart/2017/3/layout/DropPinTimeline"/>
    <dgm:cxn modelId="{56403A49-2F94-4E6E-9A57-C7480AE36F9C}" type="presParOf" srcId="{E1BD170B-1C19-4F90-8141-7EA7E3ACF5B7}" destId="{6683AF41-A517-40AD-BFA1-64478D682E06}" srcOrd="1" destOrd="0" presId="urn:microsoft.com/office/officeart/2017/3/layout/DropPinTimeline"/>
    <dgm:cxn modelId="{046B8F6F-46FF-4ABD-A65A-86187D540CBC}" type="presParOf" srcId="{E1BD170B-1C19-4F90-8141-7EA7E3ACF5B7}" destId="{122CB5FF-E519-4815-9CE4-9EC7853E39A0}" srcOrd="2" destOrd="0" presId="urn:microsoft.com/office/officeart/2017/3/layout/DropPinTimeline"/>
    <dgm:cxn modelId="{61353DD7-219D-4CA2-B69A-509A9F183415}" type="presParOf" srcId="{122CB5FF-E519-4815-9CE4-9EC7853E39A0}" destId="{D96FE1C7-8B3F-4C54-BF31-34C3722098B2}" srcOrd="0" destOrd="0" presId="urn:microsoft.com/office/officeart/2017/3/layout/DropPinTimeline"/>
    <dgm:cxn modelId="{FEDB463B-6DEE-48E8-A3AB-142211F626BF}" type="presParOf" srcId="{122CB5FF-E519-4815-9CE4-9EC7853E39A0}" destId="{6282B4C6-4605-49D8-87DB-75EFCAF21A68}" srcOrd="1" destOrd="0" presId="urn:microsoft.com/office/officeart/2017/3/layout/DropPinTimeline"/>
    <dgm:cxn modelId="{AE299767-4BA6-4F71-8D3C-B8775E04FB64}" type="presParOf" srcId="{6282B4C6-4605-49D8-87DB-75EFCAF21A68}" destId="{73F40483-0636-4D31-8217-33FD92265775}" srcOrd="0" destOrd="0" presId="urn:microsoft.com/office/officeart/2017/3/layout/DropPinTimeline"/>
    <dgm:cxn modelId="{D749D55D-48E6-4BCD-BE28-6DBA8C16BE29}" type="presParOf" srcId="{6282B4C6-4605-49D8-87DB-75EFCAF21A68}" destId="{C7D64EB3-6EBB-404C-A5DE-C85202651964}" srcOrd="1" destOrd="0" presId="urn:microsoft.com/office/officeart/2017/3/layout/DropPinTimeline"/>
    <dgm:cxn modelId="{F6EFB64B-B8E7-447F-9CE3-9AA09D4212A9}" type="presParOf" srcId="{122CB5FF-E519-4815-9CE4-9EC7853E39A0}" destId="{A52A4E39-8D86-4D14-BDE9-8C9084C0C856}" srcOrd="2" destOrd="0" presId="urn:microsoft.com/office/officeart/2017/3/layout/DropPinTimeline"/>
    <dgm:cxn modelId="{2F834A68-165E-44E6-A67C-93FB674FC2A6}" type="presParOf" srcId="{122CB5FF-E519-4815-9CE4-9EC7853E39A0}" destId="{469205E5-13F1-40EB-B859-A1D6E6518655}" srcOrd="3" destOrd="0" presId="urn:microsoft.com/office/officeart/2017/3/layout/DropPinTimeline"/>
    <dgm:cxn modelId="{27AD6310-1C88-4804-BFA0-252369239DFC}" type="presParOf" srcId="{122CB5FF-E519-4815-9CE4-9EC7853E39A0}" destId="{05AA0DFC-9EC8-4FE7-85FB-896D01DD748B}" srcOrd="4" destOrd="0" presId="urn:microsoft.com/office/officeart/2017/3/layout/DropPinTimeline"/>
    <dgm:cxn modelId="{342CAFE8-EDBF-4042-A311-D0B2BDD768A4}" type="presParOf" srcId="{122CB5FF-E519-4815-9CE4-9EC7853E39A0}" destId="{542291BD-FFE6-42FC-9610-96A278772022}" srcOrd="5" destOrd="0" presId="urn:microsoft.com/office/officeart/2017/3/layout/DropPinTimeline"/>
    <dgm:cxn modelId="{4A1097B2-8323-4E6F-835B-75E2DDB1270D}" type="presParOf" srcId="{E1BD170B-1C19-4F90-8141-7EA7E3ACF5B7}" destId="{143A5B62-7452-4349-B801-BE18CD001D7E}" srcOrd="3" destOrd="0" presId="urn:microsoft.com/office/officeart/2017/3/layout/DropPinTimeline"/>
    <dgm:cxn modelId="{6692E1DB-6897-4F34-BC7C-2BB17CE9C7AA}" type="presParOf" srcId="{E1BD170B-1C19-4F90-8141-7EA7E3ACF5B7}" destId="{2DCDCDD7-8DB8-4E49-92B2-42FDF662A46E}" srcOrd="4" destOrd="0" presId="urn:microsoft.com/office/officeart/2017/3/layout/DropPinTimeline"/>
    <dgm:cxn modelId="{D2017604-5C65-4C31-9B57-3858E40A9253}" type="presParOf" srcId="{2DCDCDD7-8DB8-4E49-92B2-42FDF662A46E}" destId="{53D2F4DD-2DF6-41A8-91EA-1FF1DF480C2B}" srcOrd="0" destOrd="0" presId="urn:microsoft.com/office/officeart/2017/3/layout/DropPinTimeline"/>
    <dgm:cxn modelId="{C71D4CB4-8E0A-4418-8B16-163BE8C080C4}" type="presParOf" srcId="{2DCDCDD7-8DB8-4E49-92B2-42FDF662A46E}" destId="{ACE5CBED-F7E4-432F-AC6A-7452093059A1}" srcOrd="1" destOrd="0" presId="urn:microsoft.com/office/officeart/2017/3/layout/DropPinTimeline"/>
    <dgm:cxn modelId="{1E9CDE30-CEF1-4C8A-B77A-8ECC6466FDDE}" type="presParOf" srcId="{ACE5CBED-F7E4-432F-AC6A-7452093059A1}" destId="{6F92B5F2-F89E-4C30-8454-2CC8864E46CC}" srcOrd="0" destOrd="0" presId="urn:microsoft.com/office/officeart/2017/3/layout/DropPinTimeline"/>
    <dgm:cxn modelId="{4AA2D59E-F2B9-4470-A72E-D3647611E221}" type="presParOf" srcId="{ACE5CBED-F7E4-432F-AC6A-7452093059A1}" destId="{8984C21B-6D7A-4889-ABC8-A99DCBA27926}" srcOrd="1" destOrd="0" presId="urn:microsoft.com/office/officeart/2017/3/layout/DropPinTimeline"/>
    <dgm:cxn modelId="{827C0E7D-E767-45F3-B8F7-6967AC7D7059}" type="presParOf" srcId="{2DCDCDD7-8DB8-4E49-92B2-42FDF662A46E}" destId="{26857FA2-4AAA-4D8C-9F2D-9D07D49876C3}" srcOrd="2" destOrd="0" presId="urn:microsoft.com/office/officeart/2017/3/layout/DropPinTimeline"/>
    <dgm:cxn modelId="{3BA0E3C6-D146-44DB-A386-FDF1D9A9F5F3}" type="presParOf" srcId="{2DCDCDD7-8DB8-4E49-92B2-42FDF662A46E}" destId="{03F04C27-E373-40CD-9AD9-EFD836A15E25}" srcOrd="3" destOrd="0" presId="urn:microsoft.com/office/officeart/2017/3/layout/DropPinTimeline"/>
    <dgm:cxn modelId="{167DEC60-77FA-4EF0-9329-8869E89A38AB}" type="presParOf" srcId="{2DCDCDD7-8DB8-4E49-92B2-42FDF662A46E}" destId="{3F689F10-8C0B-4C2F-A6B2-ECE734D9F0C4}" srcOrd="4" destOrd="0" presId="urn:microsoft.com/office/officeart/2017/3/layout/DropPinTimeline"/>
    <dgm:cxn modelId="{EB819043-E3B1-4B27-B66B-89A65065E999}" type="presParOf" srcId="{2DCDCDD7-8DB8-4E49-92B2-42FDF662A46E}" destId="{160D7667-0157-47F5-B823-00B27E17DCDD}" srcOrd="5" destOrd="0" presId="urn:microsoft.com/office/officeart/2017/3/layout/DropPinTimeline"/>
    <dgm:cxn modelId="{6BD4659A-F92C-4DDB-9E2D-406EE35DED15}" type="presParOf" srcId="{E1BD170B-1C19-4F90-8141-7EA7E3ACF5B7}" destId="{79A89E37-A1DC-487F-9162-A69874CE9628}" srcOrd="5" destOrd="0" presId="urn:microsoft.com/office/officeart/2017/3/layout/DropPinTimeline"/>
    <dgm:cxn modelId="{8093CDBF-EAAA-4DE4-9425-BC171DF949E8}" type="presParOf" srcId="{E1BD170B-1C19-4F90-8141-7EA7E3ACF5B7}" destId="{D7D22296-DDF3-4FA2-92CA-CF65881401BF}" srcOrd="6" destOrd="0" presId="urn:microsoft.com/office/officeart/2017/3/layout/DropPinTimeline"/>
    <dgm:cxn modelId="{D3AC2254-C153-43A6-B1BE-8365F1D02D9C}" type="presParOf" srcId="{D7D22296-DDF3-4FA2-92CA-CF65881401BF}" destId="{22176274-206E-4EA5-9631-4F94877DFA40}" srcOrd="0" destOrd="0" presId="urn:microsoft.com/office/officeart/2017/3/layout/DropPinTimeline"/>
    <dgm:cxn modelId="{BD3E3D86-2DE3-4B97-8F12-F2FFB67132FB}" type="presParOf" srcId="{D7D22296-DDF3-4FA2-92CA-CF65881401BF}" destId="{F69F068A-102B-46BE-941E-6F9176424367}" srcOrd="1" destOrd="0" presId="urn:microsoft.com/office/officeart/2017/3/layout/DropPinTimeline"/>
    <dgm:cxn modelId="{E26ABA7D-2D71-433F-AEEC-057745863C87}" type="presParOf" srcId="{F69F068A-102B-46BE-941E-6F9176424367}" destId="{1B3FC8E4-9BEE-4DF8-B84D-BC60590A1982}" srcOrd="0" destOrd="0" presId="urn:microsoft.com/office/officeart/2017/3/layout/DropPinTimeline"/>
    <dgm:cxn modelId="{9DE5F603-4E6B-4F80-AAD7-10DC702D8E6B}" type="presParOf" srcId="{F69F068A-102B-46BE-941E-6F9176424367}" destId="{9A280A21-4C78-4887-93AC-D2DB4E04ECC8}" srcOrd="1" destOrd="0" presId="urn:microsoft.com/office/officeart/2017/3/layout/DropPinTimeline"/>
    <dgm:cxn modelId="{5F2E5019-C6A1-4B6B-AF69-AEB41810C764}" type="presParOf" srcId="{D7D22296-DDF3-4FA2-92CA-CF65881401BF}" destId="{5A435C26-4879-467E-B1CC-3184B6F9598E}" srcOrd="2" destOrd="0" presId="urn:microsoft.com/office/officeart/2017/3/layout/DropPinTimeline"/>
    <dgm:cxn modelId="{A3DF3E7B-EFC3-42F8-91F3-99E7471E5D91}" type="presParOf" srcId="{D7D22296-DDF3-4FA2-92CA-CF65881401BF}" destId="{8D20DB67-486F-4D21-B71E-2B68567B2B17}" srcOrd="3" destOrd="0" presId="urn:microsoft.com/office/officeart/2017/3/layout/DropPinTimeline"/>
    <dgm:cxn modelId="{7C0C2BB1-E34C-4261-AE2A-6D2F021571C4}" type="presParOf" srcId="{D7D22296-DDF3-4FA2-92CA-CF65881401BF}" destId="{7A4F62FC-8BA7-4EA2-8135-4BFBC06A4DEC}" srcOrd="4" destOrd="0" presId="urn:microsoft.com/office/officeart/2017/3/layout/DropPinTimeline"/>
    <dgm:cxn modelId="{AA57C037-E946-4969-80DF-ECAF12A6CED3}" type="presParOf" srcId="{D7D22296-DDF3-4FA2-92CA-CF65881401BF}" destId="{A9A8D6E0-4184-4D9B-B6C9-85F0A8F9E1B3}" srcOrd="5" destOrd="0" presId="urn:microsoft.com/office/officeart/2017/3/layout/DropPinTimeline"/>
    <dgm:cxn modelId="{C44552BD-BCE3-4120-9ADA-F0F8C04EF034}" type="presParOf" srcId="{E1BD170B-1C19-4F90-8141-7EA7E3ACF5B7}" destId="{4FE42C0A-E4D7-4E6B-8573-C0FC3FF66519}" srcOrd="7" destOrd="0" presId="urn:microsoft.com/office/officeart/2017/3/layout/DropPinTimeline"/>
    <dgm:cxn modelId="{2108E639-D177-420E-9B75-79BDA804FF59}" type="presParOf" srcId="{E1BD170B-1C19-4F90-8141-7EA7E3ACF5B7}" destId="{2247D4A7-975D-4CDE-BFE9-6161ED18D0CF}" srcOrd="8" destOrd="0" presId="urn:microsoft.com/office/officeart/2017/3/layout/DropPinTimeline"/>
    <dgm:cxn modelId="{1BF02559-8C82-4A0C-873B-2C2B43B373D0}" type="presParOf" srcId="{2247D4A7-975D-4CDE-BFE9-6161ED18D0CF}" destId="{08D98A1D-CFB0-4BC7-B2F3-732DC1C494DA}" srcOrd="0" destOrd="0" presId="urn:microsoft.com/office/officeart/2017/3/layout/DropPinTimeline"/>
    <dgm:cxn modelId="{3F334225-2CFC-46DE-A582-05B3EEA88E45}" type="presParOf" srcId="{2247D4A7-975D-4CDE-BFE9-6161ED18D0CF}" destId="{EF116062-A7E5-44C4-B432-CC087ED752FF}" srcOrd="1" destOrd="0" presId="urn:microsoft.com/office/officeart/2017/3/layout/DropPinTimeline"/>
    <dgm:cxn modelId="{0FE4502A-2236-4E61-ABD1-AD396C345433}" type="presParOf" srcId="{EF116062-A7E5-44C4-B432-CC087ED752FF}" destId="{4040CD2C-F235-4424-920B-9D3F8C006C7B}" srcOrd="0" destOrd="0" presId="urn:microsoft.com/office/officeart/2017/3/layout/DropPinTimeline"/>
    <dgm:cxn modelId="{C0FED516-D3C9-4FDC-B8B5-CEF9228C2146}" type="presParOf" srcId="{EF116062-A7E5-44C4-B432-CC087ED752FF}" destId="{9489DBAF-95BD-4FD1-B696-54ADF3887731}" srcOrd="1" destOrd="0" presId="urn:microsoft.com/office/officeart/2017/3/layout/DropPinTimeline"/>
    <dgm:cxn modelId="{62357195-13AA-4A1A-B55A-EB8B47710F1A}" type="presParOf" srcId="{2247D4A7-975D-4CDE-BFE9-6161ED18D0CF}" destId="{BC0E5954-C2A3-4922-BC6A-5B4870520DA8}" srcOrd="2" destOrd="0" presId="urn:microsoft.com/office/officeart/2017/3/layout/DropPinTimeline"/>
    <dgm:cxn modelId="{042E9B26-0AAD-4DC6-AB2B-F6028CEC3640}" type="presParOf" srcId="{2247D4A7-975D-4CDE-BFE9-6161ED18D0CF}" destId="{1ABC99A6-4CE9-4881-946A-6F7644B99119}" srcOrd="3" destOrd="0" presId="urn:microsoft.com/office/officeart/2017/3/layout/DropPinTimeline"/>
    <dgm:cxn modelId="{7CEDDD60-7F2E-4700-8B64-D95737F3F6D7}" type="presParOf" srcId="{2247D4A7-975D-4CDE-BFE9-6161ED18D0CF}" destId="{D06C97D2-5142-486E-A24A-4A9EEF884D33}" srcOrd="4" destOrd="0" presId="urn:microsoft.com/office/officeart/2017/3/layout/DropPinTimeline"/>
    <dgm:cxn modelId="{78FCB8F5-C087-4193-BC6C-77EDAA2F83B1}" type="presParOf" srcId="{2247D4A7-975D-4CDE-BFE9-6161ED18D0CF}" destId="{17417B66-2FED-4BED-9154-2375B39C0946}" srcOrd="5" destOrd="0" presId="urn:microsoft.com/office/officeart/2017/3/layout/DropPinTimeline"/>
    <dgm:cxn modelId="{B92B3711-66C1-4260-9E4E-66523253E674}" type="presParOf" srcId="{E1BD170B-1C19-4F90-8141-7EA7E3ACF5B7}" destId="{EB2595C9-9EAF-4DE9-8431-41F244F68182}" srcOrd="9" destOrd="0" presId="urn:microsoft.com/office/officeart/2017/3/layout/DropPinTimeline"/>
    <dgm:cxn modelId="{8483E1AC-291B-4073-B802-F5AC1473BF91}" type="presParOf" srcId="{E1BD170B-1C19-4F90-8141-7EA7E3ACF5B7}" destId="{A99E1590-D017-430A-954E-30A668F51B1B}" srcOrd="10" destOrd="0" presId="urn:microsoft.com/office/officeart/2017/3/layout/DropPinTimeline"/>
    <dgm:cxn modelId="{5A918C5A-9B01-4C39-B21D-F701A0BFB1AC}" type="presParOf" srcId="{A99E1590-D017-430A-954E-30A668F51B1B}" destId="{24BE5B41-F6C5-4A6C-9735-BE9218A7238C}" srcOrd="0" destOrd="0" presId="urn:microsoft.com/office/officeart/2017/3/layout/DropPinTimeline"/>
    <dgm:cxn modelId="{7BD3EC34-F24A-4E95-9489-83987EDF9292}" type="presParOf" srcId="{A99E1590-D017-430A-954E-30A668F51B1B}" destId="{08DDE99A-AF56-4494-A83E-D3AE50FBD4F5}" srcOrd="1" destOrd="0" presId="urn:microsoft.com/office/officeart/2017/3/layout/DropPinTimeline"/>
    <dgm:cxn modelId="{D23C770D-406D-4B93-813A-1B201D9FBC91}" type="presParOf" srcId="{08DDE99A-AF56-4494-A83E-D3AE50FBD4F5}" destId="{F3CF452F-08C3-4AD9-A737-07EC39E01D52}" srcOrd="0" destOrd="0" presId="urn:microsoft.com/office/officeart/2017/3/layout/DropPinTimeline"/>
    <dgm:cxn modelId="{8ED9FE5C-17A0-401D-A289-D55D9F46118D}" type="presParOf" srcId="{08DDE99A-AF56-4494-A83E-D3AE50FBD4F5}" destId="{28598B91-6AAD-4E15-9629-DDDA6705698C}" srcOrd="1" destOrd="0" presId="urn:microsoft.com/office/officeart/2017/3/layout/DropPinTimeline"/>
    <dgm:cxn modelId="{1E5B1F1F-2967-4E49-B1CD-8B4344F8F2C2}" type="presParOf" srcId="{A99E1590-D017-430A-954E-30A668F51B1B}" destId="{9F654587-4C78-4595-95B9-D6A188A7BF0D}" srcOrd="2" destOrd="0" presId="urn:microsoft.com/office/officeart/2017/3/layout/DropPinTimeline"/>
    <dgm:cxn modelId="{6C5628A1-B6CE-4575-B55C-0313893F05E7}" type="presParOf" srcId="{A99E1590-D017-430A-954E-30A668F51B1B}" destId="{70AC8DFB-9DC0-4F7A-99F4-7FFF7C56ECB8}" srcOrd="3" destOrd="0" presId="urn:microsoft.com/office/officeart/2017/3/layout/DropPinTimeline"/>
    <dgm:cxn modelId="{2AB86E7A-19EA-4701-B477-02A4B43A1051}" type="presParOf" srcId="{A99E1590-D017-430A-954E-30A668F51B1B}" destId="{EB21AFAD-5673-4ED0-BE06-61D6476B78BD}" srcOrd="4" destOrd="0" presId="urn:microsoft.com/office/officeart/2017/3/layout/DropPinTimeline"/>
    <dgm:cxn modelId="{A93CBF15-64E4-475B-9146-578AE56C3E74}" type="presParOf" srcId="{A99E1590-D017-430A-954E-30A668F51B1B}" destId="{B5FB20C0-12E6-49FC-877C-F4C8354928F4}" srcOrd="5" destOrd="0" presId="urn:microsoft.com/office/officeart/2017/3/layout/DropPinTimeline"/>
    <dgm:cxn modelId="{44291247-2FF1-4B83-88C1-94E49A730549}" type="presParOf" srcId="{E1BD170B-1C19-4F90-8141-7EA7E3ACF5B7}" destId="{0B0754FC-F626-4787-8930-83A08DB76110}" srcOrd="11" destOrd="0" presId="urn:microsoft.com/office/officeart/2017/3/layout/DropPinTimeline"/>
    <dgm:cxn modelId="{463B3CF3-E4DD-42AE-8337-37088BFD0539}" type="presParOf" srcId="{E1BD170B-1C19-4F90-8141-7EA7E3ACF5B7}" destId="{DFB1540F-F812-43B2-A254-80AA5145858A}" srcOrd="12" destOrd="0" presId="urn:microsoft.com/office/officeart/2017/3/layout/DropPinTimeline"/>
    <dgm:cxn modelId="{AA22FB3A-0625-41C6-A623-0A4CC510D72F}" type="presParOf" srcId="{DFB1540F-F812-43B2-A254-80AA5145858A}" destId="{47276015-47C5-44A4-878F-A497991718BA}" srcOrd="0" destOrd="0" presId="urn:microsoft.com/office/officeart/2017/3/layout/DropPinTimeline"/>
    <dgm:cxn modelId="{5256E003-3122-4FEC-AB24-3237600D4461}" type="presParOf" srcId="{DFB1540F-F812-43B2-A254-80AA5145858A}" destId="{638E1056-653D-465F-80CE-D33D13022A69}" srcOrd="1" destOrd="0" presId="urn:microsoft.com/office/officeart/2017/3/layout/DropPinTimeline"/>
    <dgm:cxn modelId="{68F8BE82-9733-4394-8C53-905B28BD90CB}" type="presParOf" srcId="{638E1056-653D-465F-80CE-D33D13022A69}" destId="{06328DB2-BD10-4D32-83B6-387D00F6073B}" srcOrd="0" destOrd="0" presId="urn:microsoft.com/office/officeart/2017/3/layout/DropPinTimeline"/>
    <dgm:cxn modelId="{E0794A5D-2CA6-4D09-9DF0-AE1D4EF23A12}" type="presParOf" srcId="{638E1056-653D-465F-80CE-D33D13022A69}" destId="{AE8CD897-43CF-400D-83BE-DD1ED4714033}" srcOrd="1" destOrd="0" presId="urn:microsoft.com/office/officeart/2017/3/layout/DropPinTimeline"/>
    <dgm:cxn modelId="{3E6E856D-9294-49C2-80BC-F2ACD50AE9F6}" type="presParOf" srcId="{DFB1540F-F812-43B2-A254-80AA5145858A}" destId="{6F73961F-B6CF-4FBA-949A-E8B3DF04E0C2}" srcOrd="2" destOrd="0" presId="urn:microsoft.com/office/officeart/2017/3/layout/DropPinTimeline"/>
    <dgm:cxn modelId="{C01E93D5-1B08-41FE-B937-8EB1EEDFA1F0}" type="presParOf" srcId="{DFB1540F-F812-43B2-A254-80AA5145858A}" destId="{EC6064EE-4877-4468-A7A5-4BDBB363A81D}" srcOrd="3" destOrd="0" presId="urn:microsoft.com/office/officeart/2017/3/layout/DropPinTimeline"/>
    <dgm:cxn modelId="{7C70EDC2-633F-4852-8DC2-87A3A78522E9}" type="presParOf" srcId="{DFB1540F-F812-43B2-A254-80AA5145858A}" destId="{5A10B404-D8DA-415D-8D61-C984562BAF36}" srcOrd="4" destOrd="0" presId="urn:microsoft.com/office/officeart/2017/3/layout/DropPinTimeline"/>
    <dgm:cxn modelId="{359BC6A1-F579-4B43-8534-0C8DEDF22ED0}" type="presParOf" srcId="{DFB1540F-F812-43B2-A254-80AA5145858A}" destId="{5A34D88B-F077-48A2-9C49-B3C35D82749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15125E-2494-4603-B8DB-D57C6717C10E}" type="doc">
      <dgm:prSet loTypeId="urn:microsoft.com/office/officeart/2017/3/layout/DropPinTimeline" loCatId="process" qsTypeId="urn:microsoft.com/office/officeart/2005/8/quickstyle/simple3" qsCatId="simple" csTypeId="urn:microsoft.com/office/officeart/2005/8/colors/colorful2" csCatId="colorful" phldr="1"/>
      <dgm:spPr/>
      <dgm:t>
        <a:bodyPr/>
        <a:lstStyle/>
        <a:p>
          <a:endParaRPr lang="en-US"/>
        </a:p>
      </dgm:t>
    </dgm:pt>
    <dgm:pt modelId="{15800739-B280-44C8-9297-908F5A3000FF}">
      <dgm:prSet phldr="0"/>
      <dgm:spPr/>
      <dgm:t>
        <a:bodyPr/>
        <a:lstStyle/>
        <a:p>
          <a:r>
            <a:rPr lang="en-US" b="1">
              <a:solidFill>
                <a:srgbClr val="FFFF00"/>
              </a:solidFill>
              <a:latin typeface="Sagona Book"/>
              <a:cs typeface="Arial"/>
            </a:rPr>
            <a:t>Release 2 presentations demonstrating the final product implemented.</a:t>
          </a:r>
        </a:p>
        <a:p>
          <a:pPr>
            <a:defRPr b="1"/>
          </a:pPr>
          <a:endParaRPr lang="en-US" b="0">
            <a:solidFill>
              <a:schemeClr val="tx1"/>
            </a:solidFill>
            <a:latin typeface="Sagona Book"/>
            <a:cs typeface="Arial"/>
          </a:endParaRPr>
        </a:p>
      </dgm:t>
    </dgm:pt>
    <dgm:pt modelId="{BE6BCE38-8D64-43F8-B820-D37768D33863}" type="parTrans" cxnId="{A2119531-BA1A-4EC3-B6D3-CFB94FCAA9D0}">
      <dgm:prSet/>
      <dgm:spPr/>
      <dgm:t>
        <a:bodyPr/>
        <a:lstStyle/>
        <a:p>
          <a:endParaRPr lang="en-US"/>
        </a:p>
      </dgm:t>
    </dgm:pt>
    <dgm:pt modelId="{825544AF-537F-4D31-ABCA-7A75192BF0A9}" type="sibTrans" cxnId="{A2119531-BA1A-4EC3-B6D3-CFB94FCAA9D0}">
      <dgm:prSet/>
      <dgm:spPr/>
      <dgm:t>
        <a:bodyPr/>
        <a:lstStyle/>
        <a:p>
          <a:endParaRPr lang="en-US"/>
        </a:p>
      </dgm:t>
    </dgm:pt>
    <dgm:pt modelId="{96556A89-3526-463A-BA68-2B220C1C8C2D}">
      <dgm:prSet phldr="0"/>
      <dgm:spPr/>
      <dgm:t>
        <a:bodyPr/>
        <a:lstStyle/>
        <a:p>
          <a:pPr>
            <a:defRPr b="1"/>
          </a:pPr>
          <a:r>
            <a:rPr lang="en-US" b="1">
              <a:solidFill>
                <a:schemeClr val="tx1"/>
              </a:solidFill>
              <a:latin typeface="Sagona Book"/>
              <a:cs typeface="Arial"/>
            </a:rPr>
            <a:t> 14 Apr. 2023</a:t>
          </a:r>
          <a:endParaRPr lang="en-US" b="1">
            <a:solidFill>
              <a:schemeClr val="tx1"/>
            </a:solidFill>
          </a:endParaRPr>
        </a:p>
      </dgm:t>
    </dgm:pt>
    <dgm:pt modelId="{8A71D677-88A8-4568-A3BC-E6F43E58D1A8}" type="parTrans" cxnId="{69FE2A42-958A-401E-A686-FA056F13CD33}">
      <dgm:prSet/>
      <dgm:spPr/>
    </dgm:pt>
    <dgm:pt modelId="{42625029-FC5C-4806-8BAE-4534B7F03DDA}" type="sibTrans" cxnId="{69FE2A42-958A-401E-A686-FA056F13CD33}">
      <dgm:prSet/>
      <dgm:spPr/>
    </dgm:pt>
    <dgm:pt modelId="{466C1F84-7BC4-4607-B544-004278B5AB44}">
      <dgm:prSet phldr="0"/>
      <dgm:spPr/>
      <dgm:t>
        <a:bodyPr/>
        <a:lstStyle/>
        <a:p>
          <a:r>
            <a:rPr lang="en-US" b="0">
              <a:solidFill>
                <a:schemeClr val="tx1"/>
              </a:solidFill>
              <a:latin typeface="Sagona Book"/>
              <a:cs typeface="Arial"/>
            </a:rPr>
            <a:t> Client meet (Sahil tester) + fixed loaded bug.</a:t>
          </a:r>
        </a:p>
      </dgm:t>
    </dgm:pt>
    <dgm:pt modelId="{A5E6B6C9-0EA1-45D1-BF87-1F1CA0F9997D}" type="parTrans" cxnId="{BE0EAD07-C57B-42BF-8BDF-F9392997AB4A}">
      <dgm:prSet/>
      <dgm:spPr/>
    </dgm:pt>
    <dgm:pt modelId="{120A1A6F-153F-4882-874C-EC473D8A7E77}" type="sibTrans" cxnId="{BE0EAD07-C57B-42BF-8BDF-F9392997AB4A}">
      <dgm:prSet/>
      <dgm:spPr/>
    </dgm:pt>
    <dgm:pt modelId="{BF23832F-EB91-4AA8-927A-FAC7E7582951}">
      <dgm:prSet phldr="0"/>
      <dgm:spPr/>
      <dgm:t>
        <a:bodyPr/>
        <a:lstStyle/>
        <a:p>
          <a:pPr>
            <a:defRPr b="1"/>
          </a:pPr>
          <a:r>
            <a:rPr lang="en-US" b="1">
              <a:solidFill>
                <a:schemeClr val="tx1"/>
              </a:solidFill>
              <a:latin typeface="Sagona Book"/>
              <a:cs typeface="Arial"/>
            </a:rPr>
            <a:t> 17 Apr. 2023</a:t>
          </a:r>
        </a:p>
      </dgm:t>
    </dgm:pt>
    <dgm:pt modelId="{3FAC3D83-0883-4F72-9CDF-38A5E64720A3}" type="parTrans" cxnId="{94A6D218-6E25-47DE-8C1D-F27830D7E62A}">
      <dgm:prSet/>
      <dgm:spPr/>
    </dgm:pt>
    <dgm:pt modelId="{3908D0D0-F727-4091-9D80-D3B3C9B3E67D}" type="sibTrans" cxnId="{94A6D218-6E25-47DE-8C1D-F27830D7E62A}">
      <dgm:prSet/>
      <dgm:spPr/>
    </dgm:pt>
    <dgm:pt modelId="{4F022060-0FC2-4CFF-9FFD-2F6939D86B99}">
      <dgm:prSet phldr="0"/>
      <dgm:spPr/>
      <dgm:t>
        <a:bodyPr/>
        <a:lstStyle/>
        <a:p>
          <a:r>
            <a:rPr lang="en-US" b="0">
              <a:solidFill>
                <a:schemeClr val="tx1"/>
              </a:solidFill>
              <a:latin typeface="Sagona Book"/>
              <a:cs typeface="Arial"/>
            </a:rPr>
            <a:t> Meet with the tester to clear confusion and explain functionality + UX improvement suggestions (by Sahil).</a:t>
          </a:r>
        </a:p>
      </dgm:t>
    </dgm:pt>
    <dgm:pt modelId="{17D97267-0BA7-46C9-AB41-05C1ECF8B5E7}" type="parTrans" cxnId="{88F9922E-E4E2-4512-B55B-EE49CBA37142}">
      <dgm:prSet/>
      <dgm:spPr/>
    </dgm:pt>
    <dgm:pt modelId="{B9838CC5-7A81-4BD0-AECE-F272B743A243}" type="sibTrans" cxnId="{88F9922E-E4E2-4512-B55B-EE49CBA37142}">
      <dgm:prSet/>
      <dgm:spPr/>
    </dgm:pt>
    <dgm:pt modelId="{B2AA3564-7F01-4DBD-B595-E7D9B34CB2BB}">
      <dgm:prSet phldr="0"/>
      <dgm:spPr/>
      <dgm:t>
        <a:bodyPr/>
        <a:lstStyle/>
        <a:p>
          <a:pPr>
            <a:defRPr b="1"/>
          </a:pPr>
          <a:r>
            <a:rPr lang="en-US" b="1">
              <a:solidFill>
                <a:schemeClr val="tx1"/>
              </a:solidFill>
              <a:latin typeface="Sagona Book"/>
              <a:cs typeface="Arial"/>
            </a:rPr>
            <a:t> 18 Apr. 2023</a:t>
          </a:r>
        </a:p>
      </dgm:t>
    </dgm:pt>
    <dgm:pt modelId="{5FFA6555-7F35-49E5-B99C-A15D90DC4ABC}" type="parTrans" cxnId="{A5A7C7B7-8BC5-4019-8347-D3521D793CA4}">
      <dgm:prSet/>
      <dgm:spPr/>
    </dgm:pt>
    <dgm:pt modelId="{B461ABC8-BAA0-411B-9231-9359F46CBBC4}" type="sibTrans" cxnId="{A5A7C7B7-8BC5-4019-8347-D3521D793CA4}">
      <dgm:prSet/>
      <dgm:spPr/>
    </dgm:pt>
    <dgm:pt modelId="{602315DC-BDD4-4376-A2FB-83E9753A1113}">
      <dgm:prSet phldr="0"/>
      <dgm:spPr/>
      <dgm:t>
        <a:bodyPr/>
        <a:lstStyle/>
        <a:p>
          <a:r>
            <a:rPr lang="en-US" b="0">
              <a:solidFill>
                <a:schemeClr val="tx1"/>
              </a:solidFill>
              <a:latin typeface="Sagona Book"/>
              <a:cs typeface="Arial"/>
            </a:rPr>
            <a:t> Last client meet where the final product was showcased.</a:t>
          </a:r>
        </a:p>
      </dgm:t>
    </dgm:pt>
    <dgm:pt modelId="{1AD3F8C1-F9B8-435F-AE5C-DD44BAFBBC7B}" type="parTrans" cxnId="{2344957E-207C-4303-BD42-1E060F5B3C6D}">
      <dgm:prSet/>
      <dgm:spPr/>
    </dgm:pt>
    <dgm:pt modelId="{9ED87667-9AED-4191-9F6C-E06AF200BF6B}" type="sibTrans" cxnId="{2344957E-207C-4303-BD42-1E060F5B3C6D}">
      <dgm:prSet/>
      <dgm:spPr/>
    </dgm:pt>
    <dgm:pt modelId="{17A778A2-5B59-453F-A733-9DC8055F1FC1}">
      <dgm:prSet phldr="0"/>
      <dgm:spPr/>
      <dgm:t>
        <a:bodyPr/>
        <a:lstStyle/>
        <a:p>
          <a:pPr>
            <a:defRPr b="1"/>
          </a:pPr>
          <a:r>
            <a:rPr lang="en-US" b="1">
              <a:solidFill>
                <a:schemeClr val="tx1"/>
              </a:solidFill>
              <a:latin typeface="Sagona Book"/>
              <a:cs typeface="Arial"/>
            </a:rPr>
            <a:t> 24 Apr. 2023</a:t>
          </a:r>
        </a:p>
      </dgm:t>
    </dgm:pt>
    <dgm:pt modelId="{AB95E760-C295-4CAC-A5DE-1878FB91E6FB}" type="parTrans" cxnId="{A4D83F70-9BE3-48DF-B879-083DAAE56FF8}">
      <dgm:prSet/>
      <dgm:spPr/>
    </dgm:pt>
    <dgm:pt modelId="{63EE4B55-706A-4223-AEA5-E83B4560166B}" type="sibTrans" cxnId="{A4D83F70-9BE3-48DF-B879-083DAAE56FF8}">
      <dgm:prSet/>
      <dgm:spPr/>
    </dgm:pt>
    <dgm:pt modelId="{481BA79F-B108-44E7-B5C5-91854E01733A}">
      <dgm:prSet phldr="0"/>
      <dgm:spPr/>
      <dgm:t>
        <a:bodyPr/>
        <a:lstStyle/>
        <a:p>
          <a:r>
            <a:rPr lang="en-US" b="0">
              <a:solidFill>
                <a:schemeClr val="tx1"/>
              </a:solidFill>
              <a:latin typeface="Sagona Book"/>
              <a:cs typeface="Arial"/>
            </a:rPr>
            <a:t>Updating the </a:t>
          </a:r>
          <a:r>
            <a:rPr lang="en-US" b="0" err="1">
              <a:solidFill>
                <a:schemeClr val="tx1"/>
              </a:solidFill>
              <a:latin typeface="Sagona Book"/>
              <a:cs typeface="Arial"/>
            </a:rPr>
            <a:t>gitlab</a:t>
          </a:r>
          <a:r>
            <a:rPr lang="en-US" b="0">
              <a:solidFill>
                <a:schemeClr val="tx1"/>
              </a:solidFill>
              <a:latin typeface="Sagona Book"/>
              <a:cs typeface="Arial"/>
            </a:rPr>
            <a:t> backlog covering the </a:t>
          </a:r>
          <a:r>
            <a:rPr lang="en-US" b="0" err="1">
              <a:solidFill>
                <a:schemeClr val="tx1"/>
              </a:solidFill>
              <a:latin typeface="Sagona Book"/>
              <a:cs typeface="Arial"/>
            </a:rPr>
            <a:t>gitlab</a:t>
          </a:r>
          <a:r>
            <a:rPr lang="en-US" b="0">
              <a:solidFill>
                <a:schemeClr val="tx1"/>
              </a:solidFill>
              <a:latin typeface="Sagona Book"/>
              <a:cs typeface="Arial"/>
            </a:rPr>
            <a:t> issues that have been completed and those that are still incomplete.</a:t>
          </a:r>
        </a:p>
      </dgm:t>
    </dgm:pt>
    <dgm:pt modelId="{583153B5-A47C-4E83-8460-FD24E37C45BF}" type="parTrans" cxnId="{2DBDA052-9F63-4E75-8F50-BE397583A611}">
      <dgm:prSet/>
      <dgm:spPr/>
    </dgm:pt>
    <dgm:pt modelId="{868BD601-0265-4C9F-A4D5-7119456AF825}" type="sibTrans" cxnId="{2DBDA052-9F63-4E75-8F50-BE397583A611}">
      <dgm:prSet/>
      <dgm:spPr/>
    </dgm:pt>
    <dgm:pt modelId="{4DB039C6-42F2-44FE-8BDD-6A4C7278ED5C}">
      <dgm:prSet phldr="0"/>
      <dgm:spPr/>
      <dgm:t>
        <a:bodyPr/>
        <a:lstStyle/>
        <a:p>
          <a:pPr>
            <a:defRPr b="1"/>
          </a:pPr>
          <a:r>
            <a:rPr lang="en-US" b="1">
              <a:solidFill>
                <a:schemeClr val="tx1"/>
              </a:solidFill>
              <a:latin typeface="Sagona Book"/>
              <a:cs typeface="Arial"/>
            </a:rPr>
            <a:t> 26 Apr. 2023</a:t>
          </a:r>
        </a:p>
      </dgm:t>
    </dgm:pt>
    <dgm:pt modelId="{C956A062-4ABB-4A11-8A6C-94E09A9999E6}" type="parTrans" cxnId="{A13AA544-CCA6-4185-8781-D3BCC13C002E}">
      <dgm:prSet/>
      <dgm:spPr/>
    </dgm:pt>
    <dgm:pt modelId="{04B76E6C-FD3A-4123-97AC-34778CF40E51}" type="sibTrans" cxnId="{A13AA544-CCA6-4185-8781-D3BCC13C002E}">
      <dgm:prSet/>
      <dgm:spPr/>
    </dgm:pt>
    <dgm:pt modelId="{A11E3CDF-92BF-40B7-B172-ED6B04793D66}">
      <dgm:prSet phldr="0"/>
      <dgm:spPr/>
      <dgm:t>
        <a:bodyPr/>
        <a:lstStyle/>
        <a:p>
          <a:pPr>
            <a:defRPr b="1"/>
          </a:pPr>
          <a:r>
            <a:rPr lang="en-US" b="0">
              <a:solidFill>
                <a:schemeClr val="tx1"/>
              </a:solidFill>
              <a:latin typeface="Sagona Book"/>
              <a:cs typeface="Arial"/>
            </a:rPr>
            <a:t> Template Copy functionality added + UI/UX change (change in opacity) +  Worked on the Software Requirements Document (Version 2) </a:t>
          </a:r>
          <a:endParaRPr lang="en-US">
            <a:solidFill>
              <a:schemeClr val="tx1"/>
            </a:solidFill>
            <a:latin typeface="Sagona Book"/>
          </a:endParaRPr>
        </a:p>
      </dgm:t>
    </dgm:pt>
    <dgm:pt modelId="{227C21B0-37A9-4ADC-85C6-1C078C75BB17}" type="parTrans" cxnId="{58B18328-B715-4637-AB5B-3A6C629A38EE}">
      <dgm:prSet/>
      <dgm:spPr/>
    </dgm:pt>
    <dgm:pt modelId="{6178B4F1-8272-484C-8678-CEC374103466}" type="sibTrans" cxnId="{58B18328-B715-4637-AB5B-3A6C629A38EE}">
      <dgm:prSet/>
      <dgm:spPr/>
    </dgm:pt>
    <dgm:pt modelId="{18352C2B-A485-49D6-AF01-8C2EA8685615}">
      <dgm:prSet phldr="0"/>
      <dgm:spPr/>
      <dgm:t>
        <a:bodyPr/>
        <a:lstStyle/>
        <a:p>
          <a:pPr rtl="0">
            <a:defRPr b="1"/>
          </a:pPr>
          <a:r>
            <a:rPr lang="en-US" b="1">
              <a:solidFill>
                <a:schemeClr val="tx1"/>
              </a:solidFill>
              <a:latin typeface="Sagona Book"/>
              <a:cs typeface="Arial"/>
            </a:rPr>
            <a:t> 8 Apr. 2023</a:t>
          </a:r>
        </a:p>
      </dgm:t>
    </dgm:pt>
    <dgm:pt modelId="{DAAD7A3E-D068-4EFC-A2DB-2FAF356ED3F7}" type="parTrans" cxnId="{DE1277E4-DC87-4058-A24D-753AFD827761}">
      <dgm:prSet/>
      <dgm:spPr/>
    </dgm:pt>
    <dgm:pt modelId="{54361EA7-A446-4D0B-A73C-1CF6130A14B0}" type="sibTrans" cxnId="{DE1277E4-DC87-4058-A24D-753AFD827761}">
      <dgm:prSet/>
      <dgm:spPr/>
    </dgm:pt>
    <dgm:pt modelId="{B45889EA-1243-49F8-AE67-0E35EE8F448B}" type="pres">
      <dgm:prSet presAssocID="{2515125E-2494-4603-B8DB-D57C6717C10E}" presName="root" presStyleCnt="0">
        <dgm:presLayoutVars>
          <dgm:chMax/>
          <dgm:chPref/>
          <dgm:animLvl val="lvl"/>
        </dgm:presLayoutVars>
      </dgm:prSet>
      <dgm:spPr/>
    </dgm:pt>
    <dgm:pt modelId="{ED040BFE-1A32-4DC3-9456-7C4FB05CEEAD}" type="pres">
      <dgm:prSet presAssocID="{2515125E-2494-4603-B8DB-D57C6717C10E}"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E1BD170B-1C19-4F90-8141-7EA7E3ACF5B7}" type="pres">
      <dgm:prSet presAssocID="{2515125E-2494-4603-B8DB-D57C6717C10E}" presName="nodes" presStyleCnt="0">
        <dgm:presLayoutVars>
          <dgm:chMax/>
          <dgm:chPref/>
          <dgm:animLvl val="lvl"/>
        </dgm:presLayoutVars>
      </dgm:prSet>
      <dgm:spPr/>
    </dgm:pt>
    <dgm:pt modelId="{3C6737AA-192D-46BD-9A06-FE939EB963C7}" type="pres">
      <dgm:prSet presAssocID="{18352C2B-A485-49D6-AF01-8C2EA8685615}" presName="composite" presStyleCnt="0"/>
      <dgm:spPr/>
    </dgm:pt>
    <dgm:pt modelId="{FC0180F3-2FBC-46B4-856B-6749D7382CB8}" type="pres">
      <dgm:prSet presAssocID="{18352C2B-A485-49D6-AF01-8C2EA8685615}" presName="ConnectorPoint" presStyleLbl="lnNode1" presStyleIdx="0"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DAD6A13E-928B-43E7-A977-887978D14AD6}" type="pres">
      <dgm:prSet presAssocID="{18352C2B-A485-49D6-AF01-8C2EA8685615}" presName="DropPinPlaceHolder" presStyleCnt="0"/>
      <dgm:spPr/>
    </dgm:pt>
    <dgm:pt modelId="{44AA6D66-C076-43A7-BBA2-2899434FEAC3}" type="pres">
      <dgm:prSet presAssocID="{18352C2B-A485-49D6-AF01-8C2EA8685615}" presName="DropPin" presStyleLbl="alignNode1" presStyleIdx="0" presStyleCnt="6"/>
      <dgm:spPr/>
    </dgm:pt>
    <dgm:pt modelId="{C0171938-EA1C-461B-98A2-D5925575F44A}" type="pres">
      <dgm:prSet presAssocID="{18352C2B-A485-49D6-AF01-8C2EA8685615}" presName="Ellipse" presStyleLbl="fgAcc1" presStyleIdx="1" presStyleCnt="7"/>
      <dgm:spPr>
        <a:solidFill>
          <a:schemeClr val="lt1">
            <a:alpha val="90000"/>
            <a:hueOff val="0"/>
            <a:satOff val="0"/>
            <a:lumOff val="0"/>
            <a:alphaOff val="0"/>
          </a:schemeClr>
        </a:solidFill>
        <a:ln w="6350" cap="flat" cmpd="sng" algn="ctr">
          <a:noFill/>
          <a:prstDash val="solid"/>
          <a:miter lim="800000"/>
        </a:ln>
        <a:effectLst/>
      </dgm:spPr>
    </dgm:pt>
    <dgm:pt modelId="{EDC8A08C-2E35-456B-9175-B2C8955EAC0B}" type="pres">
      <dgm:prSet presAssocID="{18352C2B-A485-49D6-AF01-8C2EA8685615}" presName="L2TextContainer" presStyleLbl="revTx" presStyleIdx="0" presStyleCnt="12">
        <dgm:presLayoutVars>
          <dgm:bulletEnabled val="1"/>
        </dgm:presLayoutVars>
      </dgm:prSet>
      <dgm:spPr/>
    </dgm:pt>
    <dgm:pt modelId="{C9509366-192A-4D36-8649-80DA2274E34E}" type="pres">
      <dgm:prSet presAssocID="{18352C2B-A485-49D6-AF01-8C2EA8685615}" presName="L1TextContainer" presStyleLbl="revTx" presStyleIdx="1" presStyleCnt="12">
        <dgm:presLayoutVars>
          <dgm:chMax val="1"/>
          <dgm:chPref val="1"/>
          <dgm:bulletEnabled val="1"/>
        </dgm:presLayoutVars>
      </dgm:prSet>
      <dgm:spPr/>
    </dgm:pt>
    <dgm:pt modelId="{0AC4C10F-6565-480E-9620-207A91057BE2}" type="pres">
      <dgm:prSet presAssocID="{18352C2B-A485-49D6-AF01-8C2EA8685615}" presName="ConnectLine" presStyleLbl="sibTrans1D1" presStyleIdx="0" presStyleCnt="6"/>
      <dgm:spPr>
        <a:noFill/>
        <a:ln w="12700" cap="flat" cmpd="sng" algn="ctr">
          <a:solidFill>
            <a:schemeClr val="accent2">
              <a:hueOff val="0"/>
              <a:satOff val="0"/>
              <a:lumOff val="0"/>
              <a:alphaOff val="0"/>
            </a:schemeClr>
          </a:solidFill>
          <a:prstDash val="dash"/>
          <a:miter lim="800000"/>
        </a:ln>
        <a:effectLst/>
      </dgm:spPr>
    </dgm:pt>
    <dgm:pt modelId="{0AE4BF6B-9592-4A38-8E73-DCFF392E8C96}" type="pres">
      <dgm:prSet presAssocID="{18352C2B-A485-49D6-AF01-8C2EA8685615}" presName="EmptyPlaceHolder" presStyleCnt="0"/>
      <dgm:spPr/>
    </dgm:pt>
    <dgm:pt modelId="{D30F769A-B2F3-410D-A2C3-C0C38B1407E2}" type="pres">
      <dgm:prSet presAssocID="{54361EA7-A446-4D0B-A73C-1CF6130A14B0}" presName="spaceBetweenRectangles" presStyleCnt="0"/>
      <dgm:spPr/>
    </dgm:pt>
    <dgm:pt modelId="{C56EE194-C3B7-44F7-80E1-3A570B0C8681}" type="pres">
      <dgm:prSet presAssocID="{96556A89-3526-463A-BA68-2B220C1C8C2D}" presName="composite" presStyleCnt="0"/>
      <dgm:spPr/>
    </dgm:pt>
    <dgm:pt modelId="{E8C68D3C-ADEE-43C0-A62F-1DC68CA6BA2C}" type="pres">
      <dgm:prSet presAssocID="{96556A89-3526-463A-BA68-2B220C1C8C2D}" presName="ConnectorPoint" presStyleLbl="lnNode1" presStyleIdx="1"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6E5998A5-D154-45B4-9649-C4876D7FE815}" type="pres">
      <dgm:prSet presAssocID="{96556A89-3526-463A-BA68-2B220C1C8C2D}" presName="DropPinPlaceHolder" presStyleCnt="0"/>
      <dgm:spPr/>
    </dgm:pt>
    <dgm:pt modelId="{2279EEAD-2BF8-411C-93FB-A9A8541B6DEE}" type="pres">
      <dgm:prSet presAssocID="{96556A89-3526-463A-BA68-2B220C1C8C2D}" presName="DropPin" presStyleLbl="alignNode1" presStyleIdx="1" presStyleCnt="6"/>
      <dgm:spPr/>
    </dgm:pt>
    <dgm:pt modelId="{69F2F56D-D74D-498C-949A-69550486BD52}" type="pres">
      <dgm:prSet presAssocID="{96556A89-3526-463A-BA68-2B220C1C8C2D}" presName="Ellipse" presStyleLbl="fgAcc1" presStyleIdx="2" presStyleCnt="7"/>
      <dgm:spPr>
        <a:solidFill>
          <a:schemeClr val="lt1">
            <a:alpha val="90000"/>
            <a:hueOff val="0"/>
            <a:satOff val="0"/>
            <a:lumOff val="0"/>
            <a:alphaOff val="0"/>
          </a:schemeClr>
        </a:solidFill>
        <a:ln w="6350" cap="flat" cmpd="sng" algn="ctr">
          <a:noFill/>
          <a:prstDash val="solid"/>
          <a:miter lim="800000"/>
        </a:ln>
        <a:effectLst/>
      </dgm:spPr>
    </dgm:pt>
    <dgm:pt modelId="{B23C4783-F8DE-4A4E-AD09-60A5B152BB51}" type="pres">
      <dgm:prSet presAssocID="{96556A89-3526-463A-BA68-2B220C1C8C2D}" presName="L2TextContainer" presStyleLbl="revTx" presStyleIdx="2" presStyleCnt="12">
        <dgm:presLayoutVars>
          <dgm:bulletEnabled val="1"/>
        </dgm:presLayoutVars>
      </dgm:prSet>
      <dgm:spPr/>
    </dgm:pt>
    <dgm:pt modelId="{17CD75BD-72F3-44C7-8969-7F63E016046E}" type="pres">
      <dgm:prSet presAssocID="{96556A89-3526-463A-BA68-2B220C1C8C2D}" presName="L1TextContainer" presStyleLbl="revTx" presStyleIdx="3" presStyleCnt="12">
        <dgm:presLayoutVars>
          <dgm:chMax val="1"/>
          <dgm:chPref val="1"/>
          <dgm:bulletEnabled val="1"/>
        </dgm:presLayoutVars>
      </dgm:prSet>
      <dgm:spPr/>
    </dgm:pt>
    <dgm:pt modelId="{78B6B9C7-0AC6-4CC5-91B3-7B120E4064F8}" type="pres">
      <dgm:prSet presAssocID="{96556A89-3526-463A-BA68-2B220C1C8C2D}" presName="ConnectLine" presStyleLbl="sibTrans1D1" presStyleIdx="1" presStyleCnt="6"/>
      <dgm:spPr>
        <a:noFill/>
        <a:ln w="12700" cap="flat" cmpd="sng" algn="ctr">
          <a:solidFill>
            <a:schemeClr val="accent2">
              <a:hueOff val="-6195761"/>
              <a:satOff val="0"/>
              <a:lumOff val="0"/>
              <a:alphaOff val="0"/>
            </a:schemeClr>
          </a:solidFill>
          <a:prstDash val="dash"/>
          <a:miter lim="800000"/>
        </a:ln>
        <a:effectLst/>
      </dgm:spPr>
    </dgm:pt>
    <dgm:pt modelId="{00A3F968-6A02-428E-A750-B667F5F7F73E}" type="pres">
      <dgm:prSet presAssocID="{96556A89-3526-463A-BA68-2B220C1C8C2D}" presName="EmptyPlaceHolder" presStyleCnt="0"/>
      <dgm:spPr/>
    </dgm:pt>
    <dgm:pt modelId="{19215793-C012-465E-8E5B-B8143C5E28AA}" type="pres">
      <dgm:prSet presAssocID="{42625029-FC5C-4806-8BAE-4534B7F03DDA}" presName="spaceBetweenRectangles" presStyleCnt="0"/>
      <dgm:spPr/>
    </dgm:pt>
    <dgm:pt modelId="{AFFAFD88-360D-4461-B47E-C78BC7C1F21D}" type="pres">
      <dgm:prSet presAssocID="{BF23832F-EB91-4AA8-927A-FAC7E7582951}" presName="composite" presStyleCnt="0"/>
      <dgm:spPr/>
    </dgm:pt>
    <dgm:pt modelId="{E620FEBA-E14B-40AC-8C7D-CB67FB68D768}" type="pres">
      <dgm:prSet presAssocID="{BF23832F-EB91-4AA8-927A-FAC7E7582951}" presName="ConnectorPoint" presStyleLbl="lnNode1" presStyleIdx="2"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D6FDD894-CF66-4BB1-8002-8776AC91C901}" type="pres">
      <dgm:prSet presAssocID="{BF23832F-EB91-4AA8-927A-FAC7E7582951}" presName="DropPinPlaceHolder" presStyleCnt="0"/>
      <dgm:spPr/>
    </dgm:pt>
    <dgm:pt modelId="{6ECF2764-8547-4AAA-9CC3-966147A45097}" type="pres">
      <dgm:prSet presAssocID="{BF23832F-EB91-4AA8-927A-FAC7E7582951}" presName="DropPin" presStyleLbl="alignNode1" presStyleIdx="2" presStyleCnt="6"/>
      <dgm:spPr/>
    </dgm:pt>
    <dgm:pt modelId="{5B44A593-AC66-425F-A6B6-268EC7D0D229}" type="pres">
      <dgm:prSet presAssocID="{BF23832F-EB91-4AA8-927A-FAC7E7582951}" presName="Ellipse" presStyleLbl="fgAcc1" presStyleIdx="3" presStyleCnt="7"/>
      <dgm:spPr>
        <a:solidFill>
          <a:schemeClr val="lt1">
            <a:alpha val="90000"/>
            <a:hueOff val="0"/>
            <a:satOff val="0"/>
            <a:lumOff val="0"/>
            <a:alphaOff val="0"/>
          </a:schemeClr>
        </a:solidFill>
        <a:ln w="6350" cap="flat" cmpd="sng" algn="ctr">
          <a:noFill/>
          <a:prstDash val="solid"/>
          <a:miter lim="800000"/>
        </a:ln>
        <a:effectLst/>
      </dgm:spPr>
    </dgm:pt>
    <dgm:pt modelId="{72DB6783-3368-4947-ADF6-EE4208EAAEB9}" type="pres">
      <dgm:prSet presAssocID="{BF23832F-EB91-4AA8-927A-FAC7E7582951}" presName="L2TextContainer" presStyleLbl="revTx" presStyleIdx="4" presStyleCnt="12">
        <dgm:presLayoutVars>
          <dgm:bulletEnabled val="1"/>
        </dgm:presLayoutVars>
      </dgm:prSet>
      <dgm:spPr/>
    </dgm:pt>
    <dgm:pt modelId="{64AF343C-FB72-4A96-8FE1-CA19EFACA617}" type="pres">
      <dgm:prSet presAssocID="{BF23832F-EB91-4AA8-927A-FAC7E7582951}" presName="L1TextContainer" presStyleLbl="revTx" presStyleIdx="5" presStyleCnt="12">
        <dgm:presLayoutVars>
          <dgm:chMax val="1"/>
          <dgm:chPref val="1"/>
          <dgm:bulletEnabled val="1"/>
        </dgm:presLayoutVars>
      </dgm:prSet>
      <dgm:spPr/>
    </dgm:pt>
    <dgm:pt modelId="{9656E560-667D-4FEF-956F-6B112E5E81C3}" type="pres">
      <dgm:prSet presAssocID="{BF23832F-EB91-4AA8-927A-FAC7E7582951}" presName="ConnectLine" presStyleLbl="sibTrans1D1" presStyleIdx="2" presStyleCnt="6"/>
      <dgm:spPr>
        <a:noFill/>
        <a:ln w="12700" cap="flat" cmpd="sng" algn="ctr">
          <a:solidFill>
            <a:schemeClr val="accent2">
              <a:hueOff val="-9293641"/>
              <a:satOff val="0"/>
              <a:lumOff val="0"/>
              <a:alphaOff val="0"/>
            </a:schemeClr>
          </a:solidFill>
          <a:prstDash val="dash"/>
          <a:miter lim="800000"/>
        </a:ln>
        <a:effectLst/>
      </dgm:spPr>
    </dgm:pt>
    <dgm:pt modelId="{E2A4517F-CFF4-4CEE-8FC2-45F44B3FCF0D}" type="pres">
      <dgm:prSet presAssocID="{BF23832F-EB91-4AA8-927A-FAC7E7582951}" presName="EmptyPlaceHolder" presStyleCnt="0"/>
      <dgm:spPr/>
    </dgm:pt>
    <dgm:pt modelId="{C5FDDC88-4E15-4436-B58E-76445637B26A}" type="pres">
      <dgm:prSet presAssocID="{3908D0D0-F727-4091-9D80-D3B3C9B3E67D}" presName="spaceBetweenRectangles" presStyleCnt="0"/>
      <dgm:spPr/>
    </dgm:pt>
    <dgm:pt modelId="{615A715B-3C7C-4562-AF05-D40B6C655714}" type="pres">
      <dgm:prSet presAssocID="{B2AA3564-7F01-4DBD-B595-E7D9B34CB2BB}" presName="composite" presStyleCnt="0"/>
      <dgm:spPr/>
    </dgm:pt>
    <dgm:pt modelId="{793E5A1D-CCCB-4A9F-8743-CDA03CE84CA8}" type="pres">
      <dgm:prSet presAssocID="{B2AA3564-7F01-4DBD-B595-E7D9B34CB2BB}" presName="ConnectorPoint" presStyleLbl="lnNode1" presStyleIdx="3"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312D566E-E0A2-4E6F-98E3-BBCC2AEB71D1}" type="pres">
      <dgm:prSet presAssocID="{B2AA3564-7F01-4DBD-B595-E7D9B34CB2BB}" presName="DropPinPlaceHolder" presStyleCnt="0"/>
      <dgm:spPr/>
    </dgm:pt>
    <dgm:pt modelId="{860B5B90-B494-4F55-BDC7-63D269E898BA}" type="pres">
      <dgm:prSet presAssocID="{B2AA3564-7F01-4DBD-B595-E7D9B34CB2BB}" presName="DropPin" presStyleLbl="alignNode1" presStyleIdx="3" presStyleCnt="6"/>
      <dgm:spPr/>
    </dgm:pt>
    <dgm:pt modelId="{4F5B43BC-1904-4B89-8269-302C0EC12265}" type="pres">
      <dgm:prSet presAssocID="{B2AA3564-7F01-4DBD-B595-E7D9B34CB2BB}" presName="Ellipse" presStyleLbl="fgAcc1" presStyleIdx="4" presStyleCnt="7"/>
      <dgm:spPr>
        <a:solidFill>
          <a:schemeClr val="lt1">
            <a:alpha val="90000"/>
            <a:hueOff val="0"/>
            <a:satOff val="0"/>
            <a:lumOff val="0"/>
            <a:alphaOff val="0"/>
          </a:schemeClr>
        </a:solidFill>
        <a:ln w="6350" cap="flat" cmpd="sng" algn="ctr">
          <a:noFill/>
          <a:prstDash val="solid"/>
          <a:miter lim="800000"/>
        </a:ln>
        <a:effectLst/>
      </dgm:spPr>
    </dgm:pt>
    <dgm:pt modelId="{CB4053C7-8F04-44AE-B71D-C84F6EF53591}" type="pres">
      <dgm:prSet presAssocID="{B2AA3564-7F01-4DBD-B595-E7D9B34CB2BB}" presName="L2TextContainer" presStyleLbl="revTx" presStyleIdx="6" presStyleCnt="12">
        <dgm:presLayoutVars>
          <dgm:bulletEnabled val="1"/>
        </dgm:presLayoutVars>
      </dgm:prSet>
      <dgm:spPr/>
    </dgm:pt>
    <dgm:pt modelId="{4F6EA84E-A7E4-457C-8E1D-DF3606312C54}" type="pres">
      <dgm:prSet presAssocID="{B2AA3564-7F01-4DBD-B595-E7D9B34CB2BB}" presName="L1TextContainer" presStyleLbl="revTx" presStyleIdx="7" presStyleCnt="12">
        <dgm:presLayoutVars>
          <dgm:chMax val="1"/>
          <dgm:chPref val="1"/>
          <dgm:bulletEnabled val="1"/>
        </dgm:presLayoutVars>
      </dgm:prSet>
      <dgm:spPr/>
    </dgm:pt>
    <dgm:pt modelId="{0B87E867-2B2B-411E-B0E6-F39A71DBA38D}" type="pres">
      <dgm:prSet presAssocID="{B2AA3564-7F01-4DBD-B595-E7D9B34CB2BB}" presName="ConnectLine" presStyleLbl="sibTrans1D1" presStyleIdx="3" presStyleCnt="6"/>
      <dgm:spPr>
        <a:noFill/>
        <a:ln w="12700" cap="flat" cmpd="sng" algn="ctr">
          <a:solidFill>
            <a:schemeClr val="accent2">
              <a:hueOff val="-12391522"/>
              <a:satOff val="0"/>
              <a:lumOff val="0"/>
              <a:alphaOff val="0"/>
            </a:schemeClr>
          </a:solidFill>
          <a:prstDash val="dash"/>
          <a:miter lim="800000"/>
        </a:ln>
        <a:effectLst/>
      </dgm:spPr>
    </dgm:pt>
    <dgm:pt modelId="{06E9FD32-C83F-4EA3-9DB4-2896C5A336DA}" type="pres">
      <dgm:prSet presAssocID="{B2AA3564-7F01-4DBD-B595-E7D9B34CB2BB}" presName="EmptyPlaceHolder" presStyleCnt="0"/>
      <dgm:spPr/>
    </dgm:pt>
    <dgm:pt modelId="{34BA9A9D-64A7-4D39-A330-4271AE209E7C}" type="pres">
      <dgm:prSet presAssocID="{B461ABC8-BAA0-411B-9231-9359F46CBBC4}" presName="spaceBetweenRectangles" presStyleCnt="0"/>
      <dgm:spPr/>
    </dgm:pt>
    <dgm:pt modelId="{EAF7769D-0284-4FEF-90FA-59C8D6F11F13}" type="pres">
      <dgm:prSet presAssocID="{17A778A2-5B59-453F-A733-9DC8055F1FC1}" presName="composite" presStyleCnt="0"/>
      <dgm:spPr/>
    </dgm:pt>
    <dgm:pt modelId="{12EEDDD6-3046-498A-B451-3B643E276132}" type="pres">
      <dgm:prSet presAssocID="{17A778A2-5B59-453F-A733-9DC8055F1FC1}" presName="ConnectorPoint" presStyleLbl="lnNode1" presStyleIdx="4"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EB3FBFD-EB2A-4AED-B519-E0AFE3793EDD}" type="pres">
      <dgm:prSet presAssocID="{17A778A2-5B59-453F-A733-9DC8055F1FC1}" presName="DropPinPlaceHolder" presStyleCnt="0"/>
      <dgm:spPr/>
    </dgm:pt>
    <dgm:pt modelId="{2920F9D8-9D00-4C2F-8264-12F6FE748E0E}" type="pres">
      <dgm:prSet presAssocID="{17A778A2-5B59-453F-A733-9DC8055F1FC1}" presName="DropPin" presStyleLbl="alignNode1" presStyleIdx="4" presStyleCnt="6"/>
      <dgm:spPr/>
    </dgm:pt>
    <dgm:pt modelId="{8E74175E-319C-4F36-AAF6-B4E1E1BA31D1}" type="pres">
      <dgm:prSet presAssocID="{17A778A2-5B59-453F-A733-9DC8055F1FC1}" presName="Ellipse" presStyleLbl="fgAcc1" presStyleIdx="5" presStyleCnt="7"/>
      <dgm:spPr>
        <a:solidFill>
          <a:schemeClr val="lt1">
            <a:alpha val="90000"/>
            <a:hueOff val="0"/>
            <a:satOff val="0"/>
            <a:lumOff val="0"/>
            <a:alphaOff val="0"/>
          </a:schemeClr>
        </a:solidFill>
        <a:ln w="6350" cap="flat" cmpd="sng" algn="ctr">
          <a:noFill/>
          <a:prstDash val="solid"/>
          <a:miter lim="800000"/>
        </a:ln>
        <a:effectLst/>
      </dgm:spPr>
    </dgm:pt>
    <dgm:pt modelId="{6767E3F0-F7EF-4414-BBB9-7551C528CC92}" type="pres">
      <dgm:prSet presAssocID="{17A778A2-5B59-453F-A733-9DC8055F1FC1}" presName="L2TextContainer" presStyleLbl="revTx" presStyleIdx="8" presStyleCnt="12">
        <dgm:presLayoutVars>
          <dgm:bulletEnabled val="1"/>
        </dgm:presLayoutVars>
      </dgm:prSet>
      <dgm:spPr/>
    </dgm:pt>
    <dgm:pt modelId="{61EA512A-00CB-430D-AF28-75E2FFE06D64}" type="pres">
      <dgm:prSet presAssocID="{17A778A2-5B59-453F-A733-9DC8055F1FC1}" presName="L1TextContainer" presStyleLbl="revTx" presStyleIdx="9" presStyleCnt="12">
        <dgm:presLayoutVars>
          <dgm:chMax val="1"/>
          <dgm:chPref val="1"/>
          <dgm:bulletEnabled val="1"/>
        </dgm:presLayoutVars>
      </dgm:prSet>
      <dgm:spPr/>
    </dgm:pt>
    <dgm:pt modelId="{3BE8C086-65A9-44D7-983E-70F1EAAF249F}" type="pres">
      <dgm:prSet presAssocID="{17A778A2-5B59-453F-A733-9DC8055F1FC1}" presName="ConnectLine" presStyleLbl="sibTrans1D1" presStyleIdx="4" presStyleCnt="6"/>
      <dgm:spPr>
        <a:noFill/>
        <a:ln w="12700" cap="flat" cmpd="sng" algn="ctr">
          <a:solidFill>
            <a:schemeClr val="accent2">
              <a:hueOff val="-12391522"/>
              <a:satOff val="0"/>
              <a:lumOff val="0"/>
              <a:alphaOff val="0"/>
            </a:schemeClr>
          </a:solidFill>
          <a:prstDash val="dash"/>
          <a:miter lim="800000"/>
        </a:ln>
        <a:effectLst/>
      </dgm:spPr>
    </dgm:pt>
    <dgm:pt modelId="{4122EAC4-8389-4362-AE62-1F812EDC68DD}" type="pres">
      <dgm:prSet presAssocID="{17A778A2-5B59-453F-A733-9DC8055F1FC1}" presName="EmptyPlaceHolder" presStyleCnt="0"/>
      <dgm:spPr/>
    </dgm:pt>
    <dgm:pt modelId="{C4E34B6F-FC03-42A8-877E-9260BB02BB53}" type="pres">
      <dgm:prSet presAssocID="{63EE4B55-706A-4223-AEA5-E83B4560166B}" presName="spaceBetweenRectangles" presStyleCnt="0"/>
      <dgm:spPr/>
    </dgm:pt>
    <dgm:pt modelId="{51A04356-673F-4FC2-92F0-3F1C11FE085E}" type="pres">
      <dgm:prSet presAssocID="{4DB039C6-42F2-44FE-8BDD-6A4C7278ED5C}" presName="composite" presStyleCnt="0"/>
      <dgm:spPr/>
    </dgm:pt>
    <dgm:pt modelId="{64B875C3-18E9-4201-AE89-DECA5D23B95D}" type="pres">
      <dgm:prSet presAssocID="{4DB039C6-42F2-44FE-8BDD-6A4C7278ED5C}" presName="ConnectorPoint" presStyleLbl="lnNode1" presStyleIdx="5" presStyleCnt="6"/>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8BCE42AE-5C79-4C66-BEB8-46115A3CC967}" type="pres">
      <dgm:prSet presAssocID="{4DB039C6-42F2-44FE-8BDD-6A4C7278ED5C}" presName="DropPinPlaceHolder" presStyleCnt="0"/>
      <dgm:spPr/>
    </dgm:pt>
    <dgm:pt modelId="{496F9648-F1DE-41FF-B09B-5B70CD109E28}" type="pres">
      <dgm:prSet presAssocID="{4DB039C6-42F2-44FE-8BDD-6A4C7278ED5C}" presName="DropPin" presStyleLbl="alignNode1" presStyleIdx="5" presStyleCnt="6"/>
      <dgm:spPr/>
    </dgm:pt>
    <dgm:pt modelId="{1313810F-C6A2-4CCD-BC7F-0ECD60FCACA2}" type="pres">
      <dgm:prSet presAssocID="{4DB039C6-42F2-44FE-8BDD-6A4C7278ED5C}" presName="Ellipse" presStyleLbl="fgAcc1" presStyleIdx="6" presStyleCnt="7"/>
      <dgm:spPr>
        <a:solidFill>
          <a:schemeClr val="lt1">
            <a:alpha val="90000"/>
            <a:hueOff val="0"/>
            <a:satOff val="0"/>
            <a:lumOff val="0"/>
            <a:alphaOff val="0"/>
          </a:schemeClr>
        </a:solidFill>
        <a:ln w="6350" cap="flat" cmpd="sng" algn="ctr">
          <a:noFill/>
          <a:prstDash val="solid"/>
          <a:miter lim="800000"/>
        </a:ln>
        <a:effectLst/>
      </dgm:spPr>
    </dgm:pt>
    <dgm:pt modelId="{62BE2FB8-BF93-4C76-8AE4-C9B0BFBF63BB}" type="pres">
      <dgm:prSet presAssocID="{4DB039C6-42F2-44FE-8BDD-6A4C7278ED5C}" presName="L2TextContainer" presStyleLbl="revTx" presStyleIdx="10" presStyleCnt="12">
        <dgm:presLayoutVars>
          <dgm:bulletEnabled val="1"/>
        </dgm:presLayoutVars>
      </dgm:prSet>
      <dgm:spPr/>
    </dgm:pt>
    <dgm:pt modelId="{F01A87A1-2376-4342-8D40-68DA73622510}" type="pres">
      <dgm:prSet presAssocID="{4DB039C6-42F2-44FE-8BDD-6A4C7278ED5C}" presName="L1TextContainer" presStyleLbl="revTx" presStyleIdx="11" presStyleCnt="12">
        <dgm:presLayoutVars>
          <dgm:chMax val="1"/>
          <dgm:chPref val="1"/>
          <dgm:bulletEnabled val="1"/>
        </dgm:presLayoutVars>
      </dgm:prSet>
      <dgm:spPr/>
    </dgm:pt>
    <dgm:pt modelId="{EACA4B99-002D-4368-9425-3DB584F7EDB2}" type="pres">
      <dgm:prSet presAssocID="{4DB039C6-42F2-44FE-8BDD-6A4C7278ED5C}" presName="ConnectLine" presStyleLbl="sibTrans1D1" presStyleIdx="5" presStyleCnt="6"/>
      <dgm:spPr>
        <a:noFill/>
        <a:ln w="12700" cap="flat" cmpd="sng" algn="ctr">
          <a:solidFill>
            <a:schemeClr val="accent2">
              <a:hueOff val="-18587281"/>
              <a:satOff val="0"/>
              <a:lumOff val="0"/>
              <a:alphaOff val="0"/>
            </a:schemeClr>
          </a:solidFill>
          <a:prstDash val="dash"/>
          <a:miter lim="800000"/>
        </a:ln>
        <a:effectLst/>
      </dgm:spPr>
    </dgm:pt>
    <dgm:pt modelId="{40BFC76B-C9C0-48C9-8C7B-F330CA9E0EFD}" type="pres">
      <dgm:prSet presAssocID="{4DB039C6-42F2-44FE-8BDD-6A4C7278ED5C}" presName="EmptyPlaceHolder" presStyleCnt="0"/>
      <dgm:spPr/>
    </dgm:pt>
  </dgm:ptLst>
  <dgm:cxnLst>
    <dgm:cxn modelId="{BE0EAD07-C57B-42BF-8BDF-F9392997AB4A}" srcId="{96556A89-3526-463A-BA68-2B220C1C8C2D}" destId="{466C1F84-7BC4-4607-B544-004278B5AB44}" srcOrd="0" destOrd="0" parTransId="{A5E6B6C9-0EA1-45D1-BF87-1F1CA0F9997D}" sibTransId="{120A1A6F-153F-4882-874C-EC473D8A7E77}"/>
    <dgm:cxn modelId="{B9BAEA16-FBFD-4C56-9B04-1A536FC9ABBA}" type="presOf" srcId="{4F022060-0FC2-4CFF-9FFD-2F6939D86B99}" destId="{72DB6783-3368-4947-ADF6-EE4208EAAEB9}" srcOrd="0" destOrd="0" presId="urn:microsoft.com/office/officeart/2017/3/layout/DropPinTimeline"/>
    <dgm:cxn modelId="{94A6D218-6E25-47DE-8C1D-F27830D7E62A}" srcId="{2515125E-2494-4603-B8DB-D57C6717C10E}" destId="{BF23832F-EB91-4AA8-927A-FAC7E7582951}" srcOrd="2" destOrd="0" parTransId="{3FAC3D83-0883-4F72-9CDF-38A5E64720A3}" sibTransId="{3908D0D0-F727-4091-9D80-D3B3C9B3E67D}"/>
    <dgm:cxn modelId="{58B18328-B715-4637-AB5B-3A6C629A38EE}" srcId="{18352C2B-A485-49D6-AF01-8C2EA8685615}" destId="{A11E3CDF-92BF-40B7-B172-ED6B04793D66}" srcOrd="0" destOrd="0" parTransId="{227C21B0-37A9-4ADC-85C6-1C078C75BB17}" sibTransId="{6178B4F1-8272-484C-8678-CEC374103466}"/>
    <dgm:cxn modelId="{88F9922E-E4E2-4512-B55B-EE49CBA37142}" srcId="{BF23832F-EB91-4AA8-927A-FAC7E7582951}" destId="{4F022060-0FC2-4CFF-9FFD-2F6939D86B99}" srcOrd="0" destOrd="0" parTransId="{17D97267-0BA7-46C9-AB41-05C1ECF8B5E7}" sibTransId="{B9838CC5-7A81-4BD0-AECE-F272B743A243}"/>
    <dgm:cxn modelId="{2AAF5B30-3572-4A7B-897C-43564229C29E}" type="presOf" srcId="{15800739-B280-44C8-9297-908F5A3000FF}" destId="{62BE2FB8-BF93-4C76-8AE4-C9B0BFBF63BB}" srcOrd="0" destOrd="0" presId="urn:microsoft.com/office/officeart/2017/3/layout/DropPinTimeline"/>
    <dgm:cxn modelId="{D4944430-2080-4BDC-BD16-BEC923BFF845}" type="presOf" srcId="{466C1F84-7BC4-4607-B544-004278B5AB44}" destId="{B23C4783-F8DE-4A4E-AD09-60A5B152BB51}" srcOrd="0" destOrd="0" presId="urn:microsoft.com/office/officeart/2017/3/layout/DropPinTimeline"/>
    <dgm:cxn modelId="{A2119531-BA1A-4EC3-B6D3-CFB94FCAA9D0}" srcId="{4DB039C6-42F2-44FE-8BDD-6A4C7278ED5C}" destId="{15800739-B280-44C8-9297-908F5A3000FF}" srcOrd="0" destOrd="0" parTransId="{BE6BCE38-8D64-43F8-B820-D37768D33863}" sibTransId="{825544AF-537F-4D31-ABCA-7A75192BF0A9}"/>
    <dgm:cxn modelId="{88B6EE36-F992-4A99-A0E5-70DCAFA7EA9D}" type="presOf" srcId="{96556A89-3526-463A-BA68-2B220C1C8C2D}" destId="{17CD75BD-72F3-44C7-8969-7F63E016046E}" srcOrd="0" destOrd="0" presId="urn:microsoft.com/office/officeart/2017/3/layout/DropPinTimeline"/>
    <dgm:cxn modelId="{C4A4463A-FE07-49F9-A598-31D04B268420}" type="presOf" srcId="{4DB039C6-42F2-44FE-8BDD-6A4C7278ED5C}" destId="{F01A87A1-2376-4342-8D40-68DA73622510}" srcOrd="0" destOrd="0" presId="urn:microsoft.com/office/officeart/2017/3/layout/DropPinTimeline"/>
    <dgm:cxn modelId="{69FE2A42-958A-401E-A686-FA056F13CD33}" srcId="{2515125E-2494-4603-B8DB-D57C6717C10E}" destId="{96556A89-3526-463A-BA68-2B220C1C8C2D}" srcOrd="1" destOrd="0" parTransId="{8A71D677-88A8-4568-A3BC-E6F43E58D1A8}" sibTransId="{42625029-FC5C-4806-8BAE-4534B7F03DDA}"/>
    <dgm:cxn modelId="{A13AA544-CCA6-4185-8781-D3BCC13C002E}" srcId="{2515125E-2494-4603-B8DB-D57C6717C10E}" destId="{4DB039C6-42F2-44FE-8BDD-6A4C7278ED5C}" srcOrd="5" destOrd="0" parTransId="{C956A062-4ABB-4A11-8A6C-94E09A9999E6}" sibTransId="{04B76E6C-FD3A-4123-97AC-34778CF40E51}"/>
    <dgm:cxn modelId="{CAEBE16E-778F-4E89-A4CC-56B555D0EF22}" type="presOf" srcId="{B2AA3564-7F01-4DBD-B595-E7D9B34CB2BB}" destId="{4F6EA84E-A7E4-457C-8E1D-DF3606312C54}" srcOrd="0" destOrd="0" presId="urn:microsoft.com/office/officeart/2017/3/layout/DropPinTimeline"/>
    <dgm:cxn modelId="{A4D83F70-9BE3-48DF-B879-083DAAE56FF8}" srcId="{2515125E-2494-4603-B8DB-D57C6717C10E}" destId="{17A778A2-5B59-453F-A733-9DC8055F1FC1}" srcOrd="4" destOrd="0" parTransId="{AB95E760-C295-4CAC-A5DE-1878FB91E6FB}" sibTransId="{63EE4B55-706A-4223-AEA5-E83B4560166B}"/>
    <dgm:cxn modelId="{2DBDA052-9F63-4E75-8F50-BE397583A611}" srcId="{17A778A2-5B59-453F-A733-9DC8055F1FC1}" destId="{481BA79F-B108-44E7-B5C5-91854E01733A}" srcOrd="0" destOrd="0" parTransId="{583153B5-A47C-4E83-8460-FD24E37C45BF}" sibTransId="{868BD601-0265-4C9F-A4D5-7119456AF825}"/>
    <dgm:cxn modelId="{30866F58-8943-4487-A333-D22E2BA641FF}" type="presOf" srcId="{17A778A2-5B59-453F-A733-9DC8055F1FC1}" destId="{61EA512A-00CB-430D-AF28-75E2FFE06D64}" srcOrd="0" destOrd="0" presId="urn:microsoft.com/office/officeart/2017/3/layout/DropPinTimeline"/>
    <dgm:cxn modelId="{2344957E-207C-4303-BD42-1E060F5B3C6D}" srcId="{B2AA3564-7F01-4DBD-B595-E7D9B34CB2BB}" destId="{602315DC-BDD4-4376-A2FB-83E9753A1113}" srcOrd="0" destOrd="0" parTransId="{1AD3F8C1-F9B8-435F-AE5C-DD44BAFBBC7B}" sibTransId="{9ED87667-9AED-4191-9F6C-E06AF200BF6B}"/>
    <dgm:cxn modelId="{4EB6AA94-17FF-49E9-9695-2A9FDE121FA1}" type="presOf" srcId="{BF23832F-EB91-4AA8-927A-FAC7E7582951}" destId="{64AF343C-FB72-4A96-8FE1-CA19EFACA617}" srcOrd="0" destOrd="0" presId="urn:microsoft.com/office/officeart/2017/3/layout/DropPinTimeline"/>
    <dgm:cxn modelId="{BAC2CA9C-F8AA-408B-94A7-224CC650DBC9}" type="presOf" srcId="{18352C2B-A485-49D6-AF01-8C2EA8685615}" destId="{C9509366-192A-4D36-8649-80DA2274E34E}" srcOrd="0" destOrd="0" presId="urn:microsoft.com/office/officeart/2017/3/layout/DropPinTimeline"/>
    <dgm:cxn modelId="{189AA0A4-CC7B-423F-99D3-A1A71A90D31F}" type="presOf" srcId="{A11E3CDF-92BF-40B7-B172-ED6B04793D66}" destId="{EDC8A08C-2E35-456B-9175-B2C8955EAC0B}" srcOrd="0" destOrd="0" presId="urn:microsoft.com/office/officeart/2017/3/layout/DropPinTimeline"/>
    <dgm:cxn modelId="{F3012EB1-69B3-455F-9F3E-809DEF39D9DE}" type="presOf" srcId="{2515125E-2494-4603-B8DB-D57C6717C10E}" destId="{B45889EA-1243-49F8-AE67-0E35EE8F448B}" srcOrd="0" destOrd="0" presId="urn:microsoft.com/office/officeart/2017/3/layout/DropPinTimeline"/>
    <dgm:cxn modelId="{A5A7C7B7-8BC5-4019-8347-D3521D793CA4}" srcId="{2515125E-2494-4603-B8DB-D57C6717C10E}" destId="{B2AA3564-7F01-4DBD-B595-E7D9B34CB2BB}" srcOrd="3" destOrd="0" parTransId="{5FFA6555-7F35-49E5-B99C-A15D90DC4ABC}" sibTransId="{B461ABC8-BAA0-411B-9231-9359F46CBBC4}"/>
    <dgm:cxn modelId="{0226C2BA-5F4F-4B8C-B273-7F7E013CC20D}" type="presOf" srcId="{602315DC-BDD4-4376-A2FB-83E9753A1113}" destId="{CB4053C7-8F04-44AE-B71D-C84F6EF53591}" srcOrd="0" destOrd="0" presId="urn:microsoft.com/office/officeart/2017/3/layout/DropPinTimeline"/>
    <dgm:cxn modelId="{DE1277E4-DC87-4058-A24D-753AFD827761}" srcId="{2515125E-2494-4603-B8DB-D57C6717C10E}" destId="{18352C2B-A485-49D6-AF01-8C2EA8685615}" srcOrd="0" destOrd="0" parTransId="{DAAD7A3E-D068-4EFC-A2DB-2FAF356ED3F7}" sibTransId="{54361EA7-A446-4D0B-A73C-1CF6130A14B0}"/>
    <dgm:cxn modelId="{AF950EF1-B0D2-4E1B-A51E-961A69D8A378}" type="presOf" srcId="{481BA79F-B108-44E7-B5C5-91854E01733A}" destId="{6767E3F0-F7EF-4414-BBB9-7551C528CC92}" srcOrd="0" destOrd="0" presId="urn:microsoft.com/office/officeart/2017/3/layout/DropPinTimeline"/>
    <dgm:cxn modelId="{6BDAA75F-D633-4BFE-9CD3-ED1FF7FF4425}" type="presParOf" srcId="{B45889EA-1243-49F8-AE67-0E35EE8F448B}" destId="{ED040BFE-1A32-4DC3-9456-7C4FB05CEEAD}" srcOrd="0" destOrd="0" presId="urn:microsoft.com/office/officeart/2017/3/layout/DropPinTimeline"/>
    <dgm:cxn modelId="{A35393E2-2FA2-41AD-9481-5EF88FAD7CD5}" type="presParOf" srcId="{B45889EA-1243-49F8-AE67-0E35EE8F448B}" destId="{E1BD170B-1C19-4F90-8141-7EA7E3ACF5B7}" srcOrd="1" destOrd="0" presId="urn:microsoft.com/office/officeart/2017/3/layout/DropPinTimeline"/>
    <dgm:cxn modelId="{0207282B-A47A-40E3-BEE2-3DB699DAA108}" type="presParOf" srcId="{E1BD170B-1C19-4F90-8141-7EA7E3ACF5B7}" destId="{3C6737AA-192D-46BD-9A06-FE939EB963C7}" srcOrd="0" destOrd="0" presId="urn:microsoft.com/office/officeart/2017/3/layout/DropPinTimeline"/>
    <dgm:cxn modelId="{ECE604D7-DE7E-45C8-862C-97F6EBB08CF7}" type="presParOf" srcId="{3C6737AA-192D-46BD-9A06-FE939EB963C7}" destId="{FC0180F3-2FBC-46B4-856B-6749D7382CB8}" srcOrd="0" destOrd="0" presId="urn:microsoft.com/office/officeart/2017/3/layout/DropPinTimeline"/>
    <dgm:cxn modelId="{06BE2749-FC3F-41DF-8AE6-14A10F9F879F}" type="presParOf" srcId="{3C6737AA-192D-46BD-9A06-FE939EB963C7}" destId="{DAD6A13E-928B-43E7-A977-887978D14AD6}" srcOrd="1" destOrd="0" presId="urn:microsoft.com/office/officeart/2017/3/layout/DropPinTimeline"/>
    <dgm:cxn modelId="{5CBE6BF5-3922-410D-9D1E-66691BB4708D}" type="presParOf" srcId="{DAD6A13E-928B-43E7-A977-887978D14AD6}" destId="{44AA6D66-C076-43A7-BBA2-2899434FEAC3}" srcOrd="0" destOrd="0" presId="urn:microsoft.com/office/officeart/2017/3/layout/DropPinTimeline"/>
    <dgm:cxn modelId="{FCF92340-636B-48D8-A6C2-A6BFA739FFC8}" type="presParOf" srcId="{DAD6A13E-928B-43E7-A977-887978D14AD6}" destId="{C0171938-EA1C-461B-98A2-D5925575F44A}" srcOrd="1" destOrd="0" presId="urn:microsoft.com/office/officeart/2017/3/layout/DropPinTimeline"/>
    <dgm:cxn modelId="{DF7E436D-4B57-4C36-8C67-36F156FDE36D}" type="presParOf" srcId="{3C6737AA-192D-46BD-9A06-FE939EB963C7}" destId="{EDC8A08C-2E35-456B-9175-B2C8955EAC0B}" srcOrd="2" destOrd="0" presId="urn:microsoft.com/office/officeart/2017/3/layout/DropPinTimeline"/>
    <dgm:cxn modelId="{24FFE2CD-CFC5-46F7-B9D9-45C5AD25BB0C}" type="presParOf" srcId="{3C6737AA-192D-46BD-9A06-FE939EB963C7}" destId="{C9509366-192A-4D36-8649-80DA2274E34E}" srcOrd="3" destOrd="0" presId="urn:microsoft.com/office/officeart/2017/3/layout/DropPinTimeline"/>
    <dgm:cxn modelId="{42D84EAD-5E89-4071-9033-1BD6DBE29A88}" type="presParOf" srcId="{3C6737AA-192D-46BD-9A06-FE939EB963C7}" destId="{0AC4C10F-6565-480E-9620-207A91057BE2}" srcOrd="4" destOrd="0" presId="urn:microsoft.com/office/officeart/2017/3/layout/DropPinTimeline"/>
    <dgm:cxn modelId="{C5EB7C33-C6D0-4DC9-8463-BC0F83CF8294}" type="presParOf" srcId="{3C6737AA-192D-46BD-9A06-FE939EB963C7}" destId="{0AE4BF6B-9592-4A38-8E73-DCFF392E8C96}" srcOrd="5" destOrd="0" presId="urn:microsoft.com/office/officeart/2017/3/layout/DropPinTimeline"/>
    <dgm:cxn modelId="{9D436C82-7C03-4A81-A092-6F1220D5862F}" type="presParOf" srcId="{E1BD170B-1C19-4F90-8141-7EA7E3ACF5B7}" destId="{D30F769A-B2F3-410D-A2C3-C0C38B1407E2}" srcOrd="1" destOrd="0" presId="urn:microsoft.com/office/officeart/2017/3/layout/DropPinTimeline"/>
    <dgm:cxn modelId="{86F4A7CC-66D1-49C8-B36E-7F9B79809335}" type="presParOf" srcId="{E1BD170B-1C19-4F90-8141-7EA7E3ACF5B7}" destId="{C56EE194-C3B7-44F7-80E1-3A570B0C8681}" srcOrd="2" destOrd="0" presId="urn:microsoft.com/office/officeart/2017/3/layout/DropPinTimeline"/>
    <dgm:cxn modelId="{BDF236E8-D904-483F-92C6-4DB0A6970A40}" type="presParOf" srcId="{C56EE194-C3B7-44F7-80E1-3A570B0C8681}" destId="{E8C68D3C-ADEE-43C0-A62F-1DC68CA6BA2C}" srcOrd="0" destOrd="0" presId="urn:microsoft.com/office/officeart/2017/3/layout/DropPinTimeline"/>
    <dgm:cxn modelId="{4FECACC0-59C1-42C4-96D6-894305C8B154}" type="presParOf" srcId="{C56EE194-C3B7-44F7-80E1-3A570B0C8681}" destId="{6E5998A5-D154-45B4-9649-C4876D7FE815}" srcOrd="1" destOrd="0" presId="urn:microsoft.com/office/officeart/2017/3/layout/DropPinTimeline"/>
    <dgm:cxn modelId="{CF5A923F-0746-4FCB-9153-617999069DE1}" type="presParOf" srcId="{6E5998A5-D154-45B4-9649-C4876D7FE815}" destId="{2279EEAD-2BF8-411C-93FB-A9A8541B6DEE}" srcOrd="0" destOrd="0" presId="urn:microsoft.com/office/officeart/2017/3/layout/DropPinTimeline"/>
    <dgm:cxn modelId="{17D77E1D-C2F7-46B1-8725-5270BACB81F5}" type="presParOf" srcId="{6E5998A5-D154-45B4-9649-C4876D7FE815}" destId="{69F2F56D-D74D-498C-949A-69550486BD52}" srcOrd="1" destOrd="0" presId="urn:microsoft.com/office/officeart/2017/3/layout/DropPinTimeline"/>
    <dgm:cxn modelId="{9B60CB94-0462-40DC-8F3B-61948941FE75}" type="presParOf" srcId="{C56EE194-C3B7-44F7-80E1-3A570B0C8681}" destId="{B23C4783-F8DE-4A4E-AD09-60A5B152BB51}" srcOrd="2" destOrd="0" presId="urn:microsoft.com/office/officeart/2017/3/layout/DropPinTimeline"/>
    <dgm:cxn modelId="{E0890240-9568-4D4E-939C-5E70B024C78D}" type="presParOf" srcId="{C56EE194-C3B7-44F7-80E1-3A570B0C8681}" destId="{17CD75BD-72F3-44C7-8969-7F63E016046E}" srcOrd="3" destOrd="0" presId="urn:microsoft.com/office/officeart/2017/3/layout/DropPinTimeline"/>
    <dgm:cxn modelId="{9E89F596-6E35-48F3-8678-5A5EFADB7748}" type="presParOf" srcId="{C56EE194-C3B7-44F7-80E1-3A570B0C8681}" destId="{78B6B9C7-0AC6-4CC5-91B3-7B120E4064F8}" srcOrd="4" destOrd="0" presId="urn:microsoft.com/office/officeart/2017/3/layout/DropPinTimeline"/>
    <dgm:cxn modelId="{A4208560-7FA2-4D9A-B6E0-1F64868D42C3}" type="presParOf" srcId="{C56EE194-C3B7-44F7-80E1-3A570B0C8681}" destId="{00A3F968-6A02-428E-A750-B667F5F7F73E}" srcOrd="5" destOrd="0" presId="urn:microsoft.com/office/officeart/2017/3/layout/DropPinTimeline"/>
    <dgm:cxn modelId="{9FB874FC-A9D2-458F-B319-F4EF766CA6A3}" type="presParOf" srcId="{E1BD170B-1C19-4F90-8141-7EA7E3ACF5B7}" destId="{19215793-C012-465E-8E5B-B8143C5E28AA}" srcOrd="3" destOrd="0" presId="urn:microsoft.com/office/officeart/2017/3/layout/DropPinTimeline"/>
    <dgm:cxn modelId="{C4B82E88-8224-4F3E-A356-4A0E2CE7221D}" type="presParOf" srcId="{E1BD170B-1C19-4F90-8141-7EA7E3ACF5B7}" destId="{AFFAFD88-360D-4461-B47E-C78BC7C1F21D}" srcOrd="4" destOrd="0" presId="urn:microsoft.com/office/officeart/2017/3/layout/DropPinTimeline"/>
    <dgm:cxn modelId="{98F928A0-B274-4A80-80DD-8059C9C1D953}" type="presParOf" srcId="{AFFAFD88-360D-4461-B47E-C78BC7C1F21D}" destId="{E620FEBA-E14B-40AC-8C7D-CB67FB68D768}" srcOrd="0" destOrd="0" presId="urn:microsoft.com/office/officeart/2017/3/layout/DropPinTimeline"/>
    <dgm:cxn modelId="{025A3975-1BA6-4334-8116-53C3D110D24B}" type="presParOf" srcId="{AFFAFD88-360D-4461-B47E-C78BC7C1F21D}" destId="{D6FDD894-CF66-4BB1-8002-8776AC91C901}" srcOrd="1" destOrd="0" presId="urn:microsoft.com/office/officeart/2017/3/layout/DropPinTimeline"/>
    <dgm:cxn modelId="{618F1EB5-A644-4DFD-A621-B30B5B31D2EE}" type="presParOf" srcId="{D6FDD894-CF66-4BB1-8002-8776AC91C901}" destId="{6ECF2764-8547-4AAA-9CC3-966147A45097}" srcOrd="0" destOrd="0" presId="urn:microsoft.com/office/officeart/2017/3/layout/DropPinTimeline"/>
    <dgm:cxn modelId="{653DE800-0526-4350-AAC5-3728D454647F}" type="presParOf" srcId="{D6FDD894-CF66-4BB1-8002-8776AC91C901}" destId="{5B44A593-AC66-425F-A6B6-268EC7D0D229}" srcOrd="1" destOrd="0" presId="urn:microsoft.com/office/officeart/2017/3/layout/DropPinTimeline"/>
    <dgm:cxn modelId="{7C7E8BE0-2BCC-431F-B899-33D5E9C01306}" type="presParOf" srcId="{AFFAFD88-360D-4461-B47E-C78BC7C1F21D}" destId="{72DB6783-3368-4947-ADF6-EE4208EAAEB9}" srcOrd="2" destOrd="0" presId="urn:microsoft.com/office/officeart/2017/3/layout/DropPinTimeline"/>
    <dgm:cxn modelId="{BA5B6626-9C99-49A5-B54E-6DCC1D1E4686}" type="presParOf" srcId="{AFFAFD88-360D-4461-B47E-C78BC7C1F21D}" destId="{64AF343C-FB72-4A96-8FE1-CA19EFACA617}" srcOrd="3" destOrd="0" presId="urn:microsoft.com/office/officeart/2017/3/layout/DropPinTimeline"/>
    <dgm:cxn modelId="{15264EA7-5FA6-4FDD-A48A-1B9AB61B0D21}" type="presParOf" srcId="{AFFAFD88-360D-4461-B47E-C78BC7C1F21D}" destId="{9656E560-667D-4FEF-956F-6B112E5E81C3}" srcOrd="4" destOrd="0" presId="urn:microsoft.com/office/officeart/2017/3/layout/DropPinTimeline"/>
    <dgm:cxn modelId="{02B87F94-90AF-4E86-B448-1D05159C9D37}" type="presParOf" srcId="{AFFAFD88-360D-4461-B47E-C78BC7C1F21D}" destId="{E2A4517F-CFF4-4CEE-8FC2-45F44B3FCF0D}" srcOrd="5" destOrd="0" presId="urn:microsoft.com/office/officeart/2017/3/layout/DropPinTimeline"/>
    <dgm:cxn modelId="{9B368C0F-3760-473E-B53F-323EBEF2564B}" type="presParOf" srcId="{E1BD170B-1C19-4F90-8141-7EA7E3ACF5B7}" destId="{C5FDDC88-4E15-4436-B58E-76445637B26A}" srcOrd="5" destOrd="0" presId="urn:microsoft.com/office/officeart/2017/3/layout/DropPinTimeline"/>
    <dgm:cxn modelId="{E811D39D-D889-4AFD-802C-614FF5B085C5}" type="presParOf" srcId="{E1BD170B-1C19-4F90-8141-7EA7E3ACF5B7}" destId="{615A715B-3C7C-4562-AF05-D40B6C655714}" srcOrd="6" destOrd="0" presId="urn:microsoft.com/office/officeart/2017/3/layout/DropPinTimeline"/>
    <dgm:cxn modelId="{5A03A90F-D31A-4553-A965-BD1C92D18838}" type="presParOf" srcId="{615A715B-3C7C-4562-AF05-D40B6C655714}" destId="{793E5A1D-CCCB-4A9F-8743-CDA03CE84CA8}" srcOrd="0" destOrd="0" presId="urn:microsoft.com/office/officeart/2017/3/layout/DropPinTimeline"/>
    <dgm:cxn modelId="{B6EE5BBD-DFE8-4ACC-B980-93328C18C778}" type="presParOf" srcId="{615A715B-3C7C-4562-AF05-D40B6C655714}" destId="{312D566E-E0A2-4E6F-98E3-BBCC2AEB71D1}" srcOrd="1" destOrd="0" presId="urn:microsoft.com/office/officeart/2017/3/layout/DropPinTimeline"/>
    <dgm:cxn modelId="{8B844CFD-9FEF-4059-80F5-2314233B959F}" type="presParOf" srcId="{312D566E-E0A2-4E6F-98E3-BBCC2AEB71D1}" destId="{860B5B90-B494-4F55-BDC7-63D269E898BA}" srcOrd="0" destOrd="0" presId="urn:microsoft.com/office/officeart/2017/3/layout/DropPinTimeline"/>
    <dgm:cxn modelId="{10FEC8DE-1615-4DFC-AD2C-A8C6F7BAB72C}" type="presParOf" srcId="{312D566E-E0A2-4E6F-98E3-BBCC2AEB71D1}" destId="{4F5B43BC-1904-4B89-8269-302C0EC12265}" srcOrd="1" destOrd="0" presId="urn:microsoft.com/office/officeart/2017/3/layout/DropPinTimeline"/>
    <dgm:cxn modelId="{AAFB968E-DF86-4577-962E-0C66882DB329}" type="presParOf" srcId="{615A715B-3C7C-4562-AF05-D40B6C655714}" destId="{CB4053C7-8F04-44AE-B71D-C84F6EF53591}" srcOrd="2" destOrd="0" presId="urn:microsoft.com/office/officeart/2017/3/layout/DropPinTimeline"/>
    <dgm:cxn modelId="{6076EC99-E9E6-4A2C-BAED-80B3E3759B98}" type="presParOf" srcId="{615A715B-3C7C-4562-AF05-D40B6C655714}" destId="{4F6EA84E-A7E4-457C-8E1D-DF3606312C54}" srcOrd="3" destOrd="0" presId="urn:microsoft.com/office/officeart/2017/3/layout/DropPinTimeline"/>
    <dgm:cxn modelId="{9E16F8E2-A466-47BD-A632-2842BCA2E7DD}" type="presParOf" srcId="{615A715B-3C7C-4562-AF05-D40B6C655714}" destId="{0B87E867-2B2B-411E-B0E6-F39A71DBA38D}" srcOrd="4" destOrd="0" presId="urn:microsoft.com/office/officeart/2017/3/layout/DropPinTimeline"/>
    <dgm:cxn modelId="{EDBE4D7E-BA8F-49AE-B0A6-F032EB7033B5}" type="presParOf" srcId="{615A715B-3C7C-4562-AF05-D40B6C655714}" destId="{06E9FD32-C83F-4EA3-9DB4-2896C5A336DA}" srcOrd="5" destOrd="0" presId="urn:microsoft.com/office/officeart/2017/3/layout/DropPinTimeline"/>
    <dgm:cxn modelId="{C4146046-11F4-4824-BAEE-D43F0ABB2F95}" type="presParOf" srcId="{E1BD170B-1C19-4F90-8141-7EA7E3ACF5B7}" destId="{34BA9A9D-64A7-4D39-A330-4271AE209E7C}" srcOrd="7" destOrd="0" presId="urn:microsoft.com/office/officeart/2017/3/layout/DropPinTimeline"/>
    <dgm:cxn modelId="{3BDF8E7F-5AB4-4FDA-89E5-875DB2F7E040}" type="presParOf" srcId="{E1BD170B-1C19-4F90-8141-7EA7E3ACF5B7}" destId="{EAF7769D-0284-4FEF-90FA-59C8D6F11F13}" srcOrd="8" destOrd="0" presId="urn:microsoft.com/office/officeart/2017/3/layout/DropPinTimeline"/>
    <dgm:cxn modelId="{93A1E0A1-AC69-4053-BB66-C0ACBF0859AC}" type="presParOf" srcId="{EAF7769D-0284-4FEF-90FA-59C8D6F11F13}" destId="{12EEDDD6-3046-498A-B451-3B643E276132}" srcOrd="0" destOrd="0" presId="urn:microsoft.com/office/officeart/2017/3/layout/DropPinTimeline"/>
    <dgm:cxn modelId="{3C975119-5D89-49FE-90D2-7580C6C00D3B}" type="presParOf" srcId="{EAF7769D-0284-4FEF-90FA-59C8D6F11F13}" destId="{5EB3FBFD-EB2A-4AED-B519-E0AFE3793EDD}" srcOrd="1" destOrd="0" presId="urn:microsoft.com/office/officeart/2017/3/layout/DropPinTimeline"/>
    <dgm:cxn modelId="{2DE32FB2-FF46-4540-9A1A-3EE6E47B772D}" type="presParOf" srcId="{5EB3FBFD-EB2A-4AED-B519-E0AFE3793EDD}" destId="{2920F9D8-9D00-4C2F-8264-12F6FE748E0E}" srcOrd="0" destOrd="0" presId="urn:microsoft.com/office/officeart/2017/3/layout/DropPinTimeline"/>
    <dgm:cxn modelId="{6B37DDAA-F3F6-4AE9-9C8E-412078369AD1}" type="presParOf" srcId="{5EB3FBFD-EB2A-4AED-B519-E0AFE3793EDD}" destId="{8E74175E-319C-4F36-AAF6-B4E1E1BA31D1}" srcOrd="1" destOrd="0" presId="urn:microsoft.com/office/officeart/2017/3/layout/DropPinTimeline"/>
    <dgm:cxn modelId="{05553869-73D2-4A43-A9C1-F7C03EE08AEE}" type="presParOf" srcId="{EAF7769D-0284-4FEF-90FA-59C8D6F11F13}" destId="{6767E3F0-F7EF-4414-BBB9-7551C528CC92}" srcOrd="2" destOrd="0" presId="urn:microsoft.com/office/officeart/2017/3/layout/DropPinTimeline"/>
    <dgm:cxn modelId="{FAE35473-E072-4104-86AB-97DAB5A162BB}" type="presParOf" srcId="{EAF7769D-0284-4FEF-90FA-59C8D6F11F13}" destId="{61EA512A-00CB-430D-AF28-75E2FFE06D64}" srcOrd="3" destOrd="0" presId="urn:microsoft.com/office/officeart/2017/3/layout/DropPinTimeline"/>
    <dgm:cxn modelId="{F2D5B889-A1FC-4421-BF61-DE548FB030B2}" type="presParOf" srcId="{EAF7769D-0284-4FEF-90FA-59C8D6F11F13}" destId="{3BE8C086-65A9-44D7-983E-70F1EAAF249F}" srcOrd="4" destOrd="0" presId="urn:microsoft.com/office/officeart/2017/3/layout/DropPinTimeline"/>
    <dgm:cxn modelId="{F2CBBBAF-2764-487B-B3E6-35AA82ABFFC6}" type="presParOf" srcId="{EAF7769D-0284-4FEF-90FA-59C8D6F11F13}" destId="{4122EAC4-8389-4362-AE62-1F812EDC68DD}" srcOrd="5" destOrd="0" presId="urn:microsoft.com/office/officeart/2017/3/layout/DropPinTimeline"/>
    <dgm:cxn modelId="{22D7304C-DAEB-4710-94EC-2DE8AE72D466}" type="presParOf" srcId="{E1BD170B-1C19-4F90-8141-7EA7E3ACF5B7}" destId="{C4E34B6F-FC03-42A8-877E-9260BB02BB53}" srcOrd="9" destOrd="0" presId="urn:microsoft.com/office/officeart/2017/3/layout/DropPinTimeline"/>
    <dgm:cxn modelId="{0161D8C1-29EF-4006-A369-0A35D354F5C9}" type="presParOf" srcId="{E1BD170B-1C19-4F90-8141-7EA7E3ACF5B7}" destId="{51A04356-673F-4FC2-92F0-3F1C11FE085E}" srcOrd="10" destOrd="0" presId="urn:microsoft.com/office/officeart/2017/3/layout/DropPinTimeline"/>
    <dgm:cxn modelId="{C36287A2-94B8-43D2-A0A8-C786CFE139CF}" type="presParOf" srcId="{51A04356-673F-4FC2-92F0-3F1C11FE085E}" destId="{64B875C3-18E9-4201-AE89-DECA5D23B95D}" srcOrd="0" destOrd="0" presId="urn:microsoft.com/office/officeart/2017/3/layout/DropPinTimeline"/>
    <dgm:cxn modelId="{B66BF0C9-BCBD-4925-9211-30687444C726}" type="presParOf" srcId="{51A04356-673F-4FC2-92F0-3F1C11FE085E}" destId="{8BCE42AE-5C79-4C66-BEB8-46115A3CC967}" srcOrd="1" destOrd="0" presId="urn:microsoft.com/office/officeart/2017/3/layout/DropPinTimeline"/>
    <dgm:cxn modelId="{2BB316FC-45A5-4FE5-BAA8-EF9860CC2897}" type="presParOf" srcId="{8BCE42AE-5C79-4C66-BEB8-46115A3CC967}" destId="{496F9648-F1DE-41FF-B09B-5B70CD109E28}" srcOrd="0" destOrd="0" presId="urn:microsoft.com/office/officeart/2017/3/layout/DropPinTimeline"/>
    <dgm:cxn modelId="{45BCC222-9168-4C7A-B480-43C4BAB2A944}" type="presParOf" srcId="{8BCE42AE-5C79-4C66-BEB8-46115A3CC967}" destId="{1313810F-C6A2-4CCD-BC7F-0ECD60FCACA2}" srcOrd="1" destOrd="0" presId="urn:microsoft.com/office/officeart/2017/3/layout/DropPinTimeline"/>
    <dgm:cxn modelId="{D834E101-AB4E-437D-82E8-E29E577571B3}" type="presParOf" srcId="{51A04356-673F-4FC2-92F0-3F1C11FE085E}" destId="{62BE2FB8-BF93-4C76-8AE4-C9B0BFBF63BB}" srcOrd="2" destOrd="0" presId="urn:microsoft.com/office/officeart/2017/3/layout/DropPinTimeline"/>
    <dgm:cxn modelId="{FD9E7821-B63A-4BD6-ACFB-2F77080F8886}" type="presParOf" srcId="{51A04356-673F-4FC2-92F0-3F1C11FE085E}" destId="{F01A87A1-2376-4342-8D40-68DA73622510}" srcOrd="3" destOrd="0" presId="urn:microsoft.com/office/officeart/2017/3/layout/DropPinTimeline"/>
    <dgm:cxn modelId="{8DF0588F-5335-4F68-B7B1-E43D67D7DD6D}" type="presParOf" srcId="{51A04356-673F-4FC2-92F0-3F1C11FE085E}" destId="{EACA4B99-002D-4368-9425-3DB584F7EDB2}" srcOrd="4" destOrd="0" presId="urn:microsoft.com/office/officeart/2017/3/layout/DropPinTimeline"/>
    <dgm:cxn modelId="{7AA20487-0C86-4331-9873-B11E9D708694}" type="presParOf" srcId="{51A04356-673F-4FC2-92F0-3F1C11FE085E}" destId="{40BFC76B-C9C0-48C9-8C7B-F330CA9E0EFD}"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057F4-38DA-4E89-B08C-6CCD94847591}">
      <dsp:nvSpPr>
        <dsp:cNvPr id="0" name=""/>
        <dsp:cNvSpPr/>
      </dsp:nvSpPr>
      <dsp:spPr>
        <a:xfrm>
          <a:off x="0" y="754"/>
          <a:ext cx="6575374" cy="17660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9E263-E0D4-4A7F-8104-9CC4037115AB}">
      <dsp:nvSpPr>
        <dsp:cNvPr id="0" name=""/>
        <dsp:cNvSpPr/>
      </dsp:nvSpPr>
      <dsp:spPr>
        <a:xfrm>
          <a:off x="534232" y="398117"/>
          <a:ext cx="971331" cy="9713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6CD87-5976-4A4F-A984-1313608E9F6B}">
      <dsp:nvSpPr>
        <dsp:cNvPr id="0" name=""/>
        <dsp:cNvSpPr/>
      </dsp:nvSpPr>
      <dsp:spPr>
        <a:xfrm>
          <a:off x="2039795" y="754"/>
          <a:ext cx="4535579" cy="176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08" tIns="186908" rIns="186908" bIns="186908" numCol="1" spcCol="1270" anchor="ctr" anchorCtr="0">
          <a:noAutofit/>
        </a:bodyPr>
        <a:lstStyle/>
        <a:p>
          <a:pPr marL="0" lvl="0" indent="0" algn="just" defTabSz="755650">
            <a:lnSpc>
              <a:spcPct val="90000"/>
            </a:lnSpc>
            <a:spcBef>
              <a:spcPct val="0"/>
            </a:spcBef>
            <a:spcAft>
              <a:spcPct val="35000"/>
            </a:spcAft>
            <a:buNone/>
          </a:pPr>
          <a:r>
            <a:rPr lang="en-US" sz="1700" kern="1200" baseline="0" dirty="0">
              <a:latin typeface="Sagona Book"/>
            </a:rPr>
            <a:t>We worked for the Atom startup. Atom</a:t>
          </a:r>
          <a:r>
            <a:rPr lang="en-US" sz="1700" kern="1200" baseline="0" dirty="0"/>
            <a:t> is a guided meditation app, which aims to provide personalized meditation based on behavioral scientific research.</a:t>
          </a:r>
          <a:endParaRPr lang="en-US" sz="1700" kern="1200" dirty="0"/>
        </a:p>
      </dsp:txBody>
      <dsp:txXfrm>
        <a:off x="2039795" y="754"/>
        <a:ext cx="4535579" cy="1766056"/>
      </dsp:txXfrm>
    </dsp:sp>
    <dsp:sp modelId="{62ED6BCB-8A12-4032-80F1-EB273601D5E0}">
      <dsp:nvSpPr>
        <dsp:cNvPr id="0" name=""/>
        <dsp:cNvSpPr/>
      </dsp:nvSpPr>
      <dsp:spPr>
        <a:xfrm>
          <a:off x="0" y="2208325"/>
          <a:ext cx="6575374" cy="17660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C75F4-B543-4FC9-BB56-CED4FA4D8FA4}">
      <dsp:nvSpPr>
        <dsp:cNvPr id="0" name=""/>
        <dsp:cNvSpPr/>
      </dsp:nvSpPr>
      <dsp:spPr>
        <a:xfrm>
          <a:off x="534232" y="2605688"/>
          <a:ext cx="971331" cy="9713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F6864-DE99-4726-BD75-65D3FA776498}">
      <dsp:nvSpPr>
        <dsp:cNvPr id="0" name=""/>
        <dsp:cNvSpPr/>
      </dsp:nvSpPr>
      <dsp:spPr>
        <a:xfrm>
          <a:off x="2039795" y="2208325"/>
          <a:ext cx="4535579" cy="176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08" tIns="186908" rIns="186908" bIns="186908" numCol="1" spcCol="1270" anchor="ctr" anchorCtr="0">
          <a:noAutofit/>
        </a:bodyPr>
        <a:lstStyle/>
        <a:p>
          <a:pPr marL="0" lvl="0" indent="0" algn="just" defTabSz="755650">
            <a:lnSpc>
              <a:spcPct val="90000"/>
            </a:lnSpc>
            <a:spcBef>
              <a:spcPct val="0"/>
            </a:spcBef>
            <a:spcAft>
              <a:spcPct val="35000"/>
            </a:spcAft>
            <a:buNone/>
          </a:pPr>
          <a:r>
            <a:rPr lang="en-US" sz="1700" kern="1200" baseline="0" dirty="0"/>
            <a:t>To achieve this task of creating personalized mediations their CMS team used various small audio clips, i.e., snippets which are stitched by them using a tool(descript) to create the meditation.</a:t>
          </a:r>
          <a:endParaRPr lang="en-US" sz="1700" kern="1200" dirty="0"/>
        </a:p>
      </dsp:txBody>
      <dsp:txXfrm>
        <a:off x="2039795" y="2208325"/>
        <a:ext cx="4535579" cy="1766056"/>
      </dsp:txXfrm>
    </dsp:sp>
    <dsp:sp modelId="{A80F5F7E-97AF-4183-A9EB-6C596BBBC5F0}">
      <dsp:nvSpPr>
        <dsp:cNvPr id="0" name=""/>
        <dsp:cNvSpPr/>
      </dsp:nvSpPr>
      <dsp:spPr>
        <a:xfrm>
          <a:off x="0" y="4415896"/>
          <a:ext cx="6575374" cy="17660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C4170-68E7-424C-9BD6-B94E336E1F3D}">
      <dsp:nvSpPr>
        <dsp:cNvPr id="0" name=""/>
        <dsp:cNvSpPr/>
      </dsp:nvSpPr>
      <dsp:spPr>
        <a:xfrm>
          <a:off x="534232" y="4813259"/>
          <a:ext cx="971331" cy="9713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E672C-9952-4AF4-9D3F-4D063A5BCAB6}">
      <dsp:nvSpPr>
        <dsp:cNvPr id="0" name=""/>
        <dsp:cNvSpPr/>
      </dsp:nvSpPr>
      <dsp:spPr>
        <a:xfrm>
          <a:off x="2039795" y="4415896"/>
          <a:ext cx="4535579" cy="176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08" tIns="186908" rIns="186908" bIns="186908" numCol="1" spcCol="1270" anchor="ctr" anchorCtr="0">
          <a:noAutofit/>
        </a:bodyPr>
        <a:lstStyle/>
        <a:p>
          <a:pPr marL="0" lvl="0" indent="0" algn="just" defTabSz="755650">
            <a:lnSpc>
              <a:spcPct val="90000"/>
            </a:lnSpc>
            <a:spcBef>
              <a:spcPct val="0"/>
            </a:spcBef>
            <a:spcAft>
              <a:spcPct val="35000"/>
            </a:spcAft>
            <a:buNone/>
          </a:pPr>
          <a:r>
            <a:rPr lang="en-US" sz="1700" kern="1200" baseline="0" dirty="0"/>
            <a:t>Since this task of creating meditations in this fashion is slow and laborious, we were assigned to create a meditation generating tool to aid them.</a:t>
          </a:r>
          <a:endParaRPr lang="en-US" sz="1700" kern="1200" dirty="0"/>
        </a:p>
      </dsp:txBody>
      <dsp:txXfrm>
        <a:off x="2039795" y="4415896"/>
        <a:ext cx="4535579" cy="1766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BF499-E6DC-406A-BB5C-D308C75D2EF2}">
      <dsp:nvSpPr>
        <dsp:cNvPr id="0" name=""/>
        <dsp:cNvSpPr/>
      </dsp:nvSpPr>
      <dsp:spPr>
        <a:xfrm>
          <a:off x="0" y="2660977"/>
          <a:ext cx="1208153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36DD6D8A-24D5-4FBA-B69E-EF543833517F}">
      <dsp:nvSpPr>
        <dsp:cNvPr id="0" name=""/>
        <dsp:cNvSpPr/>
      </dsp:nvSpPr>
      <dsp:spPr>
        <a:xfrm rot="8100000">
          <a:off x="84314" y="613251"/>
          <a:ext cx="391371" cy="391371"/>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224F1D1-DA98-409B-BABE-5B6AF8690AE2}">
      <dsp:nvSpPr>
        <dsp:cNvPr id="0" name=""/>
        <dsp:cNvSpPr/>
      </dsp:nvSpPr>
      <dsp:spPr>
        <a:xfrm>
          <a:off x="127792" y="656729"/>
          <a:ext cx="304415" cy="304415"/>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C5C9FF6-FD63-4C75-BC27-36CD32AD75FD}">
      <dsp:nvSpPr>
        <dsp:cNvPr id="0" name=""/>
        <dsp:cNvSpPr/>
      </dsp:nvSpPr>
      <dsp:spPr>
        <a:xfrm>
          <a:off x="556741" y="1085678"/>
          <a:ext cx="3349962" cy="157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Allocation of team along with the project</a:t>
          </a:r>
        </a:p>
      </dsp:txBody>
      <dsp:txXfrm>
        <a:off x="556741" y="1085678"/>
        <a:ext cx="3349962" cy="1575298"/>
      </dsp:txXfrm>
    </dsp:sp>
    <dsp:sp modelId="{8ADB59F0-C2FA-4792-B33C-7856DB4552F5}">
      <dsp:nvSpPr>
        <dsp:cNvPr id="0" name=""/>
        <dsp:cNvSpPr/>
      </dsp:nvSpPr>
      <dsp:spPr>
        <a:xfrm>
          <a:off x="556741" y="532195"/>
          <a:ext cx="3349962" cy="553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16 Jan. 2023</a:t>
          </a:r>
        </a:p>
      </dsp:txBody>
      <dsp:txXfrm>
        <a:off x="556741" y="532195"/>
        <a:ext cx="3349962" cy="553483"/>
      </dsp:txXfrm>
    </dsp:sp>
    <dsp:sp modelId="{C3767824-95DD-4306-AB81-C9EE69B51D49}">
      <dsp:nvSpPr>
        <dsp:cNvPr id="0" name=""/>
        <dsp:cNvSpPr/>
      </dsp:nvSpPr>
      <dsp:spPr>
        <a:xfrm>
          <a:off x="280000" y="1085678"/>
          <a:ext cx="0" cy="157529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B612E3B-B332-4241-BC47-FC5E9753E955}">
      <dsp:nvSpPr>
        <dsp:cNvPr id="0" name=""/>
        <dsp:cNvSpPr/>
      </dsp:nvSpPr>
      <dsp:spPr>
        <a:xfrm>
          <a:off x="229050" y="2611164"/>
          <a:ext cx="99626" cy="99626"/>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B32248D1-D296-42EF-9893-B83AD23E3C9A}">
      <dsp:nvSpPr>
        <dsp:cNvPr id="0" name=""/>
        <dsp:cNvSpPr/>
      </dsp:nvSpPr>
      <dsp:spPr>
        <a:xfrm rot="18900000">
          <a:off x="2094043" y="4317331"/>
          <a:ext cx="391371" cy="391371"/>
        </a:xfrm>
        <a:prstGeom prst="teardrop">
          <a:avLst>
            <a:gd name="adj" fmla="val 115000"/>
          </a:avLst>
        </a:prstGeom>
        <a:gradFill rotWithShape="0">
          <a:gsLst>
            <a:gs pos="0">
              <a:schemeClr val="accent2">
                <a:hueOff val="-4646820"/>
                <a:satOff val="0"/>
                <a:lumOff val="0"/>
                <a:alphaOff val="0"/>
                <a:lumMod val="110000"/>
                <a:satMod val="105000"/>
                <a:tint val="67000"/>
              </a:schemeClr>
            </a:gs>
            <a:gs pos="50000">
              <a:schemeClr val="accent2">
                <a:hueOff val="-4646820"/>
                <a:satOff val="0"/>
                <a:lumOff val="0"/>
                <a:alphaOff val="0"/>
                <a:lumMod val="105000"/>
                <a:satMod val="103000"/>
                <a:tint val="73000"/>
              </a:schemeClr>
            </a:gs>
            <a:gs pos="100000">
              <a:schemeClr val="accent2">
                <a:hueOff val="-4646820"/>
                <a:satOff val="0"/>
                <a:lumOff val="0"/>
                <a:alphaOff val="0"/>
                <a:lumMod val="105000"/>
                <a:satMod val="109000"/>
                <a:tint val="81000"/>
              </a:schemeClr>
            </a:gs>
          </a:gsLst>
          <a:lin ang="5400000" scaled="0"/>
        </a:gradFill>
        <a:ln w="6350" cap="flat" cmpd="sng" algn="ctr">
          <a:solidFill>
            <a:schemeClr val="accent2">
              <a:hueOff val="-464682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C55FAD6-F65C-40CF-BE57-3C96ACB40533}">
      <dsp:nvSpPr>
        <dsp:cNvPr id="0" name=""/>
        <dsp:cNvSpPr/>
      </dsp:nvSpPr>
      <dsp:spPr>
        <a:xfrm>
          <a:off x="2137521" y="4360809"/>
          <a:ext cx="304415" cy="304415"/>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FDC44212-F0C2-4689-BBE9-0BCE1F1B3512}">
      <dsp:nvSpPr>
        <dsp:cNvPr id="0" name=""/>
        <dsp:cNvSpPr/>
      </dsp:nvSpPr>
      <dsp:spPr>
        <a:xfrm>
          <a:off x="2566470" y="2660977"/>
          <a:ext cx="3349962" cy="157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First interaction with the client where we were briefed about the project requirements and provided with the schema on how the interface should look like and function.</a:t>
          </a:r>
        </a:p>
      </dsp:txBody>
      <dsp:txXfrm>
        <a:off x="2566470" y="2660977"/>
        <a:ext cx="3349962" cy="1575298"/>
      </dsp:txXfrm>
    </dsp:sp>
    <dsp:sp modelId="{1BFA1D61-70C5-48A1-9479-5EBA19FE9CE3}">
      <dsp:nvSpPr>
        <dsp:cNvPr id="0" name=""/>
        <dsp:cNvSpPr/>
      </dsp:nvSpPr>
      <dsp:spPr>
        <a:xfrm>
          <a:off x="2566470" y="4236276"/>
          <a:ext cx="3349962" cy="553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 Jan. 2023</a:t>
          </a:r>
        </a:p>
      </dsp:txBody>
      <dsp:txXfrm>
        <a:off x="2566470" y="4236276"/>
        <a:ext cx="3349962" cy="553483"/>
      </dsp:txXfrm>
    </dsp:sp>
    <dsp:sp modelId="{5BE26ABB-B463-4632-ADF5-53AEC62CB88D}">
      <dsp:nvSpPr>
        <dsp:cNvPr id="0" name=""/>
        <dsp:cNvSpPr/>
      </dsp:nvSpPr>
      <dsp:spPr>
        <a:xfrm>
          <a:off x="2289728" y="2660977"/>
          <a:ext cx="0" cy="1575298"/>
        </a:xfrm>
        <a:prstGeom prst="line">
          <a:avLst/>
        </a:prstGeom>
        <a:noFill/>
        <a:ln w="12700" cap="flat" cmpd="sng" algn="ctr">
          <a:solidFill>
            <a:schemeClr val="accent2">
              <a:hueOff val="-464682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D1E8AA8-6647-43E2-B6C4-A7B72F3BEF1D}">
      <dsp:nvSpPr>
        <dsp:cNvPr id="0" name=""/>
        <dsp:cNvSpPr/>
      </dsp:nvSpPr>
      <dsp:spPr>
        <a:xfrm>
          <a:off x="2238779" y="2611164"/>
          <a:ext cx="99626" cy="99626"/>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19331E47-B1BB-4148-9483-DFC05EC68E9A}">
      <dsp:nvSpPr>
        <dsp:cNvPr id="0" name=""/>
        <dsp:cNvSpPr/>
      </dsp:nvSpPr>
      <dsp:spPr>
        <a:xfrm rot="8100000">
          <a:off x="4103771" y="613251"/>
          <a:ext cx="391371" cy="391371"/>
        </a:xfrm>
        <a:prstGeom prst="teardrop">
          <a:avLst>
            <a:gd name="adj" fmla="val 115000"/>
          </a:avLst>
        </a:prstGeom>
        <a:gradFill rotWithShape="0">
          <a:gsLst>
            <a:gs pos="0">
              <a:schemeClr val="accent2">
                <a:hueOff val="-9293641"/>
                <a:satOff val="0"/>
                <a:lumOff val="0"/>
                <a:alphaOff val="0"/>
                <a:lumMod val="110000"/>
                <a:satMod val="105000"/>
                <a:tint val="67000"/>
              </a:schemeClr>
            </a:gs>
            <a:gs pos="50000">
              <a:schemeClr val="accent2">
                <a:hueOff val="-9293641"/>
                <a:satOff val="0"/>
                <a:lumOff val="0"/>
                <a:alphaOff val="0"/>
                <a:lumMod val="105000"/>
                <a:satMod val="103000"/>
                <a:tint val="73000"/>
              </a:schemeClr>
            </a:gs>
            <a:gs pos="100000">
              <a:schemeClr val="accent2">
                <a:hueOff val="-9293641"/>
                <a:satOff val="0"/>
                <a:lumOff val="0"/>
                <a:alphaOff val="0"/>
                <a:lumMod val="105000"/>
                <a:satMod val="109000"/>
                <a:tint val="81000"/>
              </a:schemeClr>
            </a:gs>
          </a:gsLst>
          <a:lin ang="5400000" scaled="0"/>
        </a:gradFill>
        <a:ln w="6350" cap="flat" cmpd="sng" algn="ctr">
          <a:solidFill>
            <a:schemeClr val="accent2">
              <a:hueOff val="-929364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0A4F527-04BB-4CB9-B9F0-1E3626435476}">
      <dsp:nvSpPr>
        <dsp:cNvPr id="0" name=""/>
        <dsp:cNvSpPr/>
      </dsp:nvSpPr>
      <dsp:spPr>
        <a:xfrm>
          <a:off x="4147249" y="656729"/>
          <a:ext cx="304415" cy="304415"/>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9AF94E3-88FC-442D-B4A5-3B9052AD3A56}">
      <dsp:nvSpPr>
        <dsp:cNvPr id="0" name=""/>
        <dsp:cNvSpPr/>
      </dsp:nvSpPr>
      <dsp:spPr>
        <a:xfrm>
          <a:off x="4576199" y="1085678"/>
          <a:ext cx="3349962" cy="157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Submitted the Project Concept Document v1 giving a clear description of the problem statement, feature highlights and the milestones to be delivered.</a:t>
          </a:r>
        </a:p>
      </dsp:txBody>
      <dsp:txXfrm>
        <a:off x="4576199" y="1085678"/>
        <a:ext cx="3349962" cy="1575298"/>
      </dsp:txXfrm>
    </dsp:sp>
    <dsp:sp modelId="{3BE3558B-6EA5-44B9-A9E8-F251B61CB7C5}">
      <dsp:nvSpPr>
        <dsp:cNvPr id="0" name=""/>
        <dsp:cNvSpPr/>
      </dsp:nvSpPr>
      <dsp:spPr>
        <a:xfrm>
          <a:off x="4576199" y="532195"/>
          <a:ext cx="3349962" cy="553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27 Jan. 2023</a:t>
          </a:r>
        </a:p>
      </dsp:txBody>
      <dsp:txXfrm>
        <a:off x="4576199" y="532195"/>
        <a:ext cx="3349962" cy="553483"/>
      </dsp:txXfrm>
    </dsp:sp>
    <dsp:sp modelId="{18FE76AD-ECE9-4E95-BF32-81429F656FB1}">
      <dsp:nvSpPr>
        <dsp:cNvPr id="0" name=""/>
        <dsp:cNvSpPr/>
      </dsp:nvSpPr>
      <dsp:spPr>
        <a:xfrm>
          <a:off x="4299457" y="1085678"/>
          <a:ext cx="0" cy="1575298"/>
        </a:xfrm>
        <a:prstGeom prst="line">
          <a:avLst/>
        </a:prstGeom>
        <a:noFill/>
        <a:ln w="12700" cap="flat" cmpd="sng" algn="ctr">
          <a:solidFill>
            <a:schemeClr val="accent2">
              <a:hueOff val="-929364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C9232B5-A06A-47C8-8862-2F3D2B323015}">
      <dsp:nvSpPr>
        <dsp:cNvPr id="0" name=""/>
        <dsp:cNvSpPr/>
      </dsp:nvSpPr>
      <dsp:spPr>
        <a:xfrm>
          <a:off x="4248507" y="2611164"/>
          <a:ext cx="99626" cy="99626"/>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F8450533-EAAD-4BC3-ADEE-4D2903257DBA}">
      <dsp:nvSpPr>
        <dsp:cNvPr id="0" name=""/>
        <dsp:cNvSpPr/>
      </dsp:nvSpPr>
      <dsp:spPr>
        <a:xfrm rot="18900000">
          <a:off x="6113500" y="4317331"/>
          <a:ext cx="391371" cy="391371"/>
        </a:xfrm>
        <a:prstGeom prst="teardrop">
          <a:avLst>
            <a:gd name="adj" fmla="val 115000"/>
          </a:avLst>
        </a:prstGeom>
        <a:gradFill rotWithShape="0">
          <a:gsLst>
            <a:gs pos="0">
              <a:schemeClr val="accent2">
                <a:hueOff val="-13940461"/>
                <a:satOff val="0"/>
                <a:lumOff val="0"/>
                <a:alphaOff val="0"/>
                <a:lumMod val="110000"/>
                <a:satMod val="105000"/>
                <a:tint val="67000"/>
              </a:schemeClr>
            </a:gs>
            <a:gs pos="50000">
              <a:schemeClr val="accent2">
                <a:hueOff val="-13940461"/>
                <a:satOff val="0"/>
                <a:lumOff val="0"/>
                <a:alphaOff val="0"/>
                <a:lumMod val="105000"/>
                <a:satMod val="103000"/>
                <a:tint val="73000"/>
              </a:schemeClr>
            </a:gs>
            <a:gs pos="100000">
              <a:schemeClr val="accent2">
                <a:hueOff val="-13940461"/>
                <a:satOff val="0"/>
                <a:lumOff val="0"/>
                <a:alphaOff val="0"/>
                <a:lumMod val="105000"/>
                <a:satMod val="109000"/>
                <a:tint val="81000"/>
              </a:schemeClr>
            </a:gs>
          </a:gsLst>
          <a:lin ang="5400000" scaled="0"/>
        </a:gradFill>
        <a:ln w="6350" cap="flat" cmpd="sng" algn="ctr">
          <a:solidFill>
            <a:schemeClr val="accent2">
              <a:hueOff val="-1394046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EB8745-5130-4595-A87B-ACB32B6961CB}">
      <dsp:nvSpPr>
        <dsp:cNvPr id="0" name=""/>
        <dsp:cNvSpPr/>
      </dsp:nvSpPr>
      <dsp:spPr>
        <a:xfrm>
          <a:off x="6156978" y="4360809"/>
          <a:ext cx="304415" cy="304415"/>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A4FE0DA-CC57-4E62-B748-E334D37A49DE}">
      <dsp:nvSpPr>
        <dsp:cNvPr id="0" name=""/>
        <dsp:cNvSpPr/>
      </dsp:nvSpPr>
      <dsp:spPr>
        <a:xfrm>
          <a:off x="6585928" y="2660977"/>
          <a:ext cx="3349962" cy="157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Worked on the Software Requirements Specification (SRS)  document wherein we described the users profile that our project caters to as well as the project modules describing the backend and frontend functionalities.</a:t>
          </a:r>
        </a:p>
      </dsp:txBody>
      <dsp:txXfrm>
        <a:off x="6585928" y="2660977"/>
        <a:ext cx="3349962" cy="1575298"/>
      </dsp:txXfrm>
    </dsp:sp>
    <dsp:sp modelId="{2BB88681-645B-4C56-8098-2629321B6142}">
      <dsp:nvSpPr>
        <dsp:cNvPr id="0" name=""/>
        <dsp:cNvSpPr/>
      </dsp:nvSpPr>
      <dsp:spPr>
        <a:xfrm>
          <a:off x="6585928" y="4236276"/>
          <a:ext cx="3349962" cy="553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10 Feb. 2023</a:t>
          </a:r>
        </a:p>
      </dsp:txBody>
      <dsp:txXfrm>
        <a:off x="6585928" y="4236276"/>
        <a:ext cx="3349962" cy="553483"/>
      </dsp:txXfrm>
    </dsp:sp>
    <dsp:sp modelId="{85AFBC8E-DD80-47BF-A23B-7C5ECB565297}">
      <dsp:nvSpPr>
        <dsp:cNvPr id="0" name=""/>
        <dsp:cNvSpPr/>
      </dsp:nvSpPr>
      <dsp:spPr>
        <a:xfrm>
          <a:off x="6309186" y="2660977"/>
          <a:ext cx="0" cy="1575298"/>
        </a:xfrm>
        <a:prstGeom prst="line">
          <a:avLst/>
        </a:prstGeom>
        <a:noFill/>
        <a:ln w="12700" cap="flat" cmpd="sng" algn="ctr">
          <a:solidFill>
            <a:schemeClr val="accent2">
              <a:hueOff val="-1394046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75022F7-859A-42D6-81F9-388D7806772A}">
      <dsp:nvSpPr>
        <dsp:cNvPr id="0" name=""/>
        <dsp:cNvSpPr/>
      </dsp:nvSpPr>
      <dsp:spPr>
        <a:xfrm>
          <a:off x="6258236" y="2611164"/>
          <a:ext cx="99626" cy="99626"/>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C52E2087-1520-47C0-9D81-786966B33A4A}">
      <dsp:nvSpPr>
        <dsp:cNvPr id="0" name=""/>
        <dsp:cNvSpPr/>
      </dsp:nvSpPr>
      <dsp:spPr>
        <a:xfrm rot="8100000">
          <a:off x="8123229" y="613251"/>
          <a:ext cx="391371" cy="391371"/>
        </a:xfrm>
        <a:prstGeom prst="teardrop">
          <a:avLst>
            <a:gd name="adj" fmla="val 115000"/>
          </a:avLst>
        </a:prstGeom>
        <a:gradFill rotWithShape="0">
          <a:gsLst>
            <a:gs pos="0">
              <a:schemeClr val="accent2">
                <a:hueOff val="-18587281"/>
                <a:satOff val="0"/>
                <a:lumOff val="0"/>
                <a:alphaOff val="0"/>
                <a:lumMod val="110000"/>
                <a:satMod val="105000"/>
                <a:tint val="67000"/>
              </a:schemeClr>
            </a:gs>
            <a:gs pos="50000">
              <a:schemeClr val="accent2">
                <a:hueOff val="-18587281"/>
                <a:satOff val="0"/>
                <a:lumOff val="0"/>
                <a:alphaOff val="0"/>
                <a:lumMod val="105000"/>
                <a:satMod val="103000"/>
                <a:tint val="73000"/>
              </a:schemeClr>
            </a:gs>
            <a:gs pos="100000">
              <a:schemeClr val="accent2">
                <a:hueOff val="-18587281"/>
                <a:satOff val="0"/>
                <a:lumOff val="0"/>
                <a:alphaOff val="0"/>
                <a:lumMod val="105000"/>
                <a:satMod val="109000"/>
                <a:tint val="81000"/>
              </a:schemeClr>
            </a:gs>
          </a:gsLst>
          <a:lin ang="5400000" scaled="0"/>
        </a:gradFill>
        <a:ln w="6350" cap="flat" cmpd="sng" algn="ctr">
          <a:solidFill>
            <a:schemeClr val="accent2">
              <a:hueOff val="-1858728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31E2911-9504-4AA0-A086-698955339BC2}">
      <dsp:nvSpPr>
        <dsp:cNvPr id="0" name=""/>
        <dsp:cNvSpPr/>
      </dsp:nvSpPr>
      <dsp:spPr>
        <a:xfrm>
          <a:off x="8166707" y="656729"/>
          <a:ext cx="304415" cy="304415"/>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A39254F-1C43-4CF2-8229-AD69AD357E1E}">
      <dsp:nvSpPr>
        <dsp:cNvPr id="0" name=""/>
        <dsp:cNvSpPr/>
      </dsp:nvSpPr>
      <dsp:spPr>
        <a:xfrm>
          <a:off x="8595656" y="1085678"/>
          <a:ext cx="3349962" cy="157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A video walkthrough by the client explaining the functionalities to be delivered as a part of the project.</a:t>
          </a:r>
        </a:p>
      </dsp:txBody>
      <dsp:txXfrm>
        <a:off x="8595656" y="1085678"/>
        <a:ext cx="3349962" cy="1575298"/>
      </dsp:txXfrm>
    </dsp:sp>
    <dsp:sp modelId="{D306CB06-96C9-456D-9B4D-0C1EE8DB7299}">
      <dsp:nvSpPr>
        <dsp:cNvPr id="0" name=""/>
        <dsp:cNvSpPr/>
      </dsp:nvSpPr>
      <dsp:spPr>
        <a:xfrm>
          <a:off x="8595656" y="532195"/>
          <a:ext cx="3349962" cy="553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11 Feb. 2023</a:t>
          </a:r>
        </a:p>
      </dsp:txBody>
      <dsp:txXfrm>
        <a:off x="8595656" y="532195"/>
        <a:ext cx="3349962" cy="553483"/>
      </dsp:txXfrm>
    </dsp:sp>
    <dsp:sp modelId="{ED15E58E-355B-440E-93CB-9A08BB74C989}">
      <dsp:nvSpPr>
        <dsp:cNvPr id="0" name=""/>
        <dsp:cNvSpPr/>
      </dsp:nvSpPr>
      <dsp:spPr>
        <a:xfrm>
          <a:off x="8318915" y="1085678"/>
          <a:ext cx="0" cy="1575298"/>
        </a:xfrm>
        <a:prstGeom prst="line">
          <a:avLst/>
        </a:prstGeom>
        <a:noFill/>
        <a:ln w="12700" cap="flat" cmpd="sng" algn="ctr">
          <a:solidFill>
            <a:schemeClr val="accent2">
              <a:hueOff val="-1858728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DEBE145-7EEA-438E-BB37-E80C012EBAA8}">
      <dsp:nvSpPr>
        <dsp:cNvPr id="0" name=""/>
        <dsp:cNvSpPr/>
      </dsp:nvSpPr>
      <dsp:spPr>
        <a:xfrm>
          <a:off x="8267965" y="2611164"/>
          <a:ext cx="99626" cy="99626"/>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40BFE-1A32-4DC3-9456-7C4FB05CEEAD}">
      <dsp:nvSpPr>
        <dsp:cNvPr id="0" name=""/>
        <dsp:cNvSpPr/>
      </dsp:nvSpPr>
      <dsp:spPr>
        <a:xfrm>
          <a:off x="0" y="2378512"/>
          <a:ext cx="12199773"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26942C88-3C35-4397-A7A8-E478D544CB69}">
      <dsp:nvSpPr>
        <dsp:cNvPr id="0" name=""/>
        <dsp:cNvSpPr/>
      </dsp:nvSpPr>
      <dsp:spPr>
        <a:xfrm rot="8100000">
          <a:off x="79817" y="548154"/>
          <a:ext cx="349827" cy="349827"/>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78A4CCC-5AD0-4429-80B5-437E9E89ECA8}">
      <dsp:nvSpPr>
        <dsp:cNvPr id="0" name=""/>
        <dsp:cNvSpPr/>
      </dsp:nvSpPr>
      <dsp:spPr>
        <a:xfrm>
          <a:off x="118680" y="587016"/>
          <a:ext cx="272101" cy="272101"/>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F1516965-D99D-4DA6-8831-3FFF54A9A222}">
      <dsp:nvSpPr>
        <dsp:cNvPr id="0" name=""/>
        <dsp:cNvSpPr/>
      </dsp:nvSpPr>
      <dsp:spPr>
        <a:xfrm>
          <a:off x="502096" y="970432"/>
          <a:ext cx="3379417" cy="140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The Project Plan Document v1 was formed discussing the development environment that will be used for the project along with the milestone schedule mentioning the due dates and deliverables for each milestone.</a:t>
          </a:r>
        </a:p>
      </dsp:txBody>
      <dsp:txXfrm>
        <a:off x="502096" y="970432"/>
        <a:ext cx="3379417" cy="1408079"/>
      </dsp:txXfrm>
    </dsp:sp>
    <dsp:sp modelId="{2444DD0F-EC9D-45B0-9F52-0A8D2B482D6F}">
      <dsp:nvSpPr>
        <dsp:cNvPr id="0" name=""/>
        <dsp:cNvSpPr/>
      </dsp:nvSpPr>
      <dsp:spPr>
        <a:xfrm>
          <a:off x="502096" y="475702"/>
          <a:ext cx="3379417" cy="49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16 Feb. 2023</a:t>
          </a:r>
        </a:p>
      </dsp:txBody>
      <dsp:txXfrm>
        <a:off x="502096" y="475702"/>
        <a:ext cx="3379417" cy="494730"/>
      </dsp:txXfrm>
    </dsp:sp>
    <dsp:sp modelId="{A8C74610-E875-4056-983C-815A8A8DF468}">
      <dsp:nvSpPr>
        <dsp:cNvPr id="0" name=""/>
        <dsp:cNvSpPr/>
      </dsp:nvSpPr>
      <dsp:spPr>
        <a:xfrm>
          <a:off x="254731" y="970432"/>
          <a:ext cx="0" cy="1408079"/>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2034361-9E4F-49F9-8CFF-04ADBEE520FD}">
      <dsp:nvSpPr>
        <dsp:cNvPr id="0" name=""/>
        <dsp:cNvSpPr/>
      </dsp:nvSpPr>
      <dsp:spPr>
        <a:xfrm>
          <a:off x="209305" y="2333986"/>
          <a:ext cx="89051" cy="89051"/>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73F40483-0636-4D31-8217-33FD92265775}">
      <dsp:nvSpPr>
        <dsp:cNvPr id="0" name=""/>
        <dsp:cNvSpPr/>
      </dsp:nvSpPr>
      <dsp:spPr>
        <a:xfrm rot="18900000">
          <a:off x="2108180" y="3859042"/>
          <a:ext cx="349827" cy="349827"/>
        </a:xfrm>
        <a:prstGeom prst="teardrop">
          <a:avLst>
            <a:gd name="adj" fmla="val 115000"/>
          </a:avLst>
        </a:prstGeom>
        <a:gradFill rotWithShape="0">
          <a:gsLst>
            <a:gs pos="0">
              <a:schemeClr val="accent2">
                <a:hueOff val="-4646820"/>
                <a:satOff val="0"/>
                <a:lumOff val="0"/>
                <a:alphaOff val="0"/>
                <a:lumMod val="110000"/>
                <a:satMod val="105000"/>
                <a:tint val="67000"/>
              </a:schemeClr>
            </a:gs>
            <a:gs pos="50000">
              <a:schemeClr val="accent2">
                <a:hueOff val="-4646820"/>
                <a:satOff val="0"/>
                <a:lumOff val="0"/>
                <a:alphaOff val="0"/>
                <a:lumMod val="105000"/>
                <a:satMod val="103000"/>
                <a:tint val="73000"/>
              </a:schemeClr>
            </a:gs>
            <a:gs pos="100000">
              <a:schemeClr val="accent2">
                <a:hueOff val="-4646820"/>
                <a:satOff val="0"/>
                <a:lumOff val="0"/>
                <a:alphaOff val="0"/>
                <a:lumMod val="105000"/>
                <a:satMod val="109000"/>
                <a:tint val="81000"/>
              </a:schemeClr>
            </a:gs>
          </a:gsLst>
          <a:lin ang="5400000" scaled="0"/>
        </a:gradFill>
        <a:ln w="6350" cap="flat" cmpd="sng" algn="ctr">
          <a:solidFill>
            <a:schemeClr val="accent2">
              <a:hueOff val="-464682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7D64EB3-6EBB-404C-A5DE-C85202651964}">
      <dsp:nvSpPr>
        <dsp:cNvPr id="0" name=""/>
        <dsp:cNvSpPr/>
      </dsp:nvSpPr>
      <dsp:spPr>
        <a:xfrm>
          <a:off x="2147043" y="3897905"/>
          <a:ext cx="272101" cy="272101"/>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52A4E39-8D86-4D14-BDE9-8C9084C0C856}">
      <dsp:nvSpPr>
        <dsp:cNvPr id="0" name=""/>
        <dsp:cNvSpPr/>
      </dsp:nvSpPr>
      <dsp:spPr>
        <a:xfrm>
          <a:off x="2530459" y="2378512"/>
          <a:ext cx="3379417" cy="140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Started working on the functionalities as per the requirements specified by the client.</a:t>
          </a:r>
        </a:p>
      </dsp:txBody>
      <dsp:txXfrm>
        <a:off x="2530459" y="2378512"/>
        <a:ext cx="3379417" cy="1408079"/>
      </dsp:txXfrm>
    </dsp:sp>
    <dsp:sp modelId="{469205E5-13F1-40EB-B859-A1D6E6518655}">
      <dsp:nvSpPr>
        <dsp:cNvPr id="0" name=""/>
        <dsp:cNvSpPr/>
      </dsp:nvSpPr>
      <dsp:spPr>
        <a:xfrm>
          <a:off x="2530459" y="3786591"/>
          <a:ext cx="3379417" cy="49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 Feb. 2023</a:t>
          </a:r>
        </a:p>
      </dsp:txBody>
      <dsp:txXfrm>
        <a:off x="2530459" y="3786591"/>
        <a:ext cx="3379417" cy="494730"/>
      </dsp:txXfrm>
    </dsp:sp>
    <dsp:sp modelId="{05AA0DFC-9EC8-4FE7-85FB-896D01DD748B}">
      <dsp:nvSpPr>
        <dsp:cNvPr id="0" name=""/>
        <dsp:cNvSpPr/>
      </dsp:nvSpPr>
      <dsp:spPr>
        <a:xfrm>
          <a:off x="2283094" y="2378512"/>
          <a:ext cx="0" cy="1408079"/>
        </a:xfrm>
        <a:prstGeom prst="line">
          <a:avLst/>
        </a:prstGeom>
        <a:noFill/>
        <a:ln w="12700" cap="flat" cmpd="sng" algn="ctr">
          <a:solidFill>
            <a:schemeClr val="accent2">
              <a:hueOff val="-464682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6FE1C7-8B3F-4C54-BF31-34C3722098B2}">
      <dsp:nvSpPr>
        <dsp:cNvPr id="0" name=""/>
        <dsp:cNvSpPr/>
      </dsp:nvSpPr>
      <dsp:spPr>
        <a:xfrm>
          <a:off x="2237669" y="2333986"/>
          <a:ext cx="89051" cy="89051"/>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06328DB2-BD10-4D32-83B6-387D00F6073B}">
      <dsp:nvSpPr>
        <dsp:cNvPr id="0" name=""/>
        <dsp:cNvSpPr/>
      </dsp:nvSpPr>
      <dsp:spPr>
        <a:xfrm rot="8100000">
          <a:off x="4136544" y="548154"/>
          <a:ext cx="349827" cy="349827"/>
        </a:xfrm>
        <a:prstGeom prst="teardrop">
          <a:avLst>
            <a:gd name="adj" fmla="val 115000"/>
          </a:avLst>
        </a:prstGeom>
        <a:gradFill rotWithShape="0">
          <a:gsLst>
            <a:gs pos="0">
              <a:schemeClr val="accent2">
                <a:hueOff val="-9293641"/>
                <a:satOff val="0"/>
                <a:lumOff val="0"/>
                <a:alphaOff val="0"/>
                <a:lumMod val="110000"/>
                <a:satMod val="105000"/>
                <a:tint val="67000"/>
              </a:schemeClr>
            </a:gs>
            <a:gs pos="50000">
              <a:schemeClr val="accent2">
                <a:hueOff val="-9293641"/>
                <a:satOff val="0"/>
                <a:lumOff val="0"/>
                <a:alphaOff val="0"/>
                <a:lumMod val="105000"/>
                <a:satMod val="103000"/>
                <a:tint val="73000"/>
              </a:schemeClr>
            </a:gs>
            <a:gs pos="100000">
              <a:schemeClr val="accent2">
                <a:hueOff val="-9293641"/>
                <a:satOff val="0"/>
                <a:lumOff val="0"/>
                <a:alphaOff val="0"/>
                <a:lumMod val="105000"/>
                <a:satMod val="109000"/>
                <a:tint val="81000"/>
              </a:schemeClr>
            </a:gs>
          </a:gsLst>
          <a:lin ang="5400000" scaled="0"/>
        </a:gradFill>
        <a:ln w="6350" cap="flat" cmpd="sng" algn="ctr">
          <a:solidFill>
            <a:schemeClr val="accent2">
              <a:hueOff val="-929364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E8CD897-43CF-400D-83BE-DD1ED4714033}">
      <dsp:nvSpPr>
        <dsp:cNvPr id="0" name=""/>
        <dsp:cNvSpPr/>
      </dsp:nvSpPr>
      <dsp:spPr>
        <a:xfrm>
          <a:off x="4175407" y="587016"/>
          <a:ext cx="272101" cy="272101"/>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F73961F-B6CF-4FBA-949A-E8B3DF04E0C2}">
      <dsp:nvSpPr>
        <dsp:cNvPr id="0" name=""/>
        <dsp:cNvSpPr/>
      </dsp:nvSpPr>
      <dsp:spPr>
        <a:xfrm>
          <a:off x="4558823" y="970432"/>
          <a:ext cx="3379417" cy="140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Set up of the sprint-wise backlog on GitLab including Milestones, Sprints, Issues, and Labels indicative of the work being done for the project.</a:t>
          </a:r>
        </a:p>
      </dsp:txBody>
      <dsp:txXfrm>
        <a:off x="4558823" y="970432"/>
        <a:ext cx="3379417" cy="1408079"/>
      </dsp:txXfrm>
    </dsp:sp>
    <dsp:sp modelId="{EC6064EE-4877-4468-A7A5-4BDBB363A81D}">
      <dsp:nvSpPr>
        <dsp:cNvPr id="0" name=""/>
        <dsp:cNvSpPr/>
      </dsp:nvSpPr>
      <dsp:spPr>
        <a:xfrm>
          <a:off x="4558823" y="475702"/>
          <a:ext cx="3379417" cy="49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23 Feb. 2023</a:t>
          </a:r>
        </a:p>
      </dsp:txBody>
      <dsp:txXfrm>
        <a:off x="4558823" y="475702"/>
        <a:ext cx="3379417" cy="494730"/>
      </dsp:txXfrm>
    </dsp:sp>
    <dsp:sp modelId="{5A10B404-D8DA-415D-8D61-C984562BAF36}">
      <dsp:nvSpPr>
        <dsp:cNvPr id="0" name=""/>
        <dsp:cNvSpPr/>
      </dsp:nvSpPr>
      <dsp:spPr>
        <a:xfrm>
          <a:off x="4311458" y="970432"/>
          <a:ext cx="0" cy="1408079"/>
        </a:xfrm>
        <a:prstGeom prst="line">
          <a:avLst/>
        </a:prstGeom>
        <a:noFill/>
        <a:ln w="12700" cap="flat" cmpd="sng" algn="ctr">
          <a:solidFill>
            <a:schemeClr val="accent2">
              <a:hueOff val="-929364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276015-47C5-44A4-878F-A497991718BA}">
      <dsp:nvSpPr>
        <dsp:cNvPr id="0" name=""/>
        <dsp:cNvSpPr/>
      </dsp:nvSpPr>
      <dsp:spPr>
        <a:xfrm>
          <a:off x="4266032" y="2333986"/>
          <a:ext cx="89051" cy="89051"/>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59571599-5BB0-4392-A736-426B39A04B07}">
      <dsp:nvSpPr>
        <dsp:cNvPr id="0" name=""/>
        <dsp:cNvSpPr/>
      </dsp:nvSpPr>
      <dsp:spPr>
        <a:xfrm rot="18900000">
          <a:off x="6164908" y="3859042"/>
          <a:ext cx="349827" cy="349827"/>
        </a:xfrm>
        <a:prstGeom prst="teardrop">
          <a:avLst>
            <a:gd name="adj" fmla="val 115000"/>
          </a:avLst>
        </a:prstGeom>
        <a:gradFill rotWithShape="0">
          <a:gsLst>
            <a:gs pos="0">
              <a:schemeClr val="accent2">
                <a:hueOff val="-13940461"/>
                <a:satOff val="0"/>
                <a:lumOff val="0"/>
                <a:alphaOff val="0"/>
                <a:lumMod val="110000"/>
                <a:satMod val="105000"/>
                <a:tint val="67000"/>
              </a:schemeClr>
            </a:gs>
            <a:gs pos="50000">
              <a:schemeClr val="accent2">
                <a:hueOff val="-13940461"/>
                <a:satOff val="0"/>
                <a:lumOff val="0"/>
                <a:alphaOff val="0"/>
                <a:lumMod val="105000"/>
                <a:satMod val="103000"/>
                <a:tint val="73000"/>
              </a:schemeClr>
            </a:gs>
            <a:gs pos="100000">
              <a:schemeClr val="accent2">
                <a:hueOff val="-13940461"/>
                <a:satOff val="0"/>
                <a:lumOff val="0"/>
                <a:alphaOff val="0"/>
                <a:lumMod val="105000"/>
                <a:satMod val="109000"/>
                <a:tint val="81000"/>
              </a:schemeClr>
            </a:gs>
          </a:gsLst>
          <a:lin ang="5400000" scaled="0"/>
        </a:gradFill>
        <a:ln w="6350" cap="flat" cmpd="sng" algn="ctr">
          <a:solidFill>
            <a:schemeClr val="accent2">
              <a:hueOff val="-1394046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021C9A-75B3-459F-BFB4-EA99CE44632C}">
      <dsp:nvSpPr>
        <dsp:cNvPr id="0" name=""/>
        <dsp:cNvSpPr/>
      </dsp:nvSpPr>
      <dsp:spPr>
        <a:xfrm>
          <a:off x="6203770" y="3897905"/>
          <a:ext cx="272101" cy="272101"/>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1B0D18BA-4681-41E3-BCD7-A644FEA89BE4}">
      <dsp:nvSpPr>
        <dsp:cNvPr id="0" name=""/>
        <dsp:cNvSpPr/>
      </dsp:nvSpPr>
      <dsp:spPr>
        <a:xfrm>
          <a:off x="6587186" y="2378512"/>
          <a:ext cx="3379417" cy="140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Had a doubt clearing session with the client and his associate to ensure smooth implementation of the project going forward.</a:t>
          </a:r>
        </a:p>
      </dsp:txBody>
      <dsp:txXfrm>
        <a:off x="6587186" y="2378512"/>
        <a:ext cx="3379417" cy="1408079"/>
      </dsp:txXfrm>
    </dsp:sp>
    <dsp:sp modelId="{947997AE-C360-4AB7-871E-C55BE8C827BC}">
      <dsp:nvSpPr>
        <dsp:cNvPr id="0" name=""/>
        <dsp:cNvSpPr/>
      </dsp:nvSpPr>
      <dsp:spPr>
        <a:xfrm>
          <a:off x="6587186" y="3786591"/>
          <a:ext cx="3379417" cy="49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6 Mar. 2023</a:t>
          </a:r>
        </a:p>
      </dsp:txBody>
      <dsp:txXfrm>
        <a:off x="6587186" y="3786591"/>
        <a:ext cx="3379417" cy="494730"/>
      </dsp:txXfrm>
    </dsp:sp>
    <dsp:sp modelId="{7598B2D1-E1DC-4D30-9271-632984176E34}">
      <dsp:nvSpPr>
        <dsp:cNvPr id="0" name=""/>
        <dsp:cNvSpPr/>
      </dsp:nvSpPr>
      <dsp:spPr>
        <a:xfrm>
          <a:off x="6339821" y="2378512"/>
          <a:ext cx="0" cy="1408079"/>
        </a:xfrm>
        <a:prstGeom prst="line">
          <a:avLst/>
        </a:prstGeom>
        <a:noFill/>
        <a:ln w="12700" cap="flat" cmpd="sng" algn="ctr">
          <a:solidFill>
            <a:schemeClr val="accent2">
              <a:hueOff val="-1394046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73949DA-4EFC-45C4-898C-24DEE187F93D}">
      <dsp:nvSpPr>
        <dsp:cNvPr id="0" name=""/>
        <dsp:cNvSpPr/>
      </dsp:nvSpPr>
      <dsp:spPr>
        <a:xfrm>
          <a:off x="6294396" y="2333986"/>
          <a:ext cx="89051" cy="89051"/>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D2686AD0-A216-4722-B5E4-64A69EFA0C96}">
      <dsp:nvSpPr>
        <dsp:cNvPr id="0" name=""/>
        <dsp:cNvSpPr/>
      </dsp:nvSpPr>
      <dsp:spPr>
        <a:xfrm rot="8100000">
          <a:off x="8193271" y="548154"/>
          <a:ext cx="349827" cy="349827"/>
        </a:xfrm>
        <a:prstGeom prst="teardrop">
          <a:avLst>
            <a:gd name="adj" fmla="val 115000"/>
          </a:avLst>
        </a:prstGeom>
        <a:gradFill rotWithShape="0">
          <a:gsLst>
            <a:gs pos="0">
              <a:schemeClr val="accent2">
                <a:hueOff val="-18587281"/>
                <a:satOff val="0"/>
                <a:lumOff val="0"/>
                <a:alphaOff val="0"/>
                <a:lumMod val="110000"/>
                <a:satMod val="105000"/>
                <a:tint val="67000"/>
              </a:schemeClr>
            </a:gs>
            <a:gs pos="50000">
              <a:schemeClr val="accent2">
                <a:hueOff val="-18587281"/>
                <a:satOff val="0"/>
                <a:lumOff val="0"/>
                <a:alphaOff val="0"/>
                <a:lumMod val="105000"/>
                <a:satMod val="103000"/>
                <a:tint val="73000"/>
              </a:schemeClr>
            </a:gs>
            <a:gs pos="100000">
              <a:schemeClr val="accent2">
                <a:hueOff val="-18587281"/>
                <a:satOff val="0"/>
                <a:lumOff val="0"/>
                <a:alphaOff val="0"/>
                <a:lumMod val="105000"/>
                <a:satMod val="109000"/>
                <a:tint val="81000"/>
              </a:schemeClr>
            </a:gs>
          </a:gsLst>
          <a:lin ang="5400000" scaled="0"/>
        </a:gradFill>
        <a:ln w="6350" cap="flat" cmpd="sng" algn="ctr">
          <a:solidFill>
            <a:schemeClr val="accent2">
              <a:hueOff val="-1858728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D3F9E7A-B7ED-4E7D-8C75-4D8CDDB73924}">
      <dsp:nvSpPr>
        <dsp:cNvPr id="0" name=""/>
        <dsp:cNvSpPr/>
      </dsp:nvSpPr>
      <dsp:spPr>
        <a:xfrm>
          <a:off x="8232134" y="587016"/>
          <a:ext cx="272101" cy="272101"/>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EB8D7703-3996-4753-8138-72625F7D8E19}">
      <dsp:nvSpPr>
        <dsp:cNvPr id="0" name=""/>
        <dsp:cNvSpPr/>
      </dsp:nvSpPr>
      <dsp:spPr>
        <a:xfrm>
          <a:off x="8615550" y="970432"/>
          <a:ext cx="3379417" cy="140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b="1" kern="1200">
              <a:solidFill>
                <a:srgbClr val="FFFF00"/>
              </a:solidFill>
            </a:rPr>
            <a:t>Release 1 presentations demonstrating the work that has been done up till now.</a:t>
          </a:r>
        </a:p>
      </dsp:txBody>
      <dsp:txXfrm>
        <a:off x="8615550" y="970432"/>
        <a:ext cx="3379417" cy="1408079"/>
      </dsp:txXfrm>
    </dsp:sp>
    <dsp:sp modelId="{CF76DE27-075B-4521-B4EA-F2D719CAC0F1}">
      <dsp:nvSpPr>
        <dsp:cNvPr id="0" name=""/>
        <dsp:cNvSpPr/>
      </dsp:nvSpPr>
      <dsp:spPr>
        <a:xfrm>
          <a:off x="8615550" y="475702"/>
          <a:ext cx="3379417" cy="49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10 Mar. 2023</a:t>
          </a:r>
        </a:p>
      </dsp:txBody>
      <dsp:txXfrm>
        <a:off x="8615550" y="475702"/>
        <a:ext cx="3379417" cy="494730"/>
      </dsp:txXfrm>
    </dsp:sp>
    <dsp:sp modelId="{07D6211E-1753-4891-8D0E-6798CF5F8666}">
      <dsp:nvSpPr>
        <dsp:cNvPr id="0" name=""/>
        <dsp:cNvSpPr/>
      </dsp:nvSpPr>
      <dsp:spPr>
        <a:xfrm>
          <a:off x="8368185" y="970432"/>
          <a:ext cx="0" cy="1408079"/>
        </a:xfrm>
        <a:prstGeom prst="line">
          <a:avLst/>
        </a:prstGeom>
        <a:noFill/>
        <a:ln w="12700" cap="flat" cmpd="sng" algn="ctr">
          <a:solidFill>
            <a:schemeClr val="accent2">
              <a:hueOff val="-1858728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AB8164A-8CAA-417E-B5D2-33DC37A1EAA1}">
      <dsp:nvSpPr>
        <dsp:cNvPr id="0" name=""/>
        <dsp:cNvSpPr/>
      </dsp:nvSpPr>
      <dsp:spPr>
        <a:xfrm>
          <a:off x="8322759" y="2333986"/>
          <a:ext cx="89051" cy="89051"/>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40BFE-1A32-4DC3-9456-7C4FB05CEEAD}">
      <dsp:nvSpPr>
        <dsp:cNvPr id="0" name=""/>
        <dsp:cNvSpPr/>
      </dsp:nvSpPr>
      <dsp:spPr>
        <a:xfrm>
          <a:off x="0" y="2455676"/>
          <a:ext cx="12190128"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26942C88-3C35-4397-A7A8-E478D544CB69}">
      <dsp:nvSpPr>
        <dsp:cNvPr id="0" name=""/>
        <dsp:cNvSpPr/>
      </dsp:nvSpPr>
      <dsp:spPr>
        <a:xfrm rot="8100000">
          <a:off x="79396" y="565937"/>
          <a:ext cx="361176" cy="361176"/>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78A4CCC-5AD0-4429-80B5-437E9E89ECA8}">
      <dsp:nvSpPr>
        <dsp:cNvPr id="0" name=""/>
        <dsp:cNvSpPr/>
      </dsp:nvSpPr>
      <dsp:spPr>
        <a:xfrm>
          <a:off x="119520" y="606060"/>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F1516965-D99D-4DA6-8831-3FFF54A9A222}">
      <dsp:nvSpPr>
        <dsp:cNvPr id="0" name=""/>
        <dsp:cNvSpPr/>
      </dsp:nvSpPr>
      <dsp:spPr>
        <a:xfrm>
          <a:off x="515375" y="100191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solidFill>
                <a:schemeClr val="tx1"/>
              </a:solidFill>
              <a:latin typeface="Sagona Book"/>
            </a:rPr>
            <a:t> AirTable structure proposed via document (by </a:t>
          </a:r>
          <a:r>
            <a:rPr lang="en-US" sz="1100" kern="1200" err="1">
              <a:solidFill>
                <a:schemeClr val="tx1"/>
              </a:solidFill>
              <a:latin typeface="Sagona Book"/>
            </a:rPr>
            <a:t>Shabinder</a:t>
          </a:r>
          <a:r>
            <a:rPr lang="en-US" sz="1100" kern="1200">
              <a:solidFill>
                <a:schemeClr val="tx1"/>
              </a:solidFill>
              <a:latin typeface="Sagona Book"/>
            </a:rPr>
            <a:t>)</a:t>
          </a:r>
          <a:endParaRPr lang="en-US" sz="1100" kern="1200">
            <a:solidFill>
              <a:schemeClr val="tx1"/>
            </a:solidFill>
          </a:endParaRPr>
        </a:p>
      </dsp:txBody>
      <dsp:txXfrm>
        <a:off x="515375" y="1001916"/>
        <a:ext cx="2534713" cy="1453760"/>
      </dsp:txXfrm>
    </dsp:sp>
    <dsp:sp modelId="{2444DD0F-EC9D-45B0-9F52-0A8D2B482D6F}">
      <dsp:nvSpPr>
        <dsp:cNvPr id="0" name=""/>
        <dsp:cNvSpPr/>
      </dsp:nvSpPr>
      <dsp:spPr>
        <a:xfrm>
          <a:off x="515375" y="491135"/>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solidFill>
                <a:schemeClr val="tx1"/>
              </a:solidFill>
            </a:rPr>
            <a:t>16 </a:t>
          </a:r>
          <a:r>
            <a:rPr lang="en-US" sz="1500" kern="1200">
              <a:solidFill>
                <a:schemeClr val="tx1"/>
              </a:solidFill>
              <a:latin typeface="Sagona Book"/>
            </a:rPr>
            <a:t>Mar</a:t>
          </a:r>
          <a:r>
            <a:rPr lang="en-US" sz="1500" kern="1200">
              <a:solidFill>
                <a:schemeClr val="tx1"/>
              </a:solidFill>
            </a:rPr>
            <a:t>. 2023</a:t>
          </a:r>
        </a:p>
      </dsp:txBody>
      <dsp:txXfrm>
        <a:off x="515375" y="491135"/>
        <a:ext cx="2534713" cy="510780"/>
      </dsp:txXfrm>
    </dsp:sp>
    <dsp:sp modelId="{A8C74610-E875-4056-983C-815A8A8DF468}">
      <dsp:nvSpPr>
        <dsp:cNvPr id="0" name=""/>
        <dsp:cNvSpPr/>
      </dsp:nvSpPr>
      <dsp:spPr>
        <a:xfrm>
          <a:off x="259984" y="1001916"/>
          <a:ext cx="0" cy="1453760"/>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2034361-9E4F-49F9-8CFF-04ADBEE520FD}">
      <dsp:nvSpPr>
        <dsp:cNvPr id="0" name=""/>
        <dsp:cNvSpPr/>
      </dsp:nvSpPr>
      <dsp:spPr>
        <a:xfrm>
          <a:off x="214014"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73F40483-0636-4D31-8217-33FD92265775}">
      <dsp:nvSpPr>
        <dsp:cNvPr id="0" name=""/>
        <dsp:cNvSpPr/>
      </dsp:nvSpPr>
      <dsp:spPr>
        <a:xfrm rot="18900000">
          <a:off x="1600574" y="3984239"/>
          <a:ext cx="361176" cy="361176"/>
        </a:xfrm>
        <a:prstGeom prst="teardrop">
          <a:avLst>
            <a:gd name="adj" fmla="val 115000"/>
          </a:avLst>
        </a:prstGeom>
        <a:gradFill rotWithShape="0">
          <a:gsLst>
            <a:gs pos="0">
              <a:schemeClr val="accent2">
                <a:hueOff val="-3097880"/>
                <a:satOff val="0"/>
                <a:lumOff val="0"/>
                <a:alphaOff val="0"/>
                <a:lumMod val="110000"/>
                <a:satMod val="105000"/>
                <a:tint val="67000"/>
              </a:schemeClr>
            </a:gs>
            <a:gs pos="50000">
              <a:schemeClr val="accent2">
                <a:hueOff val="-3097880"/>
                <a:satOff val="0"/>
                <a:lumOff val="0"/>
                <a:alphaOff val="0"/>
                <a:lumMod val="105000"/>
                <a:satMod val="103000"/>
                <a:tint val="73000"/>
              </a:schemeClr>
            </a:gs>
            <a:gs pos="100000">
              <a:schemeClr val="accent2">
                <a:hueOff val="-3097880"/>
                <a:satOff val="0"/>
                <a:lumOff val="0"/>
                <a:alphaOff val="0"/>
                <a:lumMod val="105000"/>
                <a:satMod val="109000"/>
                <a:tint val="81000"/>
              </a:schemeClr>
            </a:gs>
          </a:gsLst>
          <a:lin ang="5400000" scaled="0"/>
        </a:gradFill>
        <a:ln w="6350" cap="flat" cmpd="sng" algn="ctr">
          <a:solidFill>
            <a:schemeClr val="accent2">
              <a:hueOff val="-309788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7D64EB3-6EBB-404C-A5DE-C85202651964}">
      <dsp:nvSpPr>
        <dsp:cNvPr id="0" name=""/>
        <dsp:cNvSpPr/>
      </dsp:nvSpPr>
      <dsp:spPr>
        <a:xfrm>
          <a:off x="1640697" y="4024362"/>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52A4E39-8D86-4D14-BDE9-8C9084C0C856}">
      <dsp:nvSpPr>
        <dsp:cNvPr id="0" name=""/>
        <dsp:cNvSpPr/>
      </dsp:nvSpPr>
      <dsp:spPr>
        <a:xfrm>
          <a:off x="2036552" y="245567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solidFill>
                <a:schemeClr val="tx1"/>
              </a:solidFill>
              <a:latin typeface="Sagona Book"/>
            </a:rPr>
            <a:t>  </a:t>
          </a:r>
          <a:r>
            <a:rPr lang="en-US" sz="1100" kern="1200">
              <a:solidFill>
                <a:schemeClr val="tx1"/>
              </a:solidFill>
            </a:rPr>
            <a:t>Create/ Edit meditations page (</a:t>
          </a:r>
          <a:r>
            <a:rPr lang="en-US" sz="1100" kern="1200">
              <a:solidFill>
                <a:schemeClr val="tx1"/>
              </a:solidFill>
              <a:latin typeface="Sagona Book"/>
            </a:rPr>
            <a:t>by Samvid</a:t>
          </a:r>
          <a:r>
            <a:rPr lang="en-US" sz="1100" kern="1200">
              <a:solidFill>
                <a:schemeClr val="tx1"/>
              </a:solidFill>
            </a:rPr>
            <a:t>)</a:t>
          </a:r>
        </a:p>
      </dsp:txBody>
      <dsp:txXfrm>
        <a:off x="2036552" y="2455676"/>
        <a:ext cx="2534713" cy="1453760"/>
      </dsp:txXfrm>
    </dsp:sp>
    <dsp:sp modelId="{469205E5-13F1-40EB-B859-A1D6E6518655}">
      <dsp:nvSpPr>
        <dsp:cNvPr id="0" name=""/>
        <dsp:cNvSpPr/>
      </dsp:nvSpPr>
      <dsp:spPr>
        <a:xfrm>
          <a:off x="2036552" y="3909436"/>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solidFill>
                <a:schemeClr val="tx1"/>
              </a:solidFill>
              <a:latin typeface="Sagona Book"/>
            </a:rPr>
            <a:t>24</a:t>
          </a:r>
          <a:r>
            <a:rPr lang="en-US" sz="1500" kern="1200">
              <a:solidFill>
                <a:schemeClr val="tx1"/>
              </a:solidFill>
            </a:rPr>
            <a:t> </a:t>
          </a:r>
          <a:r>
            <a:rPr lang="en-US" sz="1500" kern="1200">
              <a:solidFill>
                <a:schemeClr val="tx1"/>
              </a:solidFill>
              <a:latin typeface="Sagona Book"/>
            </a:rPr>
            <a:t>Mar</a:t>
          </a:r>
          <a:r>
            <a:rPr lang="en-US" sz="1500" kern="1200">
              <a:solidFill>
                <a:schemeClr val="tx1"/>
              </a:solidFill>
            </a:rPr>
            <a:t>. 2023</a:t>
          </a:r>
        </a:p>
      </dsp:txBody>
      <dsp:txXfrm>
        <a:off x="2036552" y="3909436"/>
        <a:ext cx="2534713" cy="510780"/>
      </dsp:txXfrm>
    </dsp:sp>
    <dsp:sp modelId="{05AA0DFC-9EC8-4FE7-85FB-896D01DD748B}">
      <dsp:nvSpPr>
        <dsp:cNvPr id="0" name=""/>
        <dsp:cNvSpPr/>
      </dsp:nvSpPr>
      <dsp:spPr>
        <a:xfrm>
          <a:off x="1781162" y="2455676"/>
          <a:ext cx="0" cy="1453760"/>
        </a:xfrm>
        <a:prstGeom prst="line">
          <a:avLst/>
        </a:prstGeom>
        <a:noFill/>
        <a:ln w="12700" cap="flat" cmpd="sng" algn="ctr">
          <a:solidFill>
            <a:schemeClr val="accent2">
              <a:hueOff val="-309788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6FE1C7-8B3F-4C54-BF31-34C3722098B2}">
      <dsp:nvSpPr>
        <dsp:cNvPr id="0" name=""/>
        <dsp:cNvSpPr/>
      </dsp:nvSpPr>
      <dsp:spPr>
        <a:xfrm>
          <a:off x="1735192"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F92B5F2-F89E-4C30-8454-2CC8864E46CC}">
      <dsp:nvSpPr>
        <dsp:cNvPr id="0" name=""/>
        <dsp:cNvSpPr/>
      </dsp:nvSpPr>
      <dsp:spPr>
        <a:xfrm rot="8100000">
          <a:off x="3121752" y="565937"/>
          <a:ext cx="361176" cy="361176"/>
        </a:xfrm>
        <a:prstGeom prst="teardrop">
          <a:avLst>
            <a:gd name="adj" fmla="val 115000"/>
          </a:avLst>
        </a:prstGeom>
        <a:gradFill rotWithShape="0">
          <a:gsLst>
            <a:gs pos="0">
              <a:schemeClr val="accent2">
                <a:hueOff val="-6195761"/>
                <a:satOff val="0"/>
                <a:lumOff val="0"/>
                <a:alphaOff val="0"/>
                <a:lumMod val="110000"/>
                <a:satMod val="105000"/>
                <a:tint val="67000"/>
              </a:schemeClr>
            </a:gs>
            <a:gs pos="50000">
              <a:schemeClr val="accent2">
                <a:hueOff val="-6195761"/>
                <a:satOff val="0"/>
                <a:lumOff val="0"/>
                <a:alphaOff val="0"/>
                <a:lumMod val="105000"/>
                <a:satMod val="103000"/>
                <a:tint val="73000"/>
              </a:schemeClr>
            </a:gs>
            <a:gs pos="100000">
              <a:schemeClr val="accent2">
                <a:hueOff val="-6195761"/>
                <a:satOff val="0"/>
                <a:lumOff val="0"/>
                <a:alphaOff val="0"/>
                <a:lumMod val="105000"/>
                <a:satMod val="109000"/>
                <a:tint val="81000"/>
              </a:schemeClr>
            </a:gs>
          </a:gsLst>
          <a:lin ang="5400000" scaled="0"/>
        </a:gradFill>
        <a:ln w="6350" cap="flat" cmpd="sng" algn="ctr">
          <a:solidFill>
            <a:schemeClr val="accent2">
              <a:hueOff val="-619576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984C21B-6D7A-4889-ABC8-A99DCBA27926}">
      <dsp:nvSpPr>
        <dsp:cNvPr id="0" name=""/>
        <dsp:cNvSpPr/>
      </dsp:nvSpPr>
      <dsp:spPr>
        <a:xfrm>
          <a:off x="3161875" y="606060"/>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26857FA2-4AAA-4D8C-9F2D-9D07D49876C3}">
      <dsp:nvSpPr>
        <dsp:cNvPr id="0" name=""/>
        <dsp:cNvSpPr/>
      </dsp:nvSpPr>
      <dsp:spPr>
        <a:xfrm>
          <a:off x="3557730" y="100191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latin typeface="Sagona Book"/>
            </a:rPr>
            <a:t> Added silence range and duration range functionalities (directed by Samvid)</a:t>
          </a:r>
          <a:endParaRPr lang="en-US" sz="1100" b="0" kern="1200"/>
        </a:p>
      </dsp:txBody>
      <dsp:txXfrm>
        <a:off x="3557730" y="1001916"/>
        <a:ext cx="2534713" cy="1453760"/>
      </dsp:txXfrm>
    </dsp:sp>
    <dsp:sp modelId="{03F04C27-E373-40CD-9AD9-EFD836A15E25}">
      <dsp:nvSpPr>
        <dsp:cNvPr id="0" name=""/>
        <dsp:cNvSpPr/>
      </dsp:nvSpPr>
      <dsp:spPr>
        <a:xfrm>
          <a:off x="3557730" y="491135"/>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Sagona Book"/>
            </a:rPr>
            <a:t> 25 Mar. 2023</a:t>
          </a:r>
        </a:p>
      </dsp:txBody>
      <dsp:txXfrm>
        <a:off x="3557730" y="491135"/>
        <a:ext cx="2534713" cy="510780"/>
      </dsp:txXfrm>
    </dsp:sp>
    <dsp:sp modelId="{3F689F10-8C0B-4C2F-A6B2-ECE734D9F0C4}">
      <dsp:nvSpPr>
        <dsp:cNvPr id="0" name=""/>
        <dsp:cNvSpPr/>
      </dsp:nvSpPr>
      <dsp:spPr>
        <a:xfrm>
          <a:off x="3302340" y="1001916"/>
          <a:ext cx="0" cy="1453760"/>
        </a:xfrm>
        <a:prstGeom prst="line">
          <a:avLst/>
        </a:prstGeom>
        <a:noFill/>
        <a:ln w="12700" cap="flat" cmpd="sng" algn="ctr">
          <a:solidFill>
            <a:schemeClr val="accent2">
              <a:hueOff val="-619576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3D2F4DD-2DF6-41A8-91EA-1FF1DF480C2B}">
      <dsp:nvSpPr>
        <dsp:cNvPr id="0" name=""/>
        <dsp:cNvSpPr/>
      </dsp:nvSpPr>
      <dsp:spPr>
        <a:xfrm>
          <a:off x="3256370"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1B3FC8E4-9BEE-4DF8-B84D-BC60590A1982}">
      <dsp:nvSpPr>
        <dsp:cNvPr id="0" name=""/>
        <dsp:cNvSpPr/>
      </dsp:nvSpPr>
      <dsp:spPr>
        <a:xfrm rot="18900000">
          <a:off x="4642930" y="3984239"/>
          <a:ext cx="361176" cy="361176"/>
        </a:xfrm>
        <a:prstGeom prst="teardrop">
          <a:avLst>
            <a:gd name="adj" fmla="val 115000"/>
          </a:avLst>
        </a:prstGeom>
        <a:gradFill rotWithShape="0">
          <a:gsLst>
            <a:gs pos="0">
              <a:schemeClr val="accent2">
                <a:hueOff val="-9293641"/>
                <a:satOff val="0"/>
                <a:lumOff val="0"/>
                <a:alphaOff val="0"/>
                <a:lumMod val="110000"/>
                <a:satMod val="105000"/>
                <a:tint val="67000"/>
              </a:schemeClr>
            </a:gs>
            <a:gs pos="50000">
              <a:schemeClr val="accent2">
                <a:hueOff val="-9293641"/>
                <a:satOff val="0"/>
                <a:lumOff val="0"/>
                <a:alphaOff val="0"/>
                <a:lumMod val="105000"/>
                <a:satMod val="103000"/>
                <a:tint val="73000"/>
              </a:schemeClr>
            </a:gs>
            <a:gs pos="100000">
              <a:schemeClr val="accent2">
                <a:hueOff val="-9293641"/>
                <a:satOff val="0"/>
                <a:lumOff val="0"/>
                <a:alphaOff val="0"/>
                <a:lumMod val="105000"/>
                <a:satMod val="109000"/>
                <a:tint val="81000"/>
              </a:schemeClr>
            </a:gs>
          </a:gsLst>
          <a:lin ang="5400000" scaled="0"/>
        </a:gradFill>
        <a:ln w="6350" cap="flat" cmpd="sng" algn="ctr">
          <a:solidFill>
            <a:schemeClr val="accent2">
              <a:hueOff val="-929364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A280A21-4C78-4887-93AC-D2DB4E04ECC8}">
      <dsp:nvSpPr>
        <dsp:cNvPr id="0" name=""/>
        <dsp:cNvSpPr/>
      </dsp:nvSpPr>
      <dsp:spPr>
        <a:xfrm>
          <a:off x="4683053" y="4024362"/>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5A435C26-4879-467E-B1CC-3184B6F9598E}">
      <dsp:nvSpPr>
        <dsp:cNvPr id="0" name=""/>
        <dsp:cNvSpPr/>
      </dsp:nvSpPr>
      <dsp:spPr>
        <a:xfrm>
          <a:off x="5078908" y="245567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latin typeface="Sagona Book"/>
            </a:rPr>
            <a:t> Decided to remove the link between meditations and templates</a:t>
          </a:r>
          <a:endParaRPr lang="en-US" sz="1100" kern="1200"/>
        </a:p>
      </dsp:txBody>
      <dsp:txXfrm>
        <a:off x="5078908" y="2455676"/>
        <a:ext cx="2534713" cy="1453760"/>
      </dsp:txXfrm>
    </dsp:sp>
    <dsp:sp modelId="{8D20DB67-486F-4D21-B71E-2B68567B2B17}">
      <dsp:nvSpPr>
        <dsp:cNvPr id="0" name=""/>
        <dsp:cNvSpPr/>
      </dsp:nvSpPr>
      <dsp:spPr>
        <a:xfrm>
          <a:off x="5078908" y="3909436"/>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Sagona Book"/>
            </a:rPr>
            <a:t> 27 Mar. 2023</a:t>
          </a:r>
        </a:p>
      </dsp:txBody>
      <dsp:txXfrm>
        <a:off x="5078908" y="3909436"/>
        <a:ext cx="2534713" cy="510780"/>
      </dsp:txXfrm>
    </dsp:sp>
    <dsp:sp modelId="{7A4F62FC-8BA7-4EA2-8135-4BFBC06A4DEC}">
      <dsp:nvSpPr>
        <dsp:cNvPr id="0" name=""/>
        <dsp:cNvSpPr/>
      </dsp:nvSpPr>
      <dsp:spPr>
        <a:xfrm>
          <a:off x="4823518" y="2455676"/>
          <a:ext cx="0" cy="1453760"/>
        </a:xfrm>
        <a:prstGeom prst="line">
          <a:avLst/>
        </a:prstGeom>
        <a:noFill/>
        <a:ln w="12700" cap="flat" cmpd="sng" algn="ctr">
          <a:solidFill>
            <a:schemeClr val="accent2">
              <a:hueOff val="-929364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2176274-206E-4EA5-9631-4F94877DFA40}">
      <dsp:nvSpPr>
        <dsp:cNvPr id="0" name=""/>
        <dsp:cNvSpPr/>
      </dsp:nvSpPr>
      <dsp:spPr>
        <a:xfrm>
          <a:off x="4777548"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4040CD2C-F235-4424-920B-9D3F8C006C7B}">
      <dsp:nvSpPr>
        <dsp:cNvPr id="0" name=""/>
        <dsp:cNvSpPr/>
      </dsp:nvSpPr>
      <dsp:spPr>
        <a:xfrm rot="8100000">
          <a:off x="6164107" y="565937"/>
          <a:ext cx="361176" cy="361176"/>
        </a:xfrm>
        <a:prstGeom prst="teardrop">
          <a:avLst>
            <a:gd name="adj" fmla="val 115000"/>
          </a:avLst>
        </a:prstGeom>
        <a:gradFill rotWithShape="0">
          <a:gsLst>
            <a:gs pos="0">
              <a:schemeClr val="accent2">
                <a:hueOff val="-12391522"/>
                <a:satOff val="0"/>
                <a:lumOff val="0"/>
                <a:alphaOff val="0"/>
                <a:lumMod val="110000"/>
                <a:satMod val="105000"/>
                <a:tint val="67000"/>
              </a:schemeClr>
            </a:gs>
            <a:gs pos="50000">
              <a:schemeClr val="accent2">
                <a:hueOff val="-12391522"/>
                <a:satOff val="0"/>
                <a:lumOff val="0"/>
                <a:alphaOff val="0"/>
                <a:lumMod val="105000"/>
                <a:satMod val="103000"/>
                <a:tint val="73000"/>
              </a:schemeClr>
            </a:gs>
            <a:gs pos="100000">
              <a:schemeClr val="accent2">
                <a:hueOff val="-12391522"/>
                <a:satOff val="0"/>
                <a:lumOff val="0"/>
                <a:alphaOff val="0"/>
                <a:lumMod val="105000"/>
                <a:satMod val="109000"/>
                <a:tint val="81000"/>
              </a:schemeClr>
            </a:gs>
          </a:gsLst>
          <a:lin ang="5400000" scaled="0"/>
        </a:gradFill>
        <a:ln w="6350" cap="flat" cmpd="sng" algn="ctr">
          <a:solidFill>
            <a:schemeClr val="accent2">
              <a:hueOff val="-12391522"/>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489DBAF-95BD-4FD1-B696-54ADF3887731}">
      <dsp:nvSpPr>
        <dsp:cNvPr id="0" name=""/>
        <dsp:cNvSpPr/>
      </dsp:nvSpPr>
      <dsp:spPr>
        <a:xfrm>
          <a:off x="6204231" y="606060"/>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C0E5954-C2A3-4922-BC6A-5B4870520DA8}">
      <dsp:nvSpPr>
        <dsp:cNvPr id="0" name=""/>
        <dsp:cNvSpPr/>
      </dsp:nvSpPr>
      <dsp:spPr>
        <a:xfrm>
          <a:off x="6600086" y="100191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solidFill>
                <a:schemeClr val="tx1"/>
              </a:solidFill>
              <a:latin typeface="Sagona Book"/>
              <a:cs typeface="Arial"/>
            </a:rPr>
            <a:t>The Project Design Doc v1 was submitted that includes the system overview, design overview, user interface and sequence diagram providing more detailed technical information on the system's architecture and operation.</a:t>
          </a:r>
          <a:endParaRPr lang="en-US" sz="1100" kern="1200">
            <a:solidFill>
              <a:schemeClr val="tx1"/>
            </a:solidFill>
            <a:latin typeface="Sagona Book"/>
          </a:endParaRPr>
        </a:p>
      </dsp:txBody>
      <dsp:txXfrm>
        <a:off x="6600086" y="1001916"/>
        <a:ext cx="2534713" cy="1453760"/>
      </dsp:txXfrm>
    </dsp:sp>
    <dsp:sp modelId="{1ABC99A6-4CE9-4881-946A-6F7644B99119}">
      <dsp:nvSpPr>
        <dsp:cNvPr id="0" name=""/>
        <dsp:cNvSpPr/>
      </dsp:nvSpPr>
      <dsp:spPr>
        <a:xfrm>
          <a:off x="6600086" y="491135"/>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solidFill>
                <a:schemeClr val="tx1"/>
              </a:solidFill>
              <a:latin typeface="Sagona Book"/>
            </a:rPr>
            <a:t> </a:t>
          </a:r>
          <a:r>
            <a:rPr lang="en-US" sz="1500" b="1" kern="1200">
              <a:solidFill>
                <a:schemeClr val="tx1"/>
              </a:solidFill>
              <a:latin typeface="Sagona Book"/>
              <a:cs typeface="Arial"/>
            </a:rPr>
            <a:t>29 Mar. 2023</a:t>
          </a:r>
        </a:p>
      </dsp:txBody>
      <dsp:txXfrm>
        <a:off x="6600086" y="491135"/>
        <a:ext cx="2534713" cy="510780"/>
      </dsp:txXfrm>
    </dsp:sp>
    <dsp:sp modelId="{D06C97D2-5142-486E-A24A-4A9EEF884D33}">
      <dsp:nvSpPr>
        <dsp:cNvPr id="0" name=""/>
        <dsp:cNvSpPr/>
      </dsp:nvSpPr>
      <dsp:spPr>
        <a:xfrm>
          <a:off x="6344696" y="1001916"/>
          <a:ext cx="0" cy="1453760"/>
        </a:xfrm>
        <a:prstGeom prst="line">
          <a:avLst/>
        </a:prstGeom>
        <a:noFill/>
        <a:ln w="12700" cap="flat" cmpd="sng" algn="ctr">
          <a:solidFill>
            <a:schemeClr val="accent2">
              <a:hueOff val="-464682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8D98A1D-CFB0-4BC7-B2F3-732DC1C494DA}">
      <dsp:nvSpPr>
        <dsp:cNvPr id="0" name=""/>
        <dsp:cNvSpPr/>
      </dsp:nvSpPr>
      <dsp:spPr>
        <a:xfrm>
          <a:off x="6297766"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F3CF452F-08C3-4AD9-A737-07EC39E01D52}">
      <dsp:nvSpPr>
        <dsp:cNvPr id="0" name=""/>
        <dsp:cNvSpPr/>
      </dsp:nvSpPr>
      <dsp:spPr>
        <a:xfrm rot="18900000">
          <a:off x="7685285" y="3984239"/>
          <a:ext cx="361176" cy="361176"/>
        </a:xfrm>
        <a:prstGeom prst="teardrop">
          <a:avLst>
            <a:gd name="adj" fmla="val 115000"/>
          </a:avLst>
        </a:prstGeom>
        <a:gradFill rotWithShape="0">
          <a:gsLst>
            <a:gs pos="0">
              <a:schemeClr val="accent2">
                <a:hueOff val="-15489401"/>
                <a:satOff val="0"/>
                <a:lumOff val="0"/>
                <a:alphaOff val="0"/>
                <a:lumMod val="110000"/>
                <a:satMod val="105000"/>
                <a:tint val="67000"/>
              </a:schemeClr>
            </a:gs>
            <a:gs pos="50000">
              <a:schemeClr val="accent2">
                <a:hueOff val="-15489401"/>
                <a:satOff val="0"/>
                <a:lumOff val="0"/>
                <a:alphaOff val="0"/>
                <a:lumMod val="105000"/>
                <a:satMod val="103000"/>
                <a:tint val="73000"/>
              </a:schemeClr>
            </a:gs>
            <a:gs pos="100000">
              <a:schemeClr val="accent2">
                <a:hueOff val="-15489401"/>
                <a:satOff val="0"/>
                <a:lumOff val="0"/>
                <a:alphaOff val="0"/>
                <a:lumMod val="105000"/>
                <a:satMod val="109000"/>
                <a:tint val="81000"/>
              </a:schemeClr>
            </a:gs>
          </a:gsLst>
          <a:lin ang="5400000" scaled="0"/>
        </a:gradFill>
        <a:ln w="6350" cap="flat" cmpd="sng" algn="ctr">
          <a:solidFill>
            <a:schemeClr val="accent2">
              <a:hueOff val="-1548940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8598B91-6AAD-4E15-9629-DDDA6705698C}">
      <dsp:nvSpPr>
        <dsp:cNvPr id="0" name=""/>
        <dsp:cNvSpPr/>
      </dsp:nvSpPr>
      <dsp:spPr>
        <a:xfrm>
          <a:off x="7725409" y="4024362"/>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F654587-4C78-4595-95B9-D6A188A7BF0D}">
      <dsp:nvSpPr>
        <dsp:cNvPr id="0" name=""/>
        <dsp:cNvSpPr/>
      </dsp:nvSpPr>
      <dsp:spPr>
        <a:xfrm>
          <a:off x="8121264" y="245567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a:latin typeface="Sagona Book"/>
              <a:cs typeface="Arial"/>
            </a:rPr>
            <a:t> Generate wav part (directed by </a:t>
          </a:r>
          <a:r>
            <a:rPr lang="en-US" sz="1100" b="0" kern="1200" err="1">
              <a:latin typeface="Sagona Book"/>
              <a:cs typeface="Arial"/>
            </a:rPr>
            <a:t>Shabinder</a:t>
          </a:r>
          <a:r>
            <a:rPr lang="en-US" sz="1100" b="0" kern="1200">
              <a:latin typeface="Sagona Book"/>
              <a:cs typeface="Arial"/>
            </a:rPr>
            <a:t>)</a:t>
          </a:r>
          <a:endParaRPr lang="en-US" sz="1100" b="0" kern="1200">
            <a:cs typeface="Arial"/>
          </a:endParaRPr>
        </a:p>
      </dsp:txBody>
      <dsp:txXfrm>
        <a:off x="8121264" y="2455676"/>
        <a:ext cx="2534713" cy="1453760"/>
      </dsp:txXfrm>
    </dsp:sp>
    <dsp:sp modelId="{70AC8DFB-9DC0-4F7A-99F4-7FFF7C56ECB8}">
      <dsp:nvSpPr>
        <dsp:cNvPr id="0" name=""/>
        <dsp:cNvSpPr/>
      </dsp:nvSpPr>
      <dsp:spPr>
        <a:xfrm>
          <a:off x="8121264" y="3909436"/>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Sagona Book"/>
              <a:cs typeface="Arial"/>
            </a:rPr>
            <a:t> 31 Mar. 2023</a:t>
          </a:r>
        </a:p>
      </dsp:txBody>
      <dsp:txXfrm>
        <a:off x="8121264" y="3909436"/>
        <a:ext cx="2534713" cy="510780"/>
      </dsp:txXfrm>
    </dsp:sp>
    <dsp:sp modelId="{EB21AFAD-5673-4ED0-BE06-61D6476B78BD}">
      <dsp:nvSpPr>
        <dsp:cNvPr id="0" name=""/>
        <dsp:cNvSpPr/>
      </dsp:nvSpPr>
      <dsp:spPr>
        <a:xfrm>
          <a:off x="7865873" y="2455676"/>
          <a:ext cx="0" cy="1453760"/>
        </a:xfrm>
        <a:prstGeom prst="line">
          <a:avLst/>
        </a:prstGeom>
        <a:noFill/>
        <a:ln w="12700" cap="flat" cmpd="sng" algn="ctr">
          <a:solidFill>
            <a:schemeClr val="accent2">
              <a:hueOff val="-1161705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E5B41-F6C5-4A6C-9735-BE9218A7238C}">
      <dsp:nvSpPr>
        <dsp:cNvPr id="0" name=""/>
        <dsp:cNvSpPr/>
      </dsp:nvSpPr>
      <dsp:spPr>
        <a:xfrm>
          <a:off x="7818944"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06328DB2-BD10-4D32-83B6-387D00F6073B}">
      <dsp:nvSpPr>
        <dsp:cNvPr id="0" name=""/>
        <dsp:cNvSpPr/>
      </dsp:nvSpPr>
      <dsp:spPr>
        <a:xfrm rot="8100000">
          <a:off x="9206463" y="565937"/>
          <a:ext cx="361176" cy="361176"/>
        </a:xfrm>
        <a:prstGeom prst="teardrop">
          <a:avLst>
            <a:gd name="adj" fmla="val 115000"/>
          </a:avLst>
        </a:prstGeom>
        <a:gradFill rotWithShape="0">
          <a:gsLst>
            <a:gs pos="0">
              <a:schemeClr val="accent2">
                <a:hueOff val="-18587281"/>
                <a:satOff val="0"/>
                <a:lumOff val="0"/>
                <a:alphaOff val="0"/>
                <a:lumMod val="110000"/>
                <a:satMod val="105000"/>
                <a:tint val="67000"/>
              </a:schemeClr>
            </a:gs>
            <a:gs pos="50000">
              <a:schemeClr val="accent2">
                <a:hueOff val="-18587281"/>
                <a:satOff val="0"/>
                <a:lumOff val="0"/>
                <a:alphaOff val="0"/>
                <a:lumMod val="105000"/>
                <a:satMod val="103000"/>
                <a:tint val="73000"/>
              </a:schemeClr>
            </a:gs>
            <a:gs pos="100000">
              <a:schemeClr val="accent2">
                <a:hueOff val="-18587281"/>
                <a:satOff val="0"/>
                <a:lumOff val="0"/>
                <a:alphaOff val="0"/>
                <a:lumMod val="105000"/>
                <a:satMod val="109000"/>
                <a:tint val="81000"/>
              </a:schemeClr>
            </a:gs>
          </a:gsLst>
          <a:lin ang="5400000" scaled="0"/>
        </a:gradFill>
        <a:ln w="6350" cap="flat" cmpd="sng" algn="ctr">
          <a:solidFill>
            <a:schemeClr val="accent2">
              <a:hueOff val="-1858728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E8CD897-43CF-400D-83BE-DD1ED4714033}">
      <dsp:nvSpPr>
        <dsp:cNvPr id="0" name=""/>
        <dsp:cNvSpPr/>
      </dsp:nvSpPr>
      <dsp:spPr>
        <a:xfrm>
          <a:off x="9246587" y="606060"/>
          <a:ext cx="280929" cy="28092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F73961F-B6CF-4FBA-949A-E8B3DF04E0C2}">
      <dsp:nvSpPr>
        <dsp:cNvPr id="0" name=""/>
        <dsp:cNvSpPr/>
      </dsp:nvSpPr>
      <dsp:spPr>
        <a:xfrm>
          <a:off x="9642442" y="1001916"/>
          <a:ext cx="2534713" cy="145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solidFill>
                <a:schemeClr val="tx1"/>
              </a:solidFill>
              <a:latin typeface="Sagona Book"/>
            </a:rPr>
            <a:t> Client starting populating the </a:t>
          </a:r>
          <a:r>
            <a:rPr lang="en-US" sz="1100" b="0" kern="1200" err="1">
              <a:solidFill>
                <a:schemeClr val="tx1"/>
              </a:solidFill>
              <a:latin typeface="Sagona Book"/>
            </a:rPr>
            <a:t>AirTable</a:t>
          </a:r>
          <a:r>
            <a:rPr lang="en-US" sz="1100" b="0" kern="1200">
              <a:solidFill>
                <a:schemeClr val="tx1"/>
              </a:solidFill>
              <a:latin typeface="Sagona Book"/>
            </a:rPr>
            <a:t> to start testing functionalities</a:t>
          </a:r>
        </a:p>
      </dsp:txBody>
      <dsp:txXfrm>
        <a:off x="9642442" y="1001916"/>
        <a:ext cx="2534713" cy="1453760"/>
      </dsp:txXfrm>
    </dsp:sp>
    <dsp:sp modelId="{EC6064EE-4877-4468-A7A5-4BDBB363A81D}">
      <dsp:nvSpPr>
        <dsp:cNvPr id="0" name=""/>
        <dsp:cNvSpPr/>
      </dsp:nvSpPr>
      <dsp:spPr>
        <a:xfrm>
          <a:off x="9642442" y="491135"/>
          <a:ext cx="2534713" cy="51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solidFill>
                <a:schemeClr val="tx1"/>
              </a:solidFill>
              <a:latin typeface="Sagona Book"/>
            </a:rPr>
            <a:t> 4 Apr</a:t>
          </a:r>
          <a:r>
            <a:rPr lang="en-US" sz="1500" kern="1200">
              <a:solidFill>
                <a:schemeClr val="tx1"/>
              </a:solidFill>
            </a:rPr>
            <a:t>. 2023</a:t>
          </a:r>
        </a:p>
      </dsp:txBody>
      <dsp:txXfrm>
        <a:off x="9642442" y="491135"/>
        <a:ext cx="2534713" cy="510780"/>
      </dsp:txXfrm>
    </dsp:sp>
    <dsp:sp modelId="{5A10B404-D8DA-415D-8D61-C984562BAF36}">
      <dsp:nvSpPr>
        <dsp:cNvPr id="0" name=""/>
        <dsp:cNvSpPr/>
      </dsp:nvSpPr>
      <dsp:spPr>
        <a:xfrm>
          <a:off x="9387051" y="1001916"/>
          <a:ext cx="0" cy="1453760"/>
        </a:xfrm>
        <a:prstGeom prst="line">
          <a:avLst/>
        </a:prstGeom>
        <a:noFill/>
        <a:ln w="12700" cap="flat" cmpd="sng" algn="ctr">
          <a:solidFill>
            <a:schemeClr val="accent2">
              <a:hueOff val="-619576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276015-47C5-44A4-878F-A497991718BA}">
      <dsp:nvSpPr>
        <dsp:cNvPr id="0" name=""/>
        <dsp:cNvSpPr/>
      </dsp:nvSpPr>
      <dsp:spPr>
        <a:xfrm>
          <a:off x="9340122" y="2409706"/>
          <a:ext cx="91940" cy="91940"/>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40BFE-1A32-4DC3-9456-7C4FB05CEEAD}">
      <dsp:nvSpPr>
        <dsp:cNvPr id="0" name=""/>
        <dsp:cNvSpPr/>
      </dsp:nvSpPr>
      <dsp:spPr>
        <a:xfrm>
          <a:off x="0" y="2365374"/>
          <a:ext cx="12199773"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44AA6D66-C076-43A7-BBA2-2899434FEAC3}">
      <dsp:nvSpPr>
        <dsp:cNvPr id="0" name=""/>
        <dsp:cNvSpPr/>
      </dsp:nvSpPr>
      <dsp:spPr>
        <a:xfrm rot="8100000">
          <a:off x="80268" y="545126"/>
          <a:ext cx="347895" cy="347895"/>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0171938-EA1C-461B-98A2-D5925575F44A}">
      <dsp:nvSpPr>
        <dsp:cNvPr id="0" name=""/>
        <dsp:cNvSpPr/>
      </dsp:nvSpPr>
      <dsp:spPr>
        <a:xfrm>
          <a:off x="118916" y="583774"/>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EDC8A08C-2E35-456B-9175-B2C8955EAC0B}">
      <dsp:nvSpPr>
        <dsp:cNvPr id="0" name=""/>
        <dsp:cNvSpPr/>
      </dsp:nvSpPr>
      <dsp:spPr>
        <a:xfrm>
          <a:off x="500214" y="965072"/>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defRPr b="1"/>
          </a:pPr>
          <a:r>
            <a:rPr lang="en-US" sz="1500" b="0" kern="1200">
              <a:solidFill>
                <a:schemeClr val="tx1"/>
              </a:solidFill>
              <a:latin typeface="Sagona Book"/>
              <a:cs typeface="Arial"/>
            </a:rPr>
            <a:t> Template Copy functionality added + UI/UX change (change in opacity) +  Worked on the Software Requirements Document (Version 2) </a:t>
          </a:r>
          <a:endParaRPr lang="en-US" sz="1500" kern="1200">
            <a:solidFill>
              <a:schemeClr val="tx1"/>
            </a:solidFill>
            <a:latin typeface="Sagona Book"/>
          </a:endParaRPr>
        </a:p>
      </dsp:txBody>
      <dsp:txXfrm>
        <a:off x="500214" y="965072"/>
        <a:ext cx="2896701" cy="1400301"/>
      </dsp:txXfrm>
    </dsp:sp>
    <dsp:sp modelId="{C9509366-192A-4D36-8649-80DA2274E34E}">
      <dsp:nvSpPr>
        <dsp:cNvPr id="0" name=""/>
        <dsp:cNvSpPr/>
      </dsp:nvSpPr>
      <dsp:spPr>
        <a:xfrm>
          <a:off x="500214" y="473074"/>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rtl="0">
            <a:lnSpc>
              <a:spcPct val="90000"/>
            </a:lnSpc>
            <a:spcBef>
              <a:spcPct val="0"/>
            </a:spcBef>
            <a:spcAft>
              <a:spcPct val="35000"/>
            </a:spcAft>
            <a:buNone/>
            <a:defRPr b="1"/>
          </a:pPr>
          <a:r>
            <a:rPr lang="en-US" sz="2000" b="1" kern="1200">
              <a:solidFill>
                <a:schemeClr val="tx1"/>
              </a:solidFill>
              <a:latin typeface="Sagona Book"/>
              <a:cs typeface="Arial"/>
            </a:rPr>
            <a:t> 8 Apr. 2023</a:t>
          </a:r>
        </a:p>
      </dsp:txBody>
      <dsp:txXfrm>
        <a:off x="500214" y="473074"/>
        <a:ext cx="2896701" cy="491997"/>
      </dsp:txXfrm>
    </dsp:sp>
    <dsp:sp modelId="{0AC4C10F-6565-480E-9620-207A91057BE2}">
      <dsp:nvSpPr>
        <dsp:cNvPr id="0" name=""/>
        <dsp:cNvSpPr/>
      </dsp:nvSpPr>
      <dsp:spPr>
        <a:xfrm>
          <a:off x="254215" y="965072"/>
          <a:ext cx="0" cy="140030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C0180F3-2FBC-46B4-856B-6749D7382CB8}">
      <dsp:nvSpPr>
        <dsp:cNvPr id="0" name=""/>
        <dsp:cNvSpPr/>
      </dsp:nvSpPr>
      <dsp:spPr>
        <a:xfrm>
          <a:off x="209046"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2279EEAD-2BF8-411C-93FB-A9A8541B6DEE}">
      <dsp:nvSpPr>
        <dsp:cNvPr id="0" name=""/>
        <dsp:cNvSpPr/>
      </dsp:nvSpPr>
      <dsp:spPr>
        <a:xfrm rot="18900000">
          <a:off x="1818935" y="3837727"/>
          <a:ext cx="347895" cy="347895"/>
        </a:xfrm>
        <a:prstGeom prst="teardrop">
          <a:avLst>
            <a:gd name="adj" fmla="val 115000"/>
          </a:avLst>
        </a:prstGeom>
        <a:gradFill rotWithShape="0">
          <a:gsLst>
            <a:gs pos="0">
              <a:schemeClr val="accent2">
                <a:hueOff val="-3717456"/>
                <a:satOff val="0"/>
                <a:lumOff val="0"/>
                <a:alphaOff val="0"/>
                <a:lumMod val="110000"/>
                <a:satMod val="105000"/>
                <a:tint val="67000"/>
              </a:schemeClr>
            </a:gs>
            <a:gs pos="50000">
              <a:schemeClr val="accent2">
                <a:hueOff val="-3717456"/>
                <a:satOff val="0"/>
                <a:lumOff val="0"/>
                <a:alphaOff val="0"/>
                <a:lumMod val="105000"/>
                <a:satMod val="103000"/>
                <a:tint val="73000"/>
              </a:schemeClr>
            </a:gs>
            <a:gs pos="100000">
              <a:schemeClr val="accent2">
                <a:hueOff val="-3717456"/>
                <a:satOff val="0"/>
                <a:lumOff val="0"/>
                <a:alphaOff val="0"/>
                <a:lumMod val="105000"/>
                <a:satMod val="109000"/>
                <a:tint val="81000"/>
              </a:schemeClr>
            </a:gs>
          </a:gsLst>
          <a:lin ang="5400000" scaled="0"/>
        </a:gradFill>
        <a:ln w="6350" cap="flat" cmpd="sng" algn="ctr">
          <a:solidFill>
            <a:schemeClr val="accent2">
              <a:hueOff val="-3717456"/>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9F2F56D-D74D-498C-949A-69550486BD52}">
      <dsp:nvSpPr>
        <dsp:cNvPr id="0" name=""/>
        <dsp:cNvSpPr/>
      </dsp:nvSpPr>
      <dsp:spPr>
        <a:xfrm>
          <a:off x="1857583" y="3876375"/>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23C4783-F8DE-4A4E-AD09-60A5B152BB51}">
      <dsp:nvSpPr>
        <dsp:cNvPr id="0" name=""/>
        <dsp:cNvSpPr/>
      </dsp:nvSpPr>
      <dsp:spPr>
        <a:xfrm>
          <a:off x="2238882" y="2365374"/>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a:solidFill>
                <a:schemeClr val="tx1"/>
              </a:solidFill>
              <a:latin typeface="Sagona Book"/>
              <a:cs typeface="Arial"/>
            </a:rPr>
            <a:t> Client meet (Sahil tester) + fixed loaded bug.</a:t>
          </a:r>
        </a:p>
      </dsp:txBody>
      <dsp:txXfrm>
        <a:off x="2238882" y="2365374"/>
        <a:ext cx="2896701" cy="1400301"/>
      </dsp:txXfrm>
    </dsp:sp>
    <dsp:sp modelId="{17CD75BD-72F3-44C7-8969-7F63E016046E}">
      <dsp:nvSpPr>
        <dsp:cNvPr id="0" name=""/>
        <dsp:cNvSpPr/>
      </dsp:nvSpPr>
      <dsp:spPr>
        <a:xfrm>
          <a:off x="2238882" y="3765676"/>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a:solidFill>
                <a:schemeClr val="tx1"/>
              </a:solidFill>
              <a:latin typeface="Sagona Book"/>
              <a:cs typeface="Arial"/>
            </a:rPr>
            <a:t> 14 Apr. 2023</a:t>
          </a:r>
          <a:endParaRPr lang="en-US" sz="2000" b="1" kern="1200">
            <a:solidFill>
              <a:schemeClr val="tx1"/>
            </a:solidFill>
          </a:endParaRPr>
        </a:p>
      </dsp:txBody>
      <dsp:txXfrm>
        <a:off x="2238882" y="3765676"/>
        <a:ext cx="2896701" cy="491997"/>
      </dsp:txXfrm>
    </dsp:sp>
    <dsp:sp modelId="{78B6B9C7-0AC6-4CC5-91B3-7B120E4064F8}">
      <dsp:nvSpPr>
        <dsp:cNvPr id="0" name=""/>
        <dsp:cNvSpPr/>
      </dsp:nvSpPr>
      <dsp:spPr>
        <a:xfrm>
          <a:off x="1992883" y="2365374"/>
          <a:ext cx="0" cy="1400301"/>
        </a:xfrm>
        <a:prstGeom prst="line">
          <a:avLst/>
        </a:prstGeom>
        <a:noFill/>
        <a:ln w="12700" cap="flat" cmpd="sng" algn="ctr">
          <a:solidFill>
            <a:schemeClr val="accent2">
              <a:hueOff val="-619576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8C68D3C-ADEE-43C0-A62F-1DC68CA6BA2C}">
      <dsp:nvSpPr>
        <dsp:cNvPr id="0" name=""/>
        <dsp:cNvSpPr/>
      </dsp:nvSpPr>
      <dsp:spPr>
        <a:xfrm>
          <a:off x="1947713"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ECF2764-8547-4AAA-9CC3-966147A45097}">
      <dsp:nvSpPr>
        <dsp:cNvPr id="0" name=""/>
        <dsp:cNvSpPr/>
      </dsp:nvSpPr>
      <dsp:spPr>
        <a:xfrm rot="8100000">
          <a:off x="3557603" y="545126"/>
          <a:ext cx="347895" cy="347895"/>
        </a:xfrm>
        <a:prstGeom prst="teardrop">
          <a:avLst>
            <a:gd name="adj" fmla="val 115000"/>
          </a:avLst>
        </a:prstGeom>
        <a:gradFill rotWithShape="0">
          <a:gsLst>
            <a:gs pos="0">
              <a:schemeClr val="accent2">
                <a:hueOff val="-7434913"/>
                <a:satOff val="0"/>
                <a:lumOff val="0"/>
                <a:alphaOff val="0"/>
                <a:lumMod val="110000"/>
                <a:satMod val="105000"/>
                <a:tint val="67000"/>
              </a:schemeClr>
            </a:gs>
            <a:gs pos="50000">
              <a:schemeClr val="accent2">
                <a:hueOff val="-7434913"/>
                <a:satOff val="0"/>
                <a:lumOff val="0"/>
                <a:alphaOff val="0"/>
                <a:lumMod val="105000"/>
                <a:satMod val="103000"/>
                <a:tint val="73000"/>
              </a:schemeClr>
            </a:gs>
            <a:gs pos="100000">
              <a:schemeClr val="accent2">
                <a:hueOff val="-7434913"/>
                <a:satOff val="0"/>
                <a:lumOff val="0"/>
                <a:alphaOff val="0"/>
                <a:lumMod val="105000"/>
                <a:satMod val="109000"/>
                <a:tint val="81000"/>
              </a:schemeClr>
            </a:gs>
          </a:gsLst>
          <a:lin ang="5400000" scaled="0"/>
        </a:gradFill>
        <a:ln w="6350" cap="flat" cmpd="sng" algn="ctr">
          <a:solidFill>
            <a:schemeClr val="accent2">
              <a:hueOff val="-7434913"/>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B44A593-AC66-425F-A6B6-268EC7D0D229}">
      <dsp:nvSpPr>
        <dsp:cNvPr id="0" name=""/>
        <dsp:cNvSpPr/>
      </dsp:nvSpPr>
      <dsp:spPr>
        <a:xfrm>
          <a:off x="3596251" y="583774"/>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2DB6783-3368-4947-ADF6-EE4208EAAEB9}">
      <dsp:nvSpPr>
        <dsp:cNvPr id="0" name=""/>
        <dsp:cNvSpPr/>
      </dsp:nvSpPr>
      <dsp:spPr>
        <a:xfrm>
          <a:off x="3977549" y="965072"/>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b="0" kern="1200">
              <a:solidFill>
                <a:schemeClr val="tx1"/>
              </a:solidFill>
              <a:latin typeface="Sagona Book"/>
              <a:cs typeface="Arial"/>
            </a:rPr>
            <a:t> Meet with the tester to clear confusion and explain functionality + UX improvement suggestions (by Sahil).</a:t>
          </a:r>
        </a:p>
      </dsp:txBody>
      <dsp:txXfrm>
        <a:off x="3977549" y="965072"/>
        <a:ext cx="2896701" cy="1400301"/>
      </dsp:txXfrm>
    </dsp:sp>
    <dsp:sp modelId="{64AF343C-FB72-4A96-8FE1-CA19EFACA617}">
      <dsp:nvSpPr>
        <dsp:cNvPr id="0" name=""/>
        <dsp:cNvSpPr/>
      </dsp:nvSpPr>
      <dsp:spPr>
        <a:xfrm>
          <a:off x="3977549" y="473074"/>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a:solidFill>
                <a:schemeClr val="tx1"/>
              </a:solidFill>
              <a:latin typeface="Sagona Book"/>
              <a:cs typeface="Arial"/>
            </a:rPr>
            <a:t> 17 Apr. 2023</a:t>
          </a:r>
        </a:p>
      </dsp:txBody>
      <dsp:txXfrm>
        <a:off x="3977549" y="473074"/>
        <a:ext cx="2896701" cy="491997"/>
      </dsp:txXfrm>
    </dsp:sp>
    <dsp:sp modelId="{9656E560-667D-4FEF-956F-6B112E5E81C3}">
      <dsp:nvSpPr>
        <dsp:cNvPr id="0" name=""/>
        <dsp:cNvSpPr/>
      </dsp:nvSpPr>
      <dsp:spPr>
        <a:xfrm>
          <a:off x="3731550" y="965072"/>
          <a:ext cx="0" cy="1400301"/>
        </a:xfrm>
        <a:prstGeom prst="line">
          <a:avLst/>
        </a:prstGeom>
        <a:noFill/>
        <a:ln w="12700" cap="flat" cmpd="sng" algn="ctr">
          <a:solidFill>
            <a:schemeClr val="accent2">
              <a:hueOff val="-929364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620FEBA-E14B-40AC-8C7D-CB67FB68D768}">
      <dsp:nvSpPr>
        <dsp:cNvPr id="0" name=""/>
        <dsp:cNvSpPr/>
      </dsp:nvSpPr>
      <dsp:spPr>
        <a:xfrm>
          <a:off x="3686381"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60B5B90-B494-4F55-BDC7-63D269E898BA}">
      <dsp:nvSpPr>
        <dsp:cNvPr id="0" name=""/>
        <dsp:cNvSpPr/>
      </dsp:nvSpPr>
      <dsp:spPr>
        <a:xfrm rot="18900000">
          <a:off x="5296270" y="3837727"/>
          <a:ext cx="347895" cy="347895"/>
        </a:xfrm>
        <a:prstGeom prst="teardrop">
          <a:avLst>
            <a:gd name="adj" fmla="val 115000"/>
          </a:avLst>
        </a:prstGeom>
        <a:gradFill rotWithShape="0">
          <a:gsLst>
            <a:gs pos="0">
              <a:schemeClr val="accent2">
                <a:hueOff val="-11152369"/>
                <a:satOff val="0"/>
                <a:lumOff val="0"/>
                <a:alphaOff val="0"/>
                <a:lumMod val="110000"/>
                <a:satMod val="105000"/>
                <a:tint val="67000"/>
              </a:schemeClr>
            </a:gs>
            <a:gs pos="50000">
              <a:schemeClr val="accent2">
                <a:hueOff val="-11152369"/>
                <a:satOff val="0"/>
                <a:lumOff val="0"/>
                <a:alphaOff val="0"/>
                <a:lumMod val="105000"/>
                <a:satMod val="103000"/>
                <a:tint val="73000"/>
              </a:schemeClr>
            </a:gs>
            <a:gs pos="100000">
              <a:schemeClr val="accent2">
                <a:hueOff val="-11152369"/>
                <a:satOff val="0"/>
                <a:lumOff val="0"/>
                <a:alphaOff val="0"/>
                <a:lumMod val="105000"/>
                <a:satMod val="109000"/>
                <a:tint val="81000"/>
              </a:schemeClr>
            </a:gs>
          </a:gsLst>
          <a:lin ang="5400000" scaled="0"/>
        </a:gradFill>
        <a:ln w="6350" cap="flat" cmpd="sng" algn="ctr">
          <a:solidFill>
            <a:schemeClr val="accent2">
              <a:hueOff val="-11152369"/>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5B43BC-1904-4B89-8269-302C0EC12265}">
      <dsp:nvSpPr>
        <dsp:cNvPr id="0" name=""/>
        <dsp:cNvSpPr/>
      </dsp:nvSpPr>
      <dsp:spPr>
        <a:xfrm>
          <a:off x="5334918" y="3876375"/>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B4053C7-8F04-44AE-B71D-C84F6EF53591}">
      <dsp:nvSpPr>
        <dsp:cNvPr id="0" name=""/>
        <dsp:cNvSpPr/>
      </dsp:nvSpPr>
      <dsp:spPr>
        <a:xfrm>
          <a:off x="5716217" y="2365374"/>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a:solidFill>
                <a:schemeClr val="tx1"/>
              </a:solidFill>
              <a:latin typeface="Sagona Book"/>
              <a:cs typeface="Arial"/>
            </a:rPr>
            <a:t> Last client meet where the final product was showcased.</a:t>
          </a:r>
        </a:p>
      </dsp:txBody>
      <dsp:txXfrm>
        <a:off x="5716217" y="2365374"/>
        <a:ext cx="2896701" cy="1400301"/>
      </dsp:txXfrm>
    </dsp:sp>
    <dsp:sp modelId="{4F6EA84E-A7E4-457C-8E1D-DF3606312C54}">
      <dsp:nvSpPr>
        <dsp:cNvPr id="0" name=""/>
        <dsp:cNvSpPr/>
      </dsp:nvSpPr>
      <dsp:spPr>
        <a:xfrm>
          <a:off x="5716217" y="3765676"/>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a:solidFill>
                <a:schemeClr val="tx1"/>
              </a:solidFill>
              <a:latin typeface="Sagona Book"/>
              <a:cs typeface="Arial"/>
            </a:rPr>
            <a:t> 18 Apr. 2023</a:t>
          </a:r>
        </a:p>
      </dsp:txBody>
      <dsp:txXfrm>
        <a:off x="5716217" y="3765676"/>
        <a:ext cx="2896701" cy="491997"/>
      </dsp:txXfrm>
    </dsp:sp>
    <dsp:sp modelId="{0B87E867-2B2B-411E-B0E6-F39A71DBA38D}">
      <dsp:nvSpPr>
        <dsp:cNvPr id="0" name=""/>
        <dsp:cNvSpPr/>
      </dsp:nvSpPr>
      <dsp:spPr>
        <a:xfrm>
          <a:off x="5470218" y="2365374"/>
          <a:ext cx="0" cy="1400301"/>
        </a:xfrm>
        <a:prstGeom prst="line">
          <a:avLst/>
        </a:prstGeom>
        <a:noFill/>
        <a:ln w="12700" cap="flat" cmpd="sng" algn="ctr">
          <a:solidFill>
            <a:schemeClr val="accent2">
              <a:hueOff val="-12391522"/>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93E5A1D-CCCB-4A9F-8743-CDA03CE84CA8}">
      <dsp:nvSpPr>
        <dsp:cNvPr id="0" name=""/>
        <dsp:cNvSpPr/>
      </dsp:nvSpPr>
      <dsp:spPr>
        <a:xfrm>
          <a:off x="5425048"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2920F9D8-9D00-4C2F-8264-12F6FE748E0E}">
      <dsp:nvSpPr>
        <dsp:cNvPr id="0" name=""/>
        <dsp:cNvSpPr/>
      </dsp:nvSpPr>
      <dsp:spPr>
        <a:xfrm rot="8100000">
          <a:off x="7034938" y="545126"/>
          <a:ext cx="347895" cy="347895"/>
        </a:xfrm>
        <a:prstGeom prst="teardrop">
          <a:avLst>
            <a:gd name="adj" fmla="val 115000"/>
          </a:avLst>
        </a:prstGeom>
        <a:gradFill rotWithShape="0">
          <a:gsLst>
            <a:gs pos="0">
              <a:schemeClr val="accent2">
                <a:hueOff val="-14869826"/>
                <a:satOff val="0"/>
                <a:lumOff val="0"/>
                <a:alphaOff val="0"/>
                <a:lumMod val="110000"/>
                <a:satMod val="105000"/>
                <a:tint val="67000"/>
              </a:schemeClr>
            </a:gs>
            <a:gs pos="50000">
              <a:schemeClr val="accent2">
                <a:hueOff val="-14869826"/>
                <a:satOff val="0"/>
                <a:lumOff val="0"/>
                <a:alphaOff val="0"/>
                <a:lumMod val="105000"/>
                <a:satMod val="103000"/>
                <a:tint val="73000"/>
              </a:schemeClr>
            </a:gs>
            <a:gs pos="100000">
              <a:schemeClr val="accent2">
                <a:hueOff val="-14869826"/>
                <a:satOff val="0"/>
                <a:lumOff val="0"/>
                <a:alphaOff val="0"/>
                <a:lumMod val="105000"/>
                <a:satMod val="109000"/>
                <a:tint val="81000"/>
              </a:schemeClr>
            </a:gs>
          </a:gsLst>
          <a:lin ang="5400000" scaled="0"/>
        </a:gradFill>
        <a:ln w="6350" cap="flat" cmpd="sng" algn="ctr">
          <a:solidFill>
            <a:schemeClr val="accent2">
              <a:hueOff val="-14869826"/>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E74175E-319C-4F36-AAF6-B4E1E1BA31D1}">
      <dsp:nvSpPr>
        <dsp:cNvPr id="0" name=""/>
        <dsp:cNvSpPr/>
      </dsp:nvSpPr>
      <dsp:spPr>
        <a:xfrm>
          <a:off x="7073586" y="583774"/>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767E3F0-F7EF-4414-BBB9-7551C528CC92}">
      <dsp:nvSpPr>
        <dsp:cNvPr id="0" name=""/>
        <dsp:cNvSpPr/>
      </dsp:nvSpPr>
      <dsp:spPr>
        <a:xfrm>
          <a:off x="7454884" y="965072"/>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b="0" kern="1200">
              <a:solidFill>
                <a:schemeClr val="tx1"/>
              </a:solidFill>
              <a:latin typeface="Sagona Book"/>
              <a:cs typeface="Arial"/>
            </a:rPr>
            <a:t>Updating the </a:t>
          </a:r>
          <a:r>
            <a:rPr lang="en-US" sz="1500" b="0" kern="1200" err="1">
              <a:solidFill>
                <a:schemeClr val="tx1"/>
              </a:solidFill>
              <a:latin typeface="Sagona Book"/>
              <a:cs typeface="Arial"/>
            </a:rPr>
            <a:t>gitlab</a:t>
          </a:r>
          <a:r>
            <a:rPr lang="en-US" sz="1500" b="0" kern="1200">
              <a:solidFill>
                <a:schemeClr val="tx1"/>
              </a:solidFill>
              <a:latin typeface="Sagona Book"/>
              <a:cs typeface="Arial"/>
            </a:rPr>
            <a:t> backlog covering the </a:t>
          </a:r>
          <a:r>
            <a:rPr lang="en-US" sz="1500" b="0" kern="1200" err="1">
              <a:solidFill>
                <a:schemeClr val="tx1"/>
              </a:solidFill>
              <a:latin typeface="Sagona Book"/>
              <a:cs typeface="Arial"/>
            </a:rPr>
            <a:t>gitlab</a:t>
          </a:r>
          <a:r>
            <a:rPr lang="en-US" sz="1500" b="0" kern="1200">
              <a:solidFill>
                <a:schemeClr val="tx1"/>
              </a:solidFill>
              <a:latin typeface="Sagona Book"/>
              <a:cs typeface="Arial"/>
            </a:rPr>
            <a:t> issues that have been completed and those that are still incomplete.</a:t>
          </a:r>
        </a:p>
      </dsp:txBody>
      <dsp:txXfrm>
        <a:off x="7454884" y="965072"/>
        <a:ext cx="2896701" cy="1400301"/>
      </dsp:txXfrm>
    </dsp:sp>
    <dsp:sp modelId="{61EA512A-00CB-430D-AF28-75E2FFE06D64}">
      <dsp:nvSpPr>
        <dsp:cNvPr id="0" name=""/>
        <dsp:cNvSpPr/>
      </dsp:nvSpPr>
      <dsp:spPr>
        <a:xfrm>
          <a:off x="7454884" y="473074"/>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a:solidFill>
                <a:schemeClr val="tx1"/>
              </a:solidFill>
              <a:latin typeface="Sagona Book"/>
              <a:cs typeface="Arial"/>
            </a:rPr>
            <a:t> 24 Apr. 2023</a:t>
          </a:r>
        </a:p>
      </dsp:txBody>
      <dsp:txXfrm>
        <a:off x="7454884" y="473074"/>
        <a:ext cx="2896701" cy="491997"/>
      </dsp:txXfrm>
    </dsp:sp>
    <dsp:sp modelId="{3BE8C086-65A9-44D7-983E-70F1EAAF249F}">
      <dsp:nvSpPr>
        <dsp:cNvPr id="0" name=""/>
        <dsp:cNvSpPr/>
      </dsp:nvSpPr>
      <dsp:spPr>
        <a:xfrm>
          <a:off x="7208885" y="965072"/>
          <a:ext cx="0" cy="1400301"/>
        </a:xfrm>
        <a:prstGeom prst="line">
          <a:avLst/>
        </a:prstGeom>
        <a:noFill/>
        <a:ln w="12700" cap="flat" cmpd="sng" algn="ctr">
          <a:solidFill>
            <a:schemeClr val="accent2">
              <a:hueOff val="-12391522"/>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2EEDDD6-3046-498A-B451-3B643E276132}">
      <dsp:nvSpPr>
        <dsp:cNvPr id="0" name=""/>
        <dsp:cNvSpPr/>
      </dsp:nvSpPr>
      <dsp:spPr>
        <a:xfrm>
          <a:off x="7163716"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496F9648-F1DE-41FF-B09B-5B70CD109E28}">
      <dsp:nvSpPr>
        <dsp:cNvPr id="0" name=""/>
        <dsp:cNvSpPr/>
      </dsp:nvSpPr>
      <dsp:spPr>
        <a:xfrm rot="18900000">
          <a:off x="8773605" y="3837727"/>
          <a:ext cx="347895" cy="347895"/>
        </a:xfrm>
        <a:prstGeom prst="teardrop">
          <a:avLst>
            <a:gd name="adj" fmla="val 115000"/>
          </a:avLst>
        </a:prstGeom>
        <a:gradFill rotWithShape="0">
          <a:gsLst>
            <a:gs pos="0">
              <a:schemeClr val="accent2">
                <a:hueOff val="-18587281"/>
                <a:satOff val="0"/>
                <a:lumOff val="0"/>
                <a:alphaOff val="0"/>
                <a:lumMod val="110000"/>
                <a:satMod val="105000"/>
                <a:tint val="67000"/>
              </a:schemeClr>
            </a:gs>
            <a:gs pos="50000">
              <a:schemeClr val="accent2">
                <a:hueOff val="-18587281"/>
                <a:satOff val="0"/>
                <a:lumOff val="0"/>
                <a:alphaOff val="0"/>
                <a:lumMod val="105000"/>
                <a:satMod val="103000"/>
                <a:tint val="73000"/>
              </a:schemeClr>
            </a:gs>
            <a:gs pos="100000">
              <a:schemeClr val="accent2">
                <a:hueOff val="-18587281"/>
                <a:satOff val="0"/>
                <a:lumOff val="0"/>
                <a:alphaOff val="0"/>
                <a:lumMod val="105000"/>
                <a:satMod val="109000"/>
                <a:tint val="81000"/>
              </a:schemeClr>
            </a:gs>
          </a:gsLst>
          <a:lin ang="5400000" scaled="0"/>
        </a:gradFill>
        <a:ln w="6350" cap="flat" cmpd="sng" algn="ctr">
          <a:solidFill>
            <a:schemeClr val="accent2">
              <a:hueOff val="-18587281"/>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313810F-C6A2-4CCD-BC7F-0ECD60FCACA2}">
      <dsp:nvSpPr>
        <dsp:cNvPr id="0" name=""/>
        <dsp:cNvSpPr/>
      </dsp:nvSpPr>
      <dsp:spPr>
        <a:xfrm>
          <a:off x="8812253" y="3876375"/>
          <a:ext cx="270598" cy="270598"/>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2BE2FB8-BF93-4C76-8AE4-C9B0BFBF63BB}">
      <dsp:nvSpPr>
        <dsp:cNvPr id="0" name=""/>
        <dsp:cNvSpPr/>
      </dsp:nvSpPr>
      <dsp:spPr>
        <a:xfrm>
          <a:off x="9193551" y="2365374"/>
          <a:ext cx="2896701" cy="140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1" kern="1200">
              <a:solidFill>
                <a:srgbClr val="FFFF00"/>
              </a:solidFill>
              <a:latin typeface="Sagona Book"/>
              <a:cs typeface="Arial"/>
            </a:rPr>
            <a:t>Release 2 presentations demonstrating the final product implemented.</a:t>
          </a:r>
        </a:p>
        <a:p>
          <a:pPr marL="0" lvl="0" indent="0" algn="l" defTabSz="666750">
            <a:lnSpc>
              <a:spcPct val="90000"/>
            </a:lnSpc>
            <a:spcBef>
              <a:spcPct val="0"/>
            </a:spcBef>
            <a:spcAft>
              <a:spcPct val="35000"/>
            </a:spcAft>
            <a:buNone/>
            <a:defRPr b="1"/>
          </a:pPr>
          <a:endParaRPr lang="en-US" sz="1500" b="0" kern="1200">
            <a:solidFill>
              <a:schemeClr val="tx1"/>
            </a:solidFill>
            <a:latin typeface="Sagona Book"/>
            <a:cs typeface="Arial"/>
          </a:endParaRPr>
        </a:p>
      </dsp:txBody>
      <dsp:txXfrm>
        <a:off x="9193551" y="2365374"/>
        <a:ext cx="2896701" cy="1400301"/>
      </dsp:txXfrm>
    </dsp:sp>
    <dsp:sp modelId="{F01A87A1-2376-4342-8D40-68DA73622510}">
      <dsp:nvSpPr>
        <dsp:cNvPr id="0" name=""/>
        <dsp:cNvSpPr/>
      </dsp:nvSpPr>
      <dsp:spPr>
        <a:xfrm>
          <a:off x="9193551" y="3765676"/>
          <a:ext cx="2896701" cy="49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a:solidFill>
                <a:schemeClr val="tx1"/>
              </a:solidFill>
              <a:latin typeface="Sagona Book"/>
              <a:cs typeface="Arial"/>
            </a:rPr>
            <a:t> 26 Apr. 2023</a:t>
          </a:r>
        </a:p>
      </dsp:txBody>
      <dsp:txXfrm>
        <a:off x="9193551" y="3765676"/>
        <a:ext cx="2896701" cy="491997"/>
      </dsp:txXfrm>
    </dsp:sp>
    <dsp:sp modelId="{EACA4B99-002D-4368-9425-3DB584F7EDB2}">
      <dsp:nvSpPr>
        <dsp:cNvPr id="0" name=""/>
        <dsp:cNvSpPr/>
      </dsp:nvSpPr>
      <dsp:spPr>
        <a:xfrm>
          <a:off x="8947553" y="2365374"/>
          <a:ext cx="0" cy="1400301"/>
        </a:xfrm>
        <a:prstGeom prst="line">
          <a:avLst/>
        </a:prstGeom>
        <a:noFill/>
        <a:ln w="12700" cap="flat" cmpd="sng" algn="ctr">
          <a:solidFill>
            <a:schemeClr val="accent2">
              <a:hueOff val="-18587281"/>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4B875C3-18E9-4201-AE89-DECA5D23B95D}">
      <dsp:nvSpPr>
        <dsp:cNvPr id="0" name=""/>
        <dsp:cNvSpPr/>
      </dsp:nvSpPr>
      <dsp:spPr>
        <a:xfrm>
          <a:off x="8902383" y="2321094"/>
          <a:ext cx="88559" cy="88559"/>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April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1700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April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40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April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0872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April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166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April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196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April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7270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April 26,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186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April 26,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63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April 26,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877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April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846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April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2354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April 26,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293384477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C56EAE-F166-6BDB-46AC-6C01D1AD2FA3}"/>
              </a:ext>
            </a:extLst>
          </p:cNvPr>
          <p:cNvPicPr>
            <a:picLocks noChangeAspect="1"/>
          </p:cNvPicPr>
          <p:nvPr/>
        </p:nvPicPr>
        <p:blipFill rotWithShape="1">
          <a:blip r:embed="rId2"/>
          <a:srcRect t="7734" b="799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6" name="Rectangle 44">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1455847"/>
            <a:ext cx="5370362" cy="2068553"/>
          </a:xfrm>
        </p:spPr>
        <p:txBody>
          <a:bodyPr>
            <a:noAutofit/>
          </a:bodyPr>
          <a:lstStyle/>
          <a:p>
            <a:r>
              <a:rPr lang="en-US" b="1">
                <a:cs typeface="Calibri Light"/>
              </a:rPr>
              <a:t>MEDITATION GENERATOR</a:t>
            </a:r>
            <a:endParaRPr lang="en-US" b="1"/>
          </a:p>
        </p:txBody>
      </p:sp>
      <p:sp>
        <p:nvSpPr>
          <p:cNvPr id="3" name="Subtitle 2"/>
          <p:cNvSpPr>
            <a:spLocks noGrp="1"/>
          </p:cNvSpPr>
          <p:nvPr>
            <p:ph type="subTitle" idx="1"/>
          </p:nvPr>
        </p:nvSpPr>
        <p:spPr>
          <a:xfrm>
            <a:off x="720000" y="3830398"/>
            <a:ext cx="5015638" cy="1219439"/>
          </a:xfrm>
        </p:spPr>
        <p:txBody>
          <a:bodyPr vert="horz" lIns="0" tIns="0" rIns="0" bIns="0" rtlCol="0">
            <a:normAutofit/>
          </a:bodyPr>
          <a:lstStyle/>
          <a:p>
            <a:r>
              <a:rPr lang="en-US">
                <a:solidFill>
                  <a:schemeClr val="tx1"/>
                </a:solidFill>
              </a:rPr>
              <a:t>TEAM 3</a:t>
            </a:r>
          </a:p>
        </p:txBody>
      </p:sp>
      <p:grpSp>
        <p:nvGrpSpPr>
          <p:cNvPr id="57" name="Group 46">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48"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9"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0"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52" name="Group 51">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53"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4"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5"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31587-F3EF-411A-CE6B-151A1B916A58}"/>
              </a:ext>
            </a:extLst>
          </p:cNvPr>
          <p:cNvPicPr>
            <a:picLocks noChangeAspect="1"/>
          </p:cNvPicPr>
          <p:nvPr/>
        </p:nvPicPr>
        <p:blipFill>
          <a:blip r:embed="rId2"/>
          <a:stretch>
            <a:fillRect/>
          </a:stretch>
        </p:blipFill>
        <p:spPr>
          <a:xfrm>
            <a:off x="1006213" y="876300"/>
            <a:ext cx="10179573" cy="5219700"/>
          </a:xfrm>
          <a:prstGeom prst="rect">
            <a:avLst/>
          </a:prstGeom>
        </p:spPr>
      </p:pic>
      <p:sp>
        <p:nvSpPr>
          <p:cNvPr id="6" name="TextBox 5">
            <a:extLst>
              <a:ext uri="{FF2B5EF4-FFF2-40B4-BE49-F238E27FC236}">
                <a16:creationId xmlns:a16="http://schemas.microsoft.com/office/drawing/2014/main" id="{A0BDBCAE-C0DD-1063-A644-B176BCB20BE0}"/>
              </a:ext>
            </a:extLst>
          </p:cNvPr>
          <p:cNvSpPr txBox="1"/>
          <p:nvPr/>
        </p:nvSpPr>
        <p:spPr>
          <a:xfrm>
            <a:off x="1006213" y="444500"/>
            <a:ext cx="10179573" cy="369332"/>
          </a:xfrm>
          <a:prstGeom prst="rect">
            <a:avLst/>
          </a:prstGeom>
          <a:noFill/>
        </p:spPr>
        <p:txBody>
          <a:bodyPr wrap="square" rtlCol="0">
            <a:spAutoFit/>
          </a:bodyPr>
          <a:lstStyle/>
          <a:p>
            <a:pPr algn="ctr"/>
            <a:r>
              <a:rPr lang="en-IN" b="1" dirty="0"/>
              <a:t>Meditation</a:t>
            </a:r>
          </a:p>
        </p:txBody>
      </p:sp>
    </p:spTree>
    <p:extLst>
      <p:ext uri="{BB962C8B-B14F-4D97-AF65-F5344CB8AC3E}">
        <p14:creationId xmlns:p14="http://schemas.microsoft.com/office/powerpoint/2010/main" val="1489749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776A-D3CE-BB2D-ED32-A88D75A6152E}"/>
              </a:ext>
            </a:extLst>
          </p:cNvPr>
          <p:cNvSpPr>
            <a:spLocks noGrp="1"/>
          </p:cNvSpPr>
          <p:nvPr>
            <p:ph type="title"/>
          </p:nvPr>
        </p:nvSpPr>
        <p:spPr>
          <a:xfrm>
            <a:off x="117224" y="619200"/>
            <a:ext cx="11331098" cy="872211"/>
          </a:xfrm>
        </p:spPr>
        <p:txBody>
          <a:bodyPr>
            <a:normAutofit/>
          </a:bodyPr>
          <a:lstStyle/>
          <a:p>
            <a:pPr algn="ctr"/>
            <a:r>
              <a:rPr lang="en-US" u="sng">
                <a:ea typeface="+mj-lt"/>
                <a:cs typeface="+mj-lt"/>
              </a:rPr>
              <a:t>TEMNINOLOGIES</a:t>
            </a:r>
            <a:r>
              <a:rPr lang="en-US" u="sng"/>
              <a:t> </a:t>
            </a:r>
            <a:r>
              <a:rPr lang="en-US"/>
              <a:t>(continued)</a:t>
            </a:r>
          </a:p>
        </p:txBody>
      </p:sp>
      <p:sp>
        <p:nvSpPr>
          <p:cNvPr id="3" name="Content Placeholder 2">
            <a:extLst>
              <a:ext uri="{FF2B5EF4-FFF2-40B4-BE49-F238E27FC236}">
                <a16:creationId xmlns:a16="http://schemas.microsoft.com/office/drawing/2014/main" id="{17FE3EEF-B873-85AD-8178-E850A812BB94}"/>
              </a:ext>
            </a:extLst>
          </p:cNvPr>
          <p:cNvSpPr>
            <a:spLocks noGrp="1"/>
          </p:cNvSpPr>
          <p:nvPr>
            <p:ph idx="1"/>
          </p:nvPr>
        </p:nvSpPr>
        <p:spPr>
          <a:xfrm>
            <a:off x="309560" y="1277889"/>
            <a:ext cx="11138765" cy="5457802"/>
          </a:xfrm>
        </p:spPr>
        <p:txBody>
          <a:bodyPr vert="horz" lIns="0" tIns="0" rIns="0" bIns="0" rtlCol="0" anchor="t">
            <a:noAutofit/>
          </a:bodyPr>
          <a:lstStyle/>
          <a:p>
            <a:pPr marL="0" indent="0">
              <a:buNone/>
            </a:pPr>
            <a:r>
              <a:rPr lang="en-US" sz="1950" b="1" dirty="0">
                <a:solidFill>
                  <a:schemeClr val="tx1"/>
                </a:solidFill>
                <a:latin typeface="Sagona Book "/>
              </a:rPr>
              <a:t>4.  </a:t>
            </a:r>
            <a:r>
              <a:rPr lang="en-US" sz="1950" b="1" u="sng" dirty="0">
                <a:solidFill>
                  <a:schemeClr val="tx1"/>
                </a:solidFill>
                <a:latin typeface="Sagona Book "/>
              </a:rPr>
              <a:t>Silence</a:t>
            </a:r>
            <a:r>
              <a:rPr lang="en-US" sz="1950" dirty="0">
                <a:solidFill>
                  <a:schemeClr val="tx1"/>
                </a:solidFill>
                <a:latin typeface="Sagona Book "/>
              </a:rPr>
              <a:t>: These are audio clips with no voice in them.</a:t>
            </a:r>
            <a:endParaRPr lang="en-US" dirty="0">
              <a:solidFill>
                <a:schemeClr val="tx1"/>
              </a:solidFill>
            </a:endParaRPr>
          </a:p>
          <a:p>
            <a:pPr marL="0" indent="0">
              <a:buNone/>
            </a:pPr>
            <a:r>
              <a:rPr lang="en-US" sz="1950" b="1" u="sng" dirty="0">
                <a:solidFill>
                  <a:schemeClr val="tx1"/>
                </a:solidFill>
                <a:latin typeface="Sagona Book "/>
              </a:rPr>
              <a:t>5. Template</a:t>
            </a:r>
            <a:r>
              <a:rPr lang="en-US" sz="1950" dirty="0">
                <a:solidFill>
                  <a:schemeClr val="tx1"/>
                </a:solidFill>
                <a:latin typeface="Sagona Book "/>
              </a:rPr>
              <a:t>:</a:t>
            </a:r>
          </a:p>
          <a:p>
            <a:pPr lvl="1"/>
            <a:r>
              <a:rPr lang="en-US" sz="1950" dirty="0">
                <a:solidFill>
                  <a:schemeClr val="tx1"/>
                </a:solidFill>
                <a:latin typeface="Sagona Book "/>
                <a:ea typeface="+mn-lt"/>
                <a:cs typeface="+mn-lt"/>
              </a:rPr>
              <a:t>Since constructing meditations in the manner described above is a repetitive job, we have the concept of a template, which serves as a blueprint for creating meditations.</a:t>
            </a:r>
            <a:endParaRPr lang="en-US" sz="1950" dirty="0">
              <a:solidFill>
                <a:schemeClr val="tx1"/>
              </a:solidFill>
              <a:latin typeface="Sagona Book "/>
            </a:endParaRPr>
          </a:p>
          <a:p>
            <a:pPr lvl="1"/>
            <a:r>
              <a:rPr lang="en-US" sz="1950" dirty="0">
                <a:solidFill>
                  <a:schemeClr val="tx1"/>
                </a:solidFill>
                <a:latin typeface="Sagona Book "/>
                <a:ea typeface="+mn-lt"/>
                <a:cs typeface="+mn-lt"/>
              </a:rPr>
              <a:t>A template is a collection of snippets and silence.</a:t>
            </a:r>
            <a:endParaRPr lang="en-US" sz="1950" dirty="0">
              <a:solidFill>
                <a:schemeClr val="tx1"/>
              </a:solidFill>
              <a:latin typeface="Sagona Book "/>
            </a:endParaRPr>
          </a:p>
          <a:p>
            <a:pPr lvl="1"/>
            <a:r>
              <a:rPr lang="en-US" sz="1950" dirty="0">
                <a:solidFill>
                  <a:schemeClr val="tx1"/>
                </a:solidFill>
                <a:latin typeface="Sagona Book "/>
                <a:ea typeface="+mn-lt"/>
                <a:cs typeface="+mn-lt"/>
              </a:rPr>
              <a:t>When generating a meditation, the user can select a template and inherit that template's structure in that meditation, making the work of producing meditations easier. (We will show this in the website demo)</a:t>
            </a:r>
          </a:p>
          <a:p>
            <a:pPr marL="0" indent="0">
              <a:buNone/>
            </a:pPr>
            <a:r>
              <a:rPr lang="en-US" b="1" u="sng" dirty="0">
                <a:solidFill>
                  <a:schemeClr val="tx1"/>
                </a:solidFill>
                <a:latin typeface="Sagona Book "/>
                <a:cs typeface="Arial"/>
              </a:rPr>
              <a:t>6. Sub – Templates</a:t>
            </a:r>
            <a:r>
              <a:rPr lang="en-US" dirty="0">
                <a:solidFill>
                  <a:schemeClr val="tx1"/>
                </a:solidFill>
                <a:latin typeface="Sagona Book "/>
                <a:cs typeface="Arial"/>
              </a:rPr>
              <a:t>: </a:t>
            </a:r>
          </a:p>
          <a:p>
            <a:pPr marL="800100" lvl="1" indent="-457200"/>
            <a:r>
              <a:rPr lang="en-US" dirty="0">
                <a:solidFill>
                  <a:schemeClr val="tx1"/>
                </a:solidFill>
                <a:latin typeface="Sagona Book "/>
                <a:cs typeface="Arial"/>
              </a:rPr>
              <a:t>Furthermore, because multiple templates can have similar structure with just tiny differences in total silence or total duration, we have the idea of sub-templates, which is simply the template with a selected silence level and duration. </a:t>
            </a:r>
          </a:p>
          <a:p>
            <a:pPr marL="685800"/>
            <a:endParaRPr lang="en-US" dirty="0">
              <a:solidFill>
                <a:schemeClr val="tx1"/>
              </a:solidFill>
              <a:ea typeface="+mn-lt"/>
              <a:cs typeface="+mn-lt"/>
            </a:endParaRPr>
          </a:p>
          <a:p>
            <a:endParaRPr lang="en-US" sz="1950" dirty="0">
              <a:solidFill>
                <a:schemeClr val="tx1"/>
              </a:solidFill>
              <a:latin typeface="Sagona Book "/>
            </a:endParaRPr>
          </a:p>
          <a:p>
            <a:pPr marL="0" indent="0">
              <a:buNone/>
            </a:pPr>
            <a:endParaRPr lang="en-US" sz="1950" dirty="0">
              <a:solidFill>
                <a:schemeClr val="tx1"/>
              </a:solidFill>
              <a:latin typeface="Sagona Book "/>
              <a:ea typeface="+mn-lt"/>
              <a:cs typeface="+mn-lt"/>
            </a:endParaRPr>
          </a:p>
        </p:txBody>
      </p:sp>
    </p:spTree>
    <p:extLst>
      <p:ext uri="{BB962C8B-B14F-4D97-AF65-F5344CB8AC3E}">
        <p14:creationId xmlns:p14="http://schemas.microsoft.com/office/powerpoint/2010/main" val="494616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3A87-F1FD-65B0-82AD-5C2AEDA9B35C}"/>
              </a:ext>
            </a:extLst>
          </p:cNvPr>
          <p:cNvSpPr>
            <a:spLocks noGrp="1"/>
          </p:cNvSpPr>
          <p:nvPr>
            <p:ph type="title"/>
          </p:nvPr>
        </p:nvSpPr>
        <p:spPr/>
        <p:txBody>
          <a:bodyPr/>
          <a:lstStyle/>
          <a:p>
            <a:pPr algn="ctr"/>
            <a:r>
              <a:rPr lang="en-IN" dirty="0"/>
              <a:t>Site Demonstration</a:t>
            </a:r>
          </a:p>
        </p:txBody>
      </p:sp>
      <p:pic>
        <p:nvPicPr>
          <p:cNvPr id="5" name="Content Placeholder 4">
            <a:extLst>
              <a:ext uri="{FF2B5EF4-FFF2-40B4-BE49-F238E27FC236}">
                <a16:creationId xmlns:a16="http://schemas.microsoft.com/office/drawing/2014/main" id="{1211324B-48D0-1450-4611-5DAE11A766E4}"/>
              </a:ext>
            </a:extLst>
          </p:cNvPr>
          <p:cNvPicPr>
            <a:picLocks noGrp="1" noChangeAspect="1"/>
          </p:cNvPicPr>
          <p:nvPr>
            <p:ph idx="1"/>
          </p:nvPr>
        </p:nvPicPr>
        <p:blipFill>
          <a:blip r:embed="rId2"/>
          <a:stretch>
            <a:fillRect/>
          </a:stretch>
        </p:blipFill>
        <p:spPr>
          <a:xfrm>
            <a:off x="720000" y="1346200"/>
            <a:ext cx="10728322" cy="4892600"/>
          </a:xfrm>
        </p:spPr>
      </p:pic>
    </p:spTree>
    <p:extLst>
      <p:ext uri="{BB962C8B-B14F-4D97-AF65-F5344CB8AC3E}">
        <p14:creationId xmlns:p14="http://schemas.microsoft.com/office/powerpoint/2010/main" val="34588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39765-7033-9674-32A3-73908BFCF695}"/>
              </a:ext>
            </a:extLst>
          </p:cNvPr>
          <p:cNvSpPr>
            <a:spLocks noGrp="1"/>
          </p:cNvSpPr>
          <p:nvPr>
            <p:ph type="title"/>
          </p:nvPr>
        </p:nvSpPr>
        <p:spPr>
          <a:xfrm>
            <a:off x="720000" y="619200"/>
            <a:ext cx="10728322" cy="681586"/>
          </a:xfrm>
        </p:spPr>
        <p:txBody>
          <a:bodyPr wrap="square">
            <a:normAutofit fontScale="90000"/>
          </a:bodyPr>
          <a:lstStyle/>
          <a:p>
            <a:pPr>
              <a:lnSpc>
                <a:spcPct val="90000"/>
              </a:lnSpc>
            </a:pPr>
            <a:r>
              <a:rPr lang="en-US" sz="3600" u="sng">
                <a:latin typeface="Sagona Book "/>
                <a:ea typeface="+mj-lt"/>
                <a:cs typeface="+mj-lt"/>
              </a:rPr>
              <a:t>SCOPING – THE   DEVELOPMENT   TIMELINE </a:t>
            </a:r>
            <a:endParaRPr lang="en-US" sz="3600" u="sng">
              <a:latin typeface="Sagona Book "/>
            </a:endParaRPr>
          </a:p>
          <a:p>
            <a:pPr>
              <a:lnSpc>
                <a:spcPct val="90000"/>
              </a:lnSpc>
            </a:pPr>
            <a:br>
              <a:rPr lang="en-US" sz="1500"/>
            </a:br>
            <a:endParaRPr lang="en-US" sz="1500" u="sng"/>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79391A0A-BEF2-6366-842D-3251691F83C4}"/>
              </a:ext>
            </a:extLst>
          </p:cNvPr>
          <p:cNvGraphicFramePr>
            <a:graphicFrameLocks noGrp="1"/>
          </p:cNvGraphicFramePr>
          <p:nvPr>
            <p:ph idx="1"/>
            <p:extLst>
              <p:ext uri="{D42A27DB-BD31-4B8C-83A1-F6EECF244321}">
                <p14:modId xmlns:p14="http://schemas.microsoft.com/office/powerpoint/2010/main" val="2444804896"/>
              </p:ext>
            </p:extLst>
          </p:nvPr>
        </p:nvGraphicFramePr>
        <p:xfrm>
          <a:off x="-1861" y="1529969"/>
          <a:ext cx="12081531" cy="532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816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18FDA-95A8-4AB5-7864-4BAAFC097161}"/>
              </a:ext>
            </a:extLst>
          </p:cNvPr>
          <p:cNvSpPr>
            <a:spLocks noGrp="1"/>
          </p:cNvSpPr>
          <p:nvPr>
            <p:ph type="title"/>
          </p:nvPr>
        </p:nvSpPr>
        <p:spPr>
          <a:xfrm>
            <a:off x="720000" y="619200"/>
            <a:ext cx="10728322" cy="681586"/>
          </a:xfrm>
        </p:spPr>
        <p:txBody>
          <a:bodyPr wrap="square">
            <a:noAutofit/>
          </a:bodyPr>
          <a:lstStyle/>
          <a:p>
            <a:pPr>
              <a:lnSpc>
                <a:spcPct val="90000"/>
              </a:lnSpc>
            </a:pPr>
            <a:r>
              <a:rPr lang="en-US" sz="3600" u="sng">
                <a:ea typeface="+mj-lt"/>
                <a:cs typeface="+mj-lt"/>
              </a:rPr>
              <a:t>SCOPING – THE   DEVELOPMENT   TIMELINE </a:t>
            </a:r>
          </a:p>
          <a:p>
            <a:pPr>
              <a:lnSpc>
                <a:spcPct val="90000"/>
              </a:lnSpc>
            </a:pPr>
            <a:br>
              <a:rPr lang="en-US" sz="3600">
                <a:ea typeface="+mj-lt"/>
                <a:cs typeface="+mj-lt"/>
              </a:rPr>
            </a:br>
            <a:endParaRPr lang="en-US" sz="3600" u="sng">
              <a:ea typeface="+mj-lt"/>
              <a:cs typeface="+mj-lt"/>
            </a:endParaRPr>
          </a:p>
          <a:p>
            <a:pPr>
              <a:lnSpc>
                <a:spcPct val="90000"/>
              </a:lnSpc>
            </a:pPr>
            <a:endParaRPr lang="en-US" sz="3600" u="sng"/>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75DB2249-EC31-6E50-EA3D-0161C29D232B}"/>
              </a:ext>
            </a:extLst>
          </p:cNvPr>
          <p:cNvGraphicFramePr>
            <a:graphicFrameLocks noGrp="1"/>
          </p:cNvGraphicFramePr>
          <p:nvPr>
            <p:ph idx="1"/>
            <p:extLst>
              <p:ext uri="{D42A27DB-BD31-4B8C-83A1-F6EECF244321}">
                <p14:modId xmlns:p14="http://schemas.microsoft.com/office/powerpoint/2010/main" val="728898540"/>
              </p:ext>
            </p:extLst>
          </p:nvPr>
        </p:nvGraphicFramePr>
        <p:xfrm>
          <a:off x="-1861" y="1372314"/>
          <a:ext cx="12199773" cy="475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554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18FDA-95A8-4AB5-7864-4BAAFC097161}"/>
              </a:ext>
            </a:extLst>
          </p:cNvPr>
          <p:cNvSpPr>
            <a:spLocks noGrp="1"/>
          </p:cNvSpPr>
          <p:nvPr>
            <p:ph type="title"/>
          </p:nvPr>
        </p:nvSpPr>
        <p:spPr>
          <a:xfrm>
            <a:off x="720000" y="619200"/>
            <a:ext cx="10728322" cy="681586"/>
          </a:xfrm>
        </p:spPr>
        <p:txBody>
          <a:bodyPr wrap="square">
            <a:noAutofit/>
          </a:bodyPr>
          <a:lstStyle/>
          <a:p>
            <a:pPr>
              <a:lnSpc>
                <a:spcPct val="90000"/>
              </a:lnSpc>
            </a:pPr>
            <a:r>
              <a:rPr lang="en-US" sz="3600" u="sng">
                <a:ea typeface="+mj-lt"/>
                <a:cs typeface="+mj-lt"/>
              </a:rPr>
              <a:t>SCOPING – THE   DEVELOPMENT   TIMELINE </a:t>
            </a:r>
          </a:p>
          <a:p>
            <a:pPr>
              <a:lnSpc>
                <a:spcPct val="90000"/>
              </a:lnSpc>
            </a:pPr>
            <a:br>
              <a:rPr lang="en-US" sz="3600">
                <a:ea typeface="+mj-lt"/>
                <a:cs typeface="+mj-lt"/>
              </a:rPr>
            </a:br>
            <a:endParaRPr lang="en-US" sz="3600" u="sng">
              <a:ea typeface="+mj-lt"/>
              <a:cs typeface="+mj-lt"/>
            </a:endParaRPr>
          </a:p>
          <a:p>
            <a:pPr>
              <a:lnSpc>
                <a:spcPct val="90000"/>
              </a:lnSpc>
            </a:pPr>
            <a:endParaRPr lang="en-US" sz="3600" u="sng"/>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75DB2249-EC31-6E50-EA3D-0161C29D232B}"/>
              </a:ext>
            </a:extLst>
          </p:cNvPr>
          <p:cNvGraphicFramePr>
            <a:graphicFrameLocks noGrp="1"/>
          </p:cNvGraphicFramePr>
          <p:nvPr>
            <p:ph idx="1"/>
            <p:extLst>
              <p:ext uri="{D42A27DB-BD31-4B8C-83A1-F6EECF244321}">
                <p14:modId xmlns:p14="http://schemas.microsoft.com/office/powerpoint/2010/main" val="2408081307"/>
              </p:ext>
            </p:extLst>
          </p:nvPr>
        </p:nvGraphicFramePr>
        <p:xfrm>
          <a:off x="-1861" y="1217985"/>
          <a:ext cx="12190128" cy="4911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016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18FDA-95A8-4AB5-7864-4BAAFC097161}"/>
              </a:ext>
            </a:extLst>
          </p:cNvPr>
          <p:cNvSpPr>
            <a:spLocks noGrp="1"/>
          </p:cNvSpPr>
          <p:nvPr>
            <p:ph type="title"/>
          </p:nvPr>
        </p:nvSpPr>
        <p:spPr>
          <a:xfrm>
            <a:off x="720000" y="619200"/>
            <a:ext cx="10728322" cy="681586"/>
          </a:xfrm>
        </p:spPr>
        <p:txBody>
          <a:bodyPr wrap="square">
            <a:noAutofit/>
          </a:bodyPr>
          <a:lstStyle/>
          <a:p>
            <a:pPr>
              <a:lnSpc>
                <a:spcPct val="90000"/>
              </a:lnSpc>
            </a:pPr>
            <a:r>
              <a:rPr lang="en-US" sz="3600" u="sng">
                <a:ea typeface="+mj-lt"/>
                <a:cs typeface="+mj-lt"/>
              </a:rPr>
              <a:t>SCOPING – THE   DEVELOPMENT   TIMELINE </a:t>
            </a:r>
          </a:p>
          <a:p>
            <a:pPr>
              <a:lnSpc>
                <a:spcPct val="90000"/>
              </a:lnSpc>
            </a:pPr>
            <a:br>
              <a:rPr lang="en-US" sz="3600">
                <a:ea typeface="+mj-lt"/>
                <a:cs typeface="+mj-lt"/>
              </a:rPr>
            </a:br>
            <a:endParaRPr lang="en-US" sz="3600" u="sng">
              <a:ea typeface="+mj-lt"/>
              <a:cs typeface="+mj-lt"/>
            </a:endParaRPr>
          </a:p>
          <a:p>
            <a:pPr>
              <a:lnSpc>
                <a:spcPct val="90000"/>
              </a:lnSpc>
            </a:pPr>
            <a:endParaRPr lang="en-US" sz="3600" u="sng"/>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75DB2249-EC31-6E50-EA3D-0161C29D232B}"/>
              </a:ext>
            </a:extLst>
          </p:cNvPr>
          <p:cNvGraphicFramePr>
            <a:graphicFrameLocks noGrp="1"/>
          </p:cNvGraphicFramePr>
          <p:nvPr>
            <p:ph idx="1"/>
            <p:extLst>
              <p:ext uri="{D42A27DB-BD31-4B8C-83A1-F6EECF244321}">
                <p14:modId xmlns:p14="http://schemas.microsoft.com/office/powerpoint/2010/main" val="3321450053"/>
              </p:ext>
            </p:extLst>
          </p:nvPr>
        </p:nvGraphicFramePr>
        <p:xfrm>
          <a:off x="-1861" y="1372314"/>
          <a:ext cx="12199773" cy="4730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122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Drawings on colourful paper">
            <a:extLst>
              <a:ext uri="{FF2B5EF4-FFF2-40B4-BE49-F238E27FC236}">
                <a16:creationId xmlns:a16="http://schemas.microsoft.com/office/drawing/2014/main" id="{B509E0B9-11B3-DA5E-DDE6-524FE776B06A}"/>
              </a:ext>
            </a:extLst>
          </p:cNvPr>
          <p:cNvPicPr>
            <a:picLocks noChangeAspect="1"/>
          </p:cNvPicPr>
          <p:nvPr/>
        </p:nvPicPr>
        <p:blipFill rotWithShape="1">
          <a:blip r:embed="rId2"/>
          <a:srcRect l="13397" r="39381"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4BE50EE3-B9AA-5DDF-8225-84D5BC3B015E}"/>
              </a:ext>
            </a:extLst>
          </p:cNvPr>
          <p:cNvSpPr>
            <a:spLocks noGrp="1"/>
          </p:cNvSpPr>
          <p:nvPr>
            <p:ph type="title"/>
          </p:nvPr>
        </p:nvSpPr>
        <p:spPr>
          <a:xfrm>
            <a:off x="247035" y="159373"/>
            <a:ext cx="8447811" cy="1398500"/>
          </a:xfrm>
        </p:spPr>
        <p:txBody>
          <a:bodyPr wrap="square" anchor="ctr">
            <a:normAutofit/>
          </a:bodyPr>
          <a:lstStyle/>
          <a:p>
            <a:r>
              <a:rPr lang="en-US" u="sng">
                <a:ea typeface="+mj-lt"/>
                <a:cs typeface="+mj-lt"/>
              </a:rPr>
              <a:t>COMPLETED AND PENDING TASKS</a:t>
            </a:r>
            <a:endParaRPr lang="en-US" u="sng"/>
          </a:p>
        </p:txBody>
      </p:sp>
      <p:sp>
        <p:nvSpPr>
          <p:cNvPr id="22" name="Content Placeholder 2">
            <a:extLst>
              <a:ext uri="{FF2B5EF4-FFF2-40B4-BE49-F238E27FC236}">
                <a16:creationId xmlns:a16="http://schemas.microsoft.com/office/drawing/2014/main" id="{28ADA573-9E1C-AF40-07BB-6B4F4A980539}"/>
              </a:ext>
            </a:extLst>
          </p:cNvPr>
          <p:cNvSpPr>
            <a:spLocks noGrp="1"/>
          </p:cNvSpPr>
          <p:nvPr>
            <p:ph idx="1"/>
          </p:nvPr>
        </p:nvSpPr>
        <p:spPr>
          <a:xfrm>
            <a:off x="141931" y="1267222"/>
            <a:ext cx="7909156" cy="5528547"/>
          </a:xfrm>
        </p:spPr>
        <p:txBody>
          <a:bodyPr vert="horz" lIns="0" tIns="0" rIns="0" bIns="0" rtlCol="0" anchor="t">
            <a:noAutofit/>
          </a:bodyPr>
          <a:lstStyle/>
          <a:p>
            <a:pPr>
              <a:lnSpc>
                <a:spcPct val="110000"/>
              </a:lnSpc>
            </a:pPr>
            <a:r>
              <a:rPr lang="en-US" sz="1800" b="1" dirty="0">
                <a:solidFill>
                  <a:schemeClr val="tx1"/>
                </a:solidFill>
                <a:latin typeface="Sagona Book"/>
                <a:ea typeface="+mn-lt"/>
                <a:cs typeface="+mn-lt"/>
              </a:rPr>
              <a:t>Sprint 0</a:t>
            </a:r>
            <a:endParaRPr lang="en-US" sz="1800" b="1" dirty="0">
              <a:solidFill>
                <a:schemeClr val="tx1"/>
              </a:solidFill>
              <a:latin typeface="Sagona Book"/>
            </a:endParaRPr>
          </a:p>
          <a:p>
            <a:pPr lvl="1">
              <a:lnSpc>
                <a:spcPct val="110000"/>
              </a:lnSpc>
            </a:pPr>
            <a:r>
              <a:rPr lang="en-US" u="sng" dirty="0">
                <a:solidFill>
                  <a:schemeClr val="tx1"/>
                </a:solidFill>
                <a:latin typeface="Sagona Book"/>
                <a:ea typeface="+mn-lt"/>
                <a:cs typeface="+mn-lt"/>
              </a:rPr>
              <a:t>Completed tasks : </a:t>
            </a:r>
            <a:endParaRPr lang="en-US" u="sng" dirty="0">
              <a:solidFill>
                <a:schemeClr val="tx1"/>
              </a:solidFill>
              <a:latin typeface="Sagona Book"/>
            </a:endParaRPr>
          </a:p>
          <a:p>
            <a:pPr lvl="2">
              <a:lnSpc>
                <a:spcPct val="110000"/>
              </a:lnSpc>
            </a:pPr>
            <a:r>
              <a:rPr lang="en-US" dirty="0">
                <a:solidFill>
                  <a:schemeClr val="tx1"/>
                </a:solidFill>
                <a:latin typeface="Sagona Book"/>
                <a:ea typeface="+mn-lt"/>
                <a:cs typeface="+mn-lt"/>
              </a:rPr>
              <a:t>Introduction to the project.</a:t>
            </a:r>
            <a:endParaRPr lang="en-US" dirty="0">
              <a:solidFill>
                <a:schemeClr val="tx1"/>
              </a:solidFill>
              <a:latin typeface="Sagona Book"/>
            </a:endParaRPr>
          </a:p>
          <a:p>
            <a:pPr>
              <a:lnSpc>
                <a:spcPct val="110000"/>
              </a:lnSpc>
            </a:pPr>
            <a:r>
              <a:rPr lang="en-US" sz="1800" b="1" dirty="0">
                <a:solidFill>
                  <a:schemeClr val="tx1"/>
                </a:solidFill>
                <a:latin typeface="Sagona Book"/>
                <a:ea typeface="+mn-lt"/>
                <a:cs typeface="+mn-lt"/>
              </a:rPr>
              <a:t>Sprint 1</a:t>
            </a:r>
            <a:endParaRPr lang="en-US" sz="1800" b="1" dirty="0">
              <a:solidFill>
                <a:schemeClr val="tx1"/>
              </a:solidFill>
              <a:latin typeface="Sagona Book"/>
            </a:endParaRPr>
          </a:p>
          <a:p>
            <a:pPr lvl="1">
              <a:lnSpc>
                <a:spcPct val="110000"/>
              </a:lnSpc>
            </a:pPr>
            <a:r>
              <a:rPr lang="en-US" u="sng" dirty="0">
                <a:solidFill>
                  <a:schemeClr val="tx1"/>
                </a:solidFill>
                <a:latin typeface="Sagona Book"/>
                <a:ea typeface="+mn-lt"/>
                <a:cs typeface="+mn-lt"/>
              </a:rPr>
              <a:t>Completed tasks :</a:t>
            </a:r>
            <a:endParaRPr lang="en-US" u="sng" dirty="0">
              <a:solidFill>
                <a:schemeClr val="tx1"/>
              </a:solidFill>
              <a:latin typeface="Sagona Book"/>
            </a:endParaRPr>
          </a:p>
          <a:p>
            <a:pPr lvl="2">
              <a:lnSpc>
                <a:spcPct val="110000"/>
              </a:lnSpc>
            </a:pPr>
            <a:r>
              <a:rPr lang="en-US" dirty="0">
                <a:solidFill>
                  <a:schemeClr val="tx1"/>
                </a:solidFill>
                <a:latin typeface="Sagona Book"/>
                <a:ea typeface="+mn-lt"/>
                <a:cs typeface="+mn-lt"/>
              </a:rPr>
              <a:t>Finished project comprehension and scoping</a:t>
            </a:r>
            <a:r>
              <a:rPr lang="en-US" sz="1600" dirty="0">
                <a:solidFill>
                  <a:schemeClr val="tx1"/>
                </a:solidFill>
                <a:latin typeface="Sagona Book"/>
                <a:ea typeface="+mn-lt"/>
                <a:cs typeface="+mn-lt"/>
              </a:rPr>
              <a:t>.</a:t>
            </a:r>
            <a:endParaRPr lang="en-US" sz="1600" dirty="0">
              <a:solidFill>
                <a:schemeClr val="tx1"/>
              </a:solidFill>
              <a:latin typeface="Sagona Book"/>
            </a:endParaRPr>
          </a:p>
          <a:p>
            <a:pPr>
              <a:lnSpc>
                <a:spcPct val="110000"/>
              </a:lnSpc>
            </a:pPr>
            <a:r>
              <a:rPr lang="en-US" sz="1800" b="1" dirty="0">
                <a:solidFill>
                  <a:schemeClr val="tx1"/>
                </a:solidFill>
                <a:latin typeface="Sagona Book"/>
                <a:ea typeface="+mn-lt"/>
                <a:cs typeface="+mn-lt"/>
              </a:rPr>
              <a:t>Sprint 2</a:t>
            </a:r>
            <a:endParaRPr lang="en-US" sz="1800" b="1" dirty="0">
              <a:solidFill>
                <a:schemeClr val="tx1"/>
              </a:solidFill>
              <a:latin typeface="Sagona Book"/>
            </a:endParaRPr>
          </a:p>
          <a:p>
            <a:pPr lvl="1">
              <a:lnSpc>
                <a:spcPct val="110000"/>
              </a:lnSpc>
            </a:pPr>
            <a:r>
              <a:rPr lang="en-US" u="sng" dirty="0">
                <a:solidFill>
                  <a:schemeClr val="tx1"/>
                </a:solidFill>
                <a:latin typeface="Sagona Book"/>
                <a:ea typeface="+mn-lt"/>
                <a:cs typeface="+mn-lt"/>
              </a:rPr>
              <a:t>Completed tasks :</a:t>
            </a:r>
            <a:endParaRPr lang="en-US" u="sng" dirty="0">
              <a:solidFill>
                <a:schemeClr val="tx1"/>
              </a:solidFill>
              <a:latin typeface="Sagona Book"/>
            </a:endParaRPr>
          </a:p>
          <a:p>
            <a:pPr lvl="2">
              <a:lnSpc>
                <a:spcPct val="110000"/>
              </a:lnSpc>
            </a:pPr>
            <a:r>
              <a:rPr lang="en-US" dirty="0">
                <a:solidFill>
                  <a:schemeClr val="tx1"/>
                </a:solidFill>
                <a:latin typeface="Sagona Book"/>
                <a:ea typeface="+mn-lt"/>
                <a:cs typeface="+mn-lt"/>
              </a:rPr>
              <a:t>Understood their existing codebase,.</a:t>
            </a:r>
          </a:p>
          <a:p>
            <a:pPr lvl="2">
              <a:lnSpc>
                <a:spcPct val="110000"/>
              </a:lnSpc>
            </a:pPr>
            <a:r>
              <a:rPr lang="en-US" dirty="0">
                <a:solidFill>
                  <a:schemeClr val="tx1"/>
                </a:solidFill>
                <a:latin typeface="Sagona Book"/>
                <a:ea typeface="+mn-lt"/>
                <a:cs typeface="+mn-lt"/>
              </a:rPr>
              <a:t>Improved CSS of various containers and displayed snippet text.</a:t>
            </a:r>
          </a:p>
          <a:p>
            <a:pPr lvl="2">
              <a:lnSpc>
                <a:spcPct val="110000"/>
              </a:lnSpc>
            </a:pPr>
            <a:r>
              <a:rPr lang="en-US" dirty="0">
                <a:solidFill>
                  <a:schemeClr val="tx1"/>
                </a:solidFill>
                <a:latin typeface="Sagona Book"/>
                <a:ea typeface="+mn-lt"/>
                <a:cs typeface="+mn-lt"/>
              </a:rPr>
              <a:t>The necessary frontend for generating randomized meditations based on a given template has been added.</a:t>
            </a:r>
            <a:endParaRPr lang="en-US" dirty="0">
              <a:solidFill>
                <a:schemeClr val="tx1"/>
              </a:solidFill>
              <a:latin typeface="Sagona Book"/>
            </a:endParaRPr>
          </a:p>
          <a:p>
            <a:pPr>
              <a:lnSpc>
                <a:spcPct val="110000"/>
              </a:lnSpc>
            </a:pPr>
            <a:endParaRPr lang="en-US" sz="1600" dirty="0">
              <a:solidFill>
                <a:schemeClr val="tx1"/>
              </a:solidFill>
              <a:latin typeface="Sagona Book"/>
            </a:endParaRPr>
          </a:p>
        </p:txBody>
      </p:sp>
    </p:spTree>
    <p:extLst>
      <p:ext uri="{BB962C8B-B14F-4D97-AF65-F5344CB8AC3E}">
        <p14:creationId xmlns:p14="http://schemas.microsoft.com/office/powerpoint/2010/main" val="3568747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Drawings on colourful paper">
            <a:extLst>
              <a:ext uri="{FF2B5EF4-FFF2-40B4-BE49-F238E27FC236}">
                <a16:creationId xmlns:a16="http://schemas.microsoft.com/office/drawing/2014/main" id="{B509E0B9-11B3-DA5E-DDE6-524FE776B06A}"/>
              </a:ext>
            </a:extLst>
          </p:cNvPr>
          <p:cNvPicPr>
            <a:picLocks noChangeAspect="1"/>
          </p:cNvPicPr>
          <p:nvPr/>
        </p:nvPicPr>
        <p:blipFill rotWithShape="1">
          <a:blip r:embed="rId2"/>
          <a:srcRect l="13397" r="39381"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4BE50EE3-B9AA-5DDF-8225-84D5BC3B015E}"/>
              </a:ext>
            </a:extLst>
          </p:cNvPr>
          <p:cNvSpPr>
            <a:spLocks noGrp="1"/>
          </p:cNvSpPr>
          <p:nvPr>
            <p:ph type="title"/>
          </p:nvPr>
        </p:nvSpPr>
        <p:spPr>
          <a:xfrm>
            <a:off x="247035" y="159373"/>
            <a:ext cx="8447811" cy="1398500"/>
          </a:xfrm>
        </p:spPr>
        <p:txBody>
          <a:bodyPr wrap="square" anchor="ctr">
            <a:normAutofit/>
          </a:bodyPr>
          <a:lstStyle/>
          <a:p>
            <a:r>
              <a:rPr lang="en-US" u="sng">
                <a:ea typeface="+mj-lt"/>
                <a:cs typeface="+mj-lt"/>
              </a:rPr>
              <a:t>COMPLETED AND PENDING TASKS</a:t>
            </a:r>
            <a:endParaRPr lang="en-US" u="sng"/>
          </a:p>
        </p:txBody>
      </p:sp>
      <p:sp>
        <p:nvSpPr>
          <p:cNvPr id="22" name="Content Placeholder 2">
            <a:extLst>
              <a:ext uri="{FF2B5EF4-FFF2-40B4-BE49-F238E27FC236}">
                <a16:creationId xmlns:a16="http://schemas.microsoft.com/office/drawing/2014/main" id="{28ADA573-9E1C-AF40-07BB-6B4F4A980539}"/>
              </a:ext>
            </a:extLst>
          </p:cNvPr>
          <p:cNvSpPr>
            <a:spLocks noGrp="1"/>
          </p:cNvSpPr>
          <p:nvPr>
            <p:ph idx="1"/>
          </p:nvPr>
        </p:nvSpPr>
        <p:spPr>
          <a:xfrm>
            <a:off x="141931" y="1346049"/>
            <a:ext cx="8093087" cy="5449720"/>
          </a:xfrm>
        </p:spPr>
        <p:txBody>
          <a:bodyPr vert="horz" lIns="0" tIns="0" rIns="0" bIns="0" rtlCol="0" anchor="t">
            <a:noAutofit/>
          </a:bodyPr>
          <a:lstStyle/>
          <a:p>
            <a:r>
              <a:rPr lang="en-US" sz="1800" b="1" dirty="0">
                <a:solidFill>
                  <a:schemeClr val="tx1"/>
                </a:solidFill>
                <a:latin typeface="Sagona Book"/>
                <a:ea typeface="+mn-lt"/>
                <a:cs typeface="+mn-lt"/>
              </a:rPr>
              <a:t>Sprint 3 and 4</a:t>
            </a:r>
            <a:endParaRPr lang="en-US" sz="1800" b="1" dirty="0">
              <a:solidFill>
                <a:schemeClr val="tx1"/>
              </a:solidFill>
              <a:latin typeface="Sagona Book"/>
            </a:endParaRPr>
          </a:p>
          <a:p>
            <a:pPr lvl="1"/>
            <a:r>
              <a:rPr lang="en-US" u="sng" dirty="0">
                <a:solidFill>
                  <a:schemeClr val="tx1"/>
                </a:solidFill>
                <a:latin typeface="Sagona Book"/>
                <a:ea typeface="+mn-lt"/>
                <a:cs typeface="+mn-lt"/>
              </a:rPr>
              <a:t>Completed tasks :</a:t>
            </a:r>
            <a:endParaRPr lang="en-US" u="sng" dirty="0">
              <a:solidFill>
                <a:schemeClr val="tx1"/>
              </a:solidFill>
              <a:latin typeface="Sagona Book"/>
            </a:endParaRPr>
          </a:p>
          <a:p>
            <a:pPr lvl="2"/>
            <a:r>
              <a:rPr lang="en-US" dirty="0">
                <a:solidFill>
                  <a:schemeClr val="tx1"/>
                </a:solidFill>
                <a:latin typeface="Sagona Book"/>
                <a:ea typeface="+mn-lt"/>
                <a:cs typeface="+mn-lt"/>
              </a:rPr>
              <a:t>Randomized feature was removed, and we proceeded further.​</a:t>
            </a:r>
          </a:p>
          <a:p>
            <a:pPr lvl="2"/>
            <a:r>
              <a:rPr lang="en-US" dirty="0">
                <a:solidFill>
                  <a:schemeClr val="tx1"/>
                </a:solidFill>
                <a:latin typeface="Sagona Book"/>
                <a:ea typeface="+mn-lt"/>
                <a:cs typeface="+mn-lt"/>
              </a:rPr>
              <a:t>Implemented the Templates Dashboard​.</a:t>
            </a:r>
          </a:p>
          <a:p>
            <a:pPr lvl="2"/>
            <a:r>
              <a:rPr lang="en-US" dirty="0">
                <a:solidFill>
                  <a:schemeClr val="tx1"/>
                </a:solidFill>
                <a:latin typeface="Sagona Book"/>
                <a:ea typeface="+mn-lt"/>
                <a:cs typeface="+mn-lt"/>
              </a:rPr>
              <a:t>Implemented the Create Template Functionality.​</a:t>
            </a:r>
          </a:p>
          <a:p>
            <a:pPr lvl="2"/>
            <a:r>
              <a:rPr lang="en-US" dirty="0">
                <a:solidFill>
                  <a:schemeClr val="tx1"/>
                </a:solidFill>
                <a:latin typeface="Sagona Book"/>
                <a:ea typeface="+mn-lt"/>
                <a:cs typeface="+mn-lt"/>
              </a:rPr>
              <a:t>Option to save, sync and delete the template were added. </a:t>
            </a:r>
          </a:p>
        </p:txBody>
      </p:sp>
    </p:spTree>
    <p:extLst>
      <p:ext uri="{BB962C8B-B14F-4D97-AF65-F5344CB8AC3E}">
        <p14:creationId xmlns:p14="http://schemas.microsoft.com/office/powerpoint/2010/main" val="2350149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Drawings on colourful paper">
            <a:extLst>
              <a:ext uri="{FF2B5EF4-FFF2-40B4-BE49-F238E27FC236}">
                <a16:creationId xmlns:a16="http://schemas.microsoft.com/office/drawing/2014/main" id="{B509E0B9-11B3-DA5E-DDE6-524FE776B06A}"/>
              </a:ext>
            </a:extLst>
          </p:cNvPr>
          <p:cNvPicPr>
            <a:picLocks noChangeAspect="1"/>
          </p:cNvPicPr>
          <p:nvPr/>
        </p:nvPicPr>
        <p:blipFill rotWithShape="1">
          <a:blip r:embed="rId2"/>
          <a:srcRect l="13397" r="39381"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4BE50EE3-B9AA-5DDF-8225-84D5BC3B015E}"/>
              </a:ext>
            </a:extLst>
          </p:cNvPr>
          <p:cNvSpPr>
            <a:spLocks noGrp="1"/>
          </p:cNvSpPr>
          <p:nvPr>
            <p:ph type="title"/>
          </p:nvPr>
        </p:nvSpPr>
        <p:spPr>
          <a:xfrm>
            <a:off x="247035" y="159373"/>
            <a:ext cx="8447811" cy="1398500"/>
          </a:xfrm>
        </p:spPr>
        <p:txBody>
          <a:bodyPr wrap="square" anchor="ctr">
            <a:normAutofit/>
          </a:bodyPr>
          <a:lstStyle/>
          <a:p>
            <a:r>
              <a:rPr lang="en-US" u="sng">
                <a:ea typeface="+mj-lt"/>
                <a:cs typeface="+mj-lt"/>
              </a:rPr>
              <a:t>COMPLETED AND PENDING TASKS</a:t>
            </a:r>
            <a:endParaRPr lang="en-US" u="sng"/>
          </a:p>
        </p:txBody>
      </p:sp>
      <p:sp>
        <p:nvSpPr>
          <p:cNvPr id="22" name="Content Placeholder 2">
            <a:extLst>
              <a:ext uri="{FF2B5EF4-FFF2-40B4-BE49-F238E27FC236}">
                <a16:creationId xmlns:a16="http://schemas.microsoft.com/office/drawing/2014/main" id="{28ADA573-9E1C-AF40-07BB-6B4F4A980539}"/>
              </a:ext>
            </a:extLst>
          </p:cNvPr>
          <p:cNvSpPr>
            <a:spLocks noGrp="1"/>
          </p:cNvSpPr>
          <p:nvPr>
            <p:ph idx="1"/>
          </p:nvPr>
        </p:nvSpPr>
        <p:spPr>
          <a:xfrm>
            <a:off x="141931" y="1346049"/>
            <a:ext cx="8093087" cy="5449720"/>
          </a:xfrm>
        </p:spPr>
        <p:txBody>
          <a:bodyPr vert="horz" lIns="0" tIns="0" rIns="0" bIns="0" rtlCol="0" anchor="t">
            <a:noAutofit/>
          </a:bodyPr>
          <a:lstStyle/>
          <a:p>
            <a:r>
              <a:rPr lang="en-US" sz="1800" b="1" dirty="0">
                <a:solidFill>
                  <a:schemeClr val="tx1"/>
                </a:solidFill>
                <a:latin typeface="Sagona Book"/>
              </a:rPr>
              <a:t>Sprint 5 and 6:</a:t>
            </a:r>
          </a:p>
          <a:p>
            <a:pPr lvl="1"/>
            <a:r>
              <a:rPr lang="en-US" u="sng" dirty="0">
                <a:solidFill>
                  <a:schemeClr val="tx1"/>
                </a:solidFill>
                <a:latin typeface="Sagona Book"/>
              </a:rPr>
              <a:t>Completed tasks:</a:t>
            </a:r>
            <a:endParaRPr lang="en-US" b="1" u="sng" dirty="0">
              <a:solidFill>
                <a:schemeClr val="tx1"/>
              </a:solidFill>
              <a:latin typeface="Sagona Book"/>
            </a:endParaRPr>
          </a:p>
          <a:p>
            <a:pPr lvl="2"/>
            <a:r>
              <a:rPr lang="en-US" dirty="0">
                <a:solidFill>
                  <a:schemeClr val="tx1"/>
                </a:solidFill>
                <a:latin typeface="Sagona Book"/>
              </a:rPr>
              <a:t>Sub-template functionality was added.​</a:t>
            </a:r>
          </a:p>
          <a:p>
            <a:pPr lvl="2"/>
            <a:r>
              <a:rPr lang="en-US" dirty="0">
                <a:solidFill>
                  <a:schemeClr val="tx1"/>
                </a:solidFill>
                <a:latin typeface="Sagona Book"/>
              </a:rPr>
              <a:t>Implemented the Meditation Dashboard</a:t>
            </a:r>
          </a:p>
          <a:p>
            <a:pPr lvl="2"/>
            <a:r>
              <a:rPr lang="en-US" dirty="0">
                <a:solidFill>
                  <a:schemeClr val="tx1"/>
                </a:solidFill>
                <a:latin typeface="Sagona Book"/>
              </a:rPr>
              <a:t>​Implemented the Create Meditation Functionality.​</a:t>
            </a:r>
          </a:p>
          <a:p>
            <a:pPr lvl="2"/>
            <a:r>
              <a:rPr lang="en-US" dirty="0">
                <a:solidFill>
                  <a:schemeClr val="tx1"/>
                </a:solidFill>
                <a:latin typeface="Sagona Book"/>
              </a:rPr>
              <a:t>Option to save, sync and delete the meditation were added.</a:t>
            </a:r>
          </a:p>
          <a:p>
            <a:pPr lvl="2"/>
            <a:r>
              <a:rPr lang="en-US" dirty="0">
                <a:solidFill>
                  <a:schemeClr val="tx1"/>
                </a:solidFill>
                <a:latin typeface="Sagona Book"/>
              </a:rPr>
              <a:t> ​Download Meditation As Wav Functionality was added.</a:t>
            </a:r>
          </a:p>
          <a:p>
            <a:pPr lvl="1"/>
            <a:endParaRPr lang="en-US" sz="1800" dirty="0">
              <a:solidFill>
                <a:schemeClr val="tx1"/>
              </a:solidFill>
              <a:latin typeface="Sagona Book"/>
            </a:endParaRPr>
          </a:p>
          <a:p>
            <a:pPr lvl="1"/>
            <a:endParaRPr lang="en-US" sz="1800" dirty="0">
              <a:solidFill>
                <a:schemeClr val="tx1"/>
              </a:solidFill>
              <a:latin typeface="Sagona Book"/>
            </a:endParaRPr>
          </a:p>
        </p:txBody>
      </p:sp>
    </p:spTree>
    <p:extLst>
      <p:ext uri="{BB962C8B-B14F-4D97-AF65-F5344CB8AC3E}">
        <p14:creationId xmlns:p14="http://schemas.microsoft.com/office/powerpoint/2010/main" val="620008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15E04-269E-C495-9DB6-43F874D1D3ED}"/>
              </a:ext>
            </a:extLst>
          </p:cNvPr>
          <p:cNvSpPr>
            <a:spLocks noGrp="1"/>
          </p:cNvSpPr>
          <p:nvPr>
            <p:ph type="title"/>
          </p:nvPr>
        </p:nvSpPr>
        <p:spPr>
          <a:xfrm>
            <a:off x="720000" y="182753"/>
            <a:ext cx="5015638" cy="1749410"/>
          </a:xfrm>
        </p:spPr>
        <p:txBody>
          <a:bodyPr vert="horz" wrap="square" lIns="0" tIns="0" rIns="0" bIns="0" rtlCol="0" anchor="b" anchorCtr="0">
            <a:normAutofit/>
          </a:bodyPr>
          <a:lstStyle/>
          <a:p>
            <a:pPr algn="ctr"/>
            <a:r>
              <a:rPr lang="en-US" sz="5600" u="sng" spc="-100"/>
              <a:t>TEAM MEMBERS</a:t>
            </a:r>
          </a:p>
        </p:txBody>
      </p:sp>
      <p:pic>
        <p:nvPicPr>
          <p:cNvPr id="28" name="Picture 27" descr="One in a crowd">
            <a:extLst>
              <a:ext uri="{FF2B5EF4-FFF2-40B4-BE49-F238E27FC236}">
                <a16:creationId xmlns:a16="http://schemas.microsoft.com/office/drawing/2014/main" id="{479CDE0D-6E9A-D697-D4F1-03B3A8511E63}"/>
              </a:ext>
            </a:extLst>
          </p:cNvPr>
          <p:cNvPicPr>
            <a:picLocks noChangeAspect="1"/>
          </p:cNvPicPr>
          <p:nvPr/>
        </p:nvPicPr>
        <p:blipFill rotWithShape="1">
          <a:blip r:embed="rId2"/>
          <a:srcRect l="21356" r="14082" b="4"/>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3" name="TextBox 2">
            <a:extLst>
              <a:ext uri="{FF2B5EF4-FFF2-40B4-BE49-F238E27FC236}">
                <a16:creationId xmlns:a16="http://schemas.microsoft.com/office/drawing/2014/main" id="{35730134-F0AD-2A0A-3F59-79F28601644A}"/>
              </a:ext>
            </a:extLst>
          </p:cNvPr>
          <p:cNvSpPr txBox="1"/>
          <p:nvPr/>
        </p:nvSpPr>
        <p:spPr>
          <a:xfrm>
            <a:off x="719349" y="2374141"/>
            <a:ext cx="5092321"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a:t>Pratham Priyank Thakkar</a:t>
            </a:r>
          </a:p>
          <a:p>
            <a:endParaRPr lang="en-US" sz="3200"/>
          </a:p>
          <a:p>
            <a:pPr marL="285750" indent="-285750">
              <a:buFont typeface="Arial"/>
              <a:buChar char="•"/>
            </a:pPr>
            <a:r>
              <a:rPr lang="en-US" sz="3200"/>
              <a:t>Chirag Jain</a:t>
            </a:r>
          </a:p>
          <a:p>
            <a:endParaRPr lang="en-US" sz="3200"/>
          </a:p>
          <a:p>
            <a:pPr marL="285750" indent="-285750">
              <a:buFont typeface="Arial"/>
              <a:buChar char="•"/>
            </a:pPr>
            <a:r>
              <a:rPr lang="en-US" sz="3200"/>
              <a:t>Keval Jain</a:t>
            </a:r>
          </a:p>
          <a:p>
            <a:endParaRPr lang="en-US" sz="3200"/>
          </a:p>
          <a:p>
            <a:pPr marL="285750" indent="-285750">
              <a:buFont typeface="Arial"/>
              <a:buChar char="•"/>
            </a:pPr>
            <a:r>
              <a:rPr lang="en-US" sz="3200"/>
              <a:t>Romica </a:t>
            </a:r>
            <a:r>
              <a:rPr lang="en-US" sz="3200" err="1"/>
              <a:t>Raisinghani</a:t>
            </a:r>
            <a:endParaRPr lang="en-US" sz="3200"/>
          </a:p>
          <a:p>
            <a:pPr marL="285750" indent="-285750">
              <a:buFont typeface="Arial"/>
              <a:buChar char="•"/>
            </a:pPr>
            <a:endParaRPr lang="en-US" sz="3200"/>
          </a:p>
        </p:txBody>
      </p:sp>
    </p:spTree>
    <p:extLst>
      <p:ext uri="{BB962C8B-B14F-4D97-AF65-F5344CB8AC3E}">
        <p14:creationId xmlns:p14="http://schemas.microsoft.com/office/powerpoint/2010/main" val="395818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Drawings on colourful paper">
            <a:extLst>
              <a:ext uri="{FF2B5EF4-FFF2-40B4-BE49-F238E27FC236}">
                <a16:creationId xmlns:a16="http://schemas.microsoft.com/office/drawing/2014/main" id="{B509E0B9-11B3-DA5E-DDE6-524FE776B06A}"/>
              </a:ext>
            </a:extLst>
          </p:cNvPr>
          <p:cNvPicPr>
            <a:picLocks noChangeAspect="1"/>
          </p:cNvPicPr>
          <p:nvPr/>
        </p:nvPicPr>
        <p:blipFill rotWithShape="1">
          <a:blip r:embed="rId2"/>
          <a:srcRect l="13397" r="39381"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4BE50EE3-B9AA-5DDF-8225-84D5BC3B015E}"/>
              </a:ext>
            </a:extLst>
          </p:cNvPr>
          <p:cNvSpPr>
            <a:spLocks noGrp="1"/>
          </p:cNvSpPr>
          <p:nvPr>
            <p:ph type="title"/>
          </p:nvPr>
        </p:nvSpPr>
        <p:spPr>
          <a:xfrm>
            <a:off x="247035" y="159373"/>
            <a:ext cx="8447811" cy="1398500"/>
          </a:xfrm>
        </p:spPr>
        <p:txBody>
          <a:bodyPr wrap="square" anchor="ctr">
            <a:normAutofit/>
          </a:bodyPr>
          <a:lstStyle/>
          <a:p>
            <a:r>
              <a:rPr lang="en-US" u="sng" dirty="0">
                <a:ea typeface="+mj-lt"/>
                <a:cs typeface="+mj-lt"/>
              </a:rPr>
              <a:t>COMPLETED AND PENDING TASKS</a:t>
            </a:r>
            <a:endParaRPr lang="en-US" u="sng" dirty="0"/>
          </a:p>
        </p:txBody>
      </p:sp>
      <p:sp>
        <p:nvSpPr>
          <p:cNvPr id="22" name="Content Placeholder 2">
            <a:extLst>
              <a:ext uri="{FF2B5EF4-FFF2-40B4-BE49-F238E27FC236}">
                <a16:creationId xmlns:a16="http://schemas.microsoft.com/office/drawing/2014/main" id="{28ADA573-9E1C-AF40-07BB-6B4F4A980539}"/>
              </a:ext>
            </a:extLst>
          </p:cNvPr>
          <p:cNvSpPr>
            <a:spLocks noGrp="1"/>
          </p:cNvSpPr>
          <p:nvPr>
            <p:ph idx="1"/>
          </p:nvPr>
        </p:nvSpPr>
        <p:spPr>
          <a:xfrm>
            <a:off x="141931" y="1346049"/>
            <a:ext cx="8093087" cy="5449720"/>
          </a:xfrm>
        </p:spPr>
        <p:txBody>
          <a:bodyPr vert="horz" lIns="0" tIns="0" rIns="0" bIns="0" rtlCol="0" anchor="t">
            <a:noAutofit/>
          </a:bodyPr>
          <a:lstStyle/>
          <a:p>
            <a:r>
              <a:rPr lang="en-US" u="sng" dirty="0">
                <a:solidFill>
                  <a:schemeClr val="tx1"/>
                </a:solidFill>
                <a:latin typeface="Sagona Book"/>
              </a:rPr>
              <a:t>Pending Tasks:</a:t>
            </a:r>
          </a:p>
          <a:p>
            <a:pPr lvl="1"/>
            <a:r>
              <a:rPr lang="en-US" dirty="0">
                <a:solidFill>
                  <a:schemeClr val="tx1"/>
                </a:solidFill>
                <a:latin typeface="Sagona Book"/>
              </a:rPr>
              <a:t>All the tasks given by the client were completed as of 19th April 2023 and there are no pending tasks left.</a:t>
            </a:r>
            <a:endParaRPr lang="en-US" dirty="0">
              <a:solidFill>
                <a:schemeClr val="tx1"/>
              </a:solidFill>
            </a:endParaRPr>
          </a:p>
        </p:txBody>
      </p:sp>
    </p:spTree>
    <p:extLst>
      <p:ext uri="{BB962C8B-B14F-4D97-AF65-F5344CB8AC3E}">
        <p14:creationId xmlns:p14="http://schemas.microsoft.com/office/powerpoint/2010/main" val="3038453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3A476-CA80-9560-F050-05218679B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027416"/>
            <a:ext cx="10477500" cy="5282896"/>
          </a:xfrm>
          <a:prstGeom prst="rect">
            <a:avLst/>
          </a:prstGeom>
        </p:spPr>
      </p:pic>
      <p:sp>
        <p:nvSpPr>
          <p:cNvPr id="4" name="TextBox 3">
            <a:extLst>
              <a:ext uri="{FF2B5EF4-FFF2-40B4-BE49-F238E27FC236}">
                <a16:creationId xmlns:a16="http://schemas.microsoft.com/office/drawing/2014/main" id="{04809CC0-7F5F-336C-ACF1-C01F42C0F25B}"/>
              </a:ext>
            </a:extLst>
          </p:cNvPr>
          <p:cNvSpPr txBox="1"/>
          <p:nvPr/>
        </p:nvSpPr>
        <p:spPr>
          <a:xfrm>
            <a:off x="857250" y="287677"/>
            <a:ext cx="10477499" cy="477054"/>
          </a:xfrm>
          <a:prstGeom prst="rect">
            <a:avLst/>
          </a:prstGeom>
          <a:noFill/>
        </p:spPr>
        <p:txBody>
          <a:bodyPr wrap="square" rtlCol="0">
            <a:spAutoFit/>
          </a:bodyPr>
          <a:lstStyle/>
          <a:p>
            <a:pPr algn="ctr"/>
            <a:r>
              <a:rPr lang="en-IN" sz="2500" b="1" dirty="0"/>
              <a:t>Client Feedback</a:t>
            </a:r>
          </a:p>
        </p:txBody>
      </p:sp>
    </p:spTree>
    <p:extLst>
      <p:ext uri="{BB962C8B-B14F-4D97-AF65-F5344CB8AC3E}">
        <p14:creationId xmlns:p14="http://schemas.microsoft.com/office/powerpoint/2010/main" val="3028444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2">
            <a:extLst>
              <a:ext uri="{FF2B5EF4-FFF2-40B4-BE49-F238E27FC236}">
                <a16:creationId xmlns:a16="http://schemas.microsoft.com/office/drawing/2014/main" id="{5BB3780B-63EB-450D-A804-D6AA12F9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E0847A5-A329-48CD-B3A7-3892FF6DA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E5C36-D9FE-471A-801E-8F1B86E8059D}"/>
              </a:ext>
            </a:extLst>
          </p:cNvPr>
          <p:cNvSpPr>
            <a:spLocks noGrp="1"/>
          </p:cNvSpPr>
          <p:nvPr>
            <p:ph type="title"/>
          </p:nvPr>
        </p:nvSpPr>
        <p:spPr>
          <a:xfrm>
            <a:off x="339000" y="159373"/>
            <a:ext cx="6082409" cy="1201431"/>
          </a:xfrm>
        </p:spPr>
        <p:txBody>
          <a:bodyPr vert="horz" wrap="square" lIns="0" tIns="0" rIns="0" bIns="0" rtlCol="0" anchor="ctr" anchorCtr="0">
            <a:normAutofit/>
          </a:bodyPr>
          <a:lstStyle/>
          <a:p>
            <a:r>
              <a:rPr lang="en-US" u="sng" spc="-100"/>
              <a:t>TECH   STACK   USED</a:t>
            </a:r>
          </a:p>
        </p:txBody>
      </p:sp>
      <p:sp>
        <p:nvSpPr>
          <p:cNvPr id="4" name="TextBox 3">
            <a:extLst>
              <a:ext uri="{FF2B5EF4-FFF2-40B4-BE49-F238E27FC236}">
                <a16:creationId xmlns:a16="http://schemas.microsoft.com/office/drawing/2014/main" id="{0CADF433-5AB3-31AF-C86F-4BCEED322AE2}"/>
              </a:ext>
            </a:extLst>
          </p:cNvPr>
          <p:cNvSpPr txBox="1"/>
          <p:nvPr/>
        </p:nvSpPr>
        <p:spPr>
          <a:xfrm>
            <a:off x="49967" y="1188394"/>
            <a:ext cx="6726168" cy="5567961"/>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28600">
              <a:lnSpc>
                <a:spcPct val="110000"/>
              </a:lnSpc>
              <a:spcAft>
                <a:spcPts val="600"/>
              </a:spcAft>
              <a:buClr>
                <a:schemeClr val="accent4"/>
              </a:buClr>
            </a:pPr>
            <a:r>
              <a:rPr lang="en-US" sz="1900" spc="20">
                <a:latin typeface="Sagona Book"/>
              </a:rPr>
              <a:t>    1. Frontend is developed using :-</a:t>
            </a:r>
            <a:endParaRPr lang="en-US" sz="1900">
              <a:latin typeface="Sagona Book"/>
            </a:endParaRP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Typescript</a:t>
            </a: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ReactJS</a:t>
            </a: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HTML, CSS</a:t>
            </a:r>
          </a:p>
          <a:p>
            <a:pPr marL="685800" lvl="2">
              <a:lnSpc>
                <a:spcPct val="110000"/>
              </a:lnSpc>
              <a:spcAft>
                <a:spcPts val="600"/>
              </a:spcAft>
              <a:buClr>
                <a:srgbClr val="14B7A8"/>
              </a:buClr>
            </a:pPr>
            <a:endParaRPr lang="en-US" sz="1900" spc="20">
              <a:latin typeface="Sagona Book"/>
            </a:endParaRPr>
          </a:p>
          <a:p>
            <a:pPr lvl="1">
              <a:lnSpc>
                <a:spcPct val="110000"/>
              </a:lnSpc>
              <a:spcAft>
                <a:spcPts val="600"/>
              </a:spcAft>
              <a:buClr>
                <a:srgbClr val="14B7A8"/>
              </a:buClr>
            </a:pPr>
            <a:r>
              <a:rPr lang="en-US" sz="1900" spc="20">
                <a:latin typeface="Sagona Book"/>
              </a:rPr>
              <a:t>2.  Additional JavaScript libraries used :-</a:t>
            </a:r>
            <a:endParaRPr lang="en-US">
              <a:latin typeface="Sagona Book"/>
            </a:endParaRP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Styled-components: Styling library</a:t>
            </a:r>
          </a:p>
          <a:p>
            <a:pPr lvl="2" indent="-228600">
              <a:lnSpc>
                <a:spcPct val="110000"/>
              </a:lnSpc>
              <a:spcAft>
                <a:spcPts val="600"/>
              </a:spcAft>
              <a:buClr>
                <a:schemeClr val="accent4"/>
              </a:buClr>
              <a:buFont typeface="The Hand Extrablack" panose="03070A02030502020204" pitchFamily="66" charset="0"/>
              <a:buChar char="•"/>
            </a:pPr>
            <a:r>
              <a:rPr lang="en-US" sz="1900" spc="20" err="1">
                <a:latin typeface="Sagona Book"/>
              </a:rPr>
              <a:t>Crunker</a:t>
            </a:r>
            <a:r>
              <a:rPr lang="en-US" sz="1900" spc="20">
                <a:latin typeface="Sagona Book"/>
              </a:rPr>
              <a:t>: Audio manipulation and concatenation</a:t>
            </a: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Pino:  Logging library</a:t>
            </a:r>
          </a:p>
          <a:p>
            <a:pPr lvl="2" indent="-228600">
              <a:lnSpc>
                <a:spcPct val="110000"/>
              </a:lnSpc>
              <a:spcAft>
                <a:spcPts val="600"/>
              </a:spcAft>
              <a:buClr>
                <a:schemeClr val="accent4"/>
              </a:buClr>
              <a:buFont typeface="The Hand Extrablack" panose="03070A02030502020204" pitchFamily="66" charset="0"/>
              <a:buChar char="•"/>
            </a:pPr>
            <a:r>
              <a:rPr lang="en-US" sz="1900" spc="20">
                <a:latin typeface="Sagona Book"/>
              </a:rPr>
              <a:t>Mui  Icons: Providing user-interface components </a:t>
            </a:r>
          </a:p>
          <a:p>
            <a:pPr indent="-228600">
              <a:lnSpc>
                <a:spcPct val="110000"/>
              </a:lnSpc>
              <a:spcAft>
                <a:spcPts val="600"/>
              </a:spcAft>
              <a:buClr>
                <a:schemeClr val="accent4"/>
              </a:buClr>
              <a:buFont typeface="The Hand Extrablack" panose="03070A02030502020204" pitchFamily="66" charset="0"/>
              <a:buChar char="•"/>
            </a:pPr>
            <a:endParaRPr lang="en-US" sz="1900" spc="20">
              <a:latin typeface="Sagona Book"/>
            </a:endParaRPr>
          </a:p>
          <a:p>
            <a:pPr marL="228600" lvl="1">
              <a:lnSpc>
                <a:spcPct val="110000"/>
              </a:lnSpc>
              <a:spcAft>
                <a:spcPts val="600"/>
              </a:spcAft>
              <a:buClr>
                <a:schemeClr val="accent4"/>
              </a:buClr>
            </a:pPr>
            <a:r>
              <a:rPr lang="en-US" sz="1900" spc="20">
                <a:latin typeface="Sagona Book"/>
              </a:rPr>
              <a:t>    3.  </a:t>
            </a:r>
            <a:r>
              <a:rPr lang="en-US" sz="1900" spc="20" err="1">
                <a:latin typeface="Sagona Book"/>
              </a:rPr>
              <a:t>AirTable</a:t>
            </a:r>
            <a:r>
              <a:rPr lang="en-US" sz="1900" spc="20">
                <a:latin typeface="Sagona Book"/>
              </a:rPr>
              <a:t> is used as Backend support for storing data and providing API calls to access it.</a:t>
            </a:r>
          </a:p>
        </p:txBody>
      </p:sp>
      <p:pic>
        <p:nvPicPr>
          <p:cNvPr id="24" name="Picture 4" descr="Microchips on a circuit board">
            <a:extLst>
              <a:ext uri="{FF2B5EF4-FFF2-40B4-BE49-F238E27FC236}">
                <a16:creationId xmlns:a16="http://schemas.microsoft.com/office/drawing/2014/main" id="{327D18D9-09E3-A012-A266-4B966292217E}"/>
              </a:ext>
            </a:extLst>
          </p:cNvPr>
          <p:cNvPicPr>
            <a:picLocks noChangeAspect="1"/>
          </p:cNvPicPr>
          <p:nvPr/>
        </p:nvPicPr>
        <p:blipFill rotWithShape="1">
          <a:blip r:embed="rId2"/>
          <a:srcRect l="10185" r="15407" b="2"/>
          <a:stretch/>
        </p:blipFill>
        <p:spPr>
          <a:xfrm>
            <a:off x="6717485" y="632457"/>
            <a:ext cx="5361537" cy="5404109"/>
          </a:xfrm>
          <a:custGeom>
            <a:avLst/>
            <a:gdLst/>
            <a:ahLst/>
            <a:cxnLst/>
            <a:rect l="l" t="t" r="r" b="b"/>
            <a:pathLst>
              <a:path w="5361537" h="5404109">
                <a:moveTo>
                  <a:pt x="2870828" y="1041"/>
                </a:moveTo>
                <a:cubicBezTo>
                  <a:pt x="3203581" y="14830"/>
                  <a:pt x="3513736" y="163111"/>
                  <a:pt x="3800184" y="290250"/>
                </a:cubicBezTo>
                <a:cubicBezTo>
                  <a:pt x="4171154" y="479730"/>
                  <a:pt x="4508586" y="661721"/>
                  <a:pt x="4702438" y="1026076"/>
                </a:cubicBezTo>
                <a:lnTo>
                  <a:pt x="4959549" y="1326248"/>
                </a:lnTo>
                <a:cubicBezTo>
                  <a:pt x="5129003" y="1601579"/>
                  <a:pt x="5186377" y="1874538"/>
                  <a:pt x="5266423" y="2173276"/>
                </a:cubicBezTo>
                <a:cubicBezTo>
                  <a:pt x="5322579" y="2382854"/>
                  <a:pt x="5370498" y="2561686"/>
                  <a:pt x="5358128" y="2694064"/>
                </a:cubicBezTo>
                <a:cubicBezTo>
                  <a:pt x="5387135" y="3102588"/>
                  <a:pt x="5225012" y="3513996"/>
                  <a:pt x="5101614" y="3771685"/>
                </a:cubicBezTo>
                <a:cubicBezTo>
                  <a:pt x="4997551" y="4040670"/>
                  <a:pt x="4756585" y="4494622"/>
                  <a:pt x="4442699" y="4781934"/>
                </a:cubicBezTo>
                <a:cubicBezTo>
                  <a:pt x="4128813" y="5069245"/>
                  <a:pt x="3867535" y="5122778"/>
                  <a:pt x="3526897" y="5225036"/>
                </a:cubicBezTo>
                <a:cubicBezTo>
                  <a:pt x="3186396" y="5327806"/>
                  <a:pt x="2777866" y="5432329"/>
                  <a:pt x="2398771" y="5397154"/>
                </a:cubicBezTo>
                <a:cubicBezTo>
                  <a:pt x="2019540" y="5361468"/>
                  <a:pt x="1637694" y="5196321"/>
                  <a:pt x="1251137" y="5011566"/>
                </a:cubicBezTo>
                <a:cubicBezTo>
                  <a:pt x="928921" y="4825498"/>
                  <a:pt x="428548" y="4335676"/>
                  <a:pt x="348364" y="4036426"/>
                </a:cubicBezTo>
                <a:cubicBezTo>
                  <a:pt x="268180" y="3737176"/>
                  <a:pt x="-82248" y="2964977"/>
                  <a:pt x="17820" y="2441683"/>
                </a:cubicBezTo>
                <a:cubicBezTo>
                  <a:pt x="117889" y="1918389"/>
                  <a:pt x="122569" y="1757316"/>
                  <a:pt x="362894" y="1276624"/>
                </a:cubicBezTo>
                <a:cubicBezTo>
                  <a:pt x="659155" y="828176"/>
                  <a:pt x="1338551" y="373177"/>
                  <a:pt x="1764257" y="227256"/>
                </a:cubicBezTo>
                <a:cubicBezTo>
                  <a:pt x="2005919" y="114722"/>
                  <a:pt x="2440806" y="61902"/>
                  <a:pt x="2530583" y="37846"/>
                </a:cubicBezTo>
                <a:cubicBezTo>
                  <a:pt x="2646482" y="6791"/>
                  <a:pt x="2759910" y="-3556"/>
                  <a:pt x="2870828" y="1041"/>
                </a:cubicBezTo>
                <a:close/>
              </a:path>
            </a:pathLst>
          </a:custGeom>
        </p:spPr>
      </p:pic>
    </p:spTree>
    <p:extLst>
      <p:ext uri="{BB962C8B-B14F-4D97-AF65-F5344CB8AC3E}">
        <p14:creationId xmlns:p14="http://schemas.microsoft.com/office/powerpoint/2010/main" val="1844514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E8415DC1-1551-2F71-EA3F-6C4F292641E3}"/>
              </a:ext>
            </a:extLst>
          </p:cNvPr>
          <p:cNvSpPr>
            <a:spLocks noGrp="1"/>
          </p:cNvSpPr>
          <p:nvPr>
            <p:ph type="title"/>
          </p:nvPr>
        </p:nvSpPr>
        <p:spPr>
          <a:xfrm>
            <a:off x="-2585" y="343305"/>
            <a:ext cx="4225486" cy="2081672"/>
          </a:xfrm>
        </p:spPr>
        <p:txBody>
          <a:bodyPr vert="horz" wrap="square" lIns="0" tIns="0" rIns="0" bIns="0" rtlCol="0" anchor="t" anchorCtr="0">
            <a:noAutofit/>
          </a:bodyPr>
          <a:lstStyle/>
          <a:p>
            <a:pPr algn="ctr"/>
            <a:r>
              <a:rPr lang="en-US" sz="4000" u="sng" dirty="0"/>
              <a:t>CHALLENGES FACED IN THE PROJECT</a:t>
            </a:r>
            <a:endParaRPr lang="en-US" sz="4000" dirty="0"/>
          </a:p>
        </p:txBody>
      </p:sp>
      <p:sp>
        <p:nvSpPr>
          <p:cNvPr id="3" name="Content Placeholder 2">
            <a:extLst>
              <a:ext uri="{FF2B5EF4-FFF2-40B4-BE49-F238E27FC236}">
                <a16:creationId xmlns:a16="http://schemas.microsoft.com/office/drawing/2014/main" id="{F89EC577-59ED-1732-4765-6313870FF5B4}"/>
              </a:ext>
            </a:extLst>
          </p:cNvPr>
          <p:cNvSpPr>
            <a:spLocks noGrp="1"/>
          </p:cNvSpPr>
          <p:nvPr>
            <p:ph idx="1"/>
          </p:nvPr>
        </p:nvSpPr>
        <p:spPr>
          <a:xfrm>
            <a:off x="5419242" y="423394"/>
            <a:ext cx="6016720" cy="5345580"/>
          </a:xfrm>
        </p:spPr>
        <p:txBody>
          <a:bodyPr vert="horz" lIns="0" tIns="0" rIns="0" bIns="0" rtlCol="0" anchor="t">
            <a:normAutofit/>
          </a:bodyPr>
          <a:lstStyle/>
          <a:p>
            <a:r>
              <a:rPr lang="en-US" dirty="0">
                <a:solidFill>
                  <a:schemeClr val="tx1"/>
                </a:solidFill>
                <a:ea typeface="+mn-lt"/>
                <a:cs typeface="+mn-lt"/>
              </a:rPr>
              <a:t>Since, the project was domain specific we initially had difficulty and confusion  in understanding the client.</a:t>
            </a:r>
            <a:endParaRPr lang="en-US" dirty="0">
              <a:solidFill>
                <a:schemeClr val="tx1"/>
              </a:solidFill>
              <a:latin typeface="Sagona Book"/>
            </a:endParaRPr>
          </a:p>
          <a:p>
            <a:r>
              <a:rPr lang="en-US" dirty="0">
                <a:solidFill>
                  <a:schemeClr val="tx1"/>
                </a:solidFill>
                <a:latin typeface="Sagona Book"/>
              </a:rPr>
              <a:t>There was some trouble getting the feedback as at times the clients wasn’t responsive. </a:t>
            </a:r>
            <a:endParaRPr lang="en-US" dirty="0">
              <a:solidFill>
                <a:schemeClr val="tx1"/>
              </a:solidFill>
            </a:endParaRPr>
          </a:p>
          <a:p>
            <a:r>
              <a:rPr lang="en-US" dirty="0">
                <a:solidFill>
                  <a:schemeClr val="tx1"/>
                </a:solidFill>
                <a:latin typeface="Sagona Book"/>
              </a:rPr>
              <a:t>Their requirements were often changed by the client.</a:t>
            </a:r>
          </a:p>
          <a:p>
            <a:r>
              <a:rPr lang="en-US" dirty="0">
                <a:solidFill>
                  <a:schemeClr val="tx1"/>
                </a:solidFill>
                <a:latin typeface="Sagona Book"/>
              </a:rPr>
              <a:t>Difficulty with </a:t>
            </a:r>
            <a:r>
              <a:rPr lang="en-US" dirty="0" err="1">
                <a:solidFill>
                  <a:schemeClr val="tx1"/>
                </a:solidFill>
                <a:latin typeface="Sagona Book"/>
              </a:rPr>
              <a:t>Airtable</a:t>
            </a:r>
            <a:r>
              <a:rPr lang="en-US" dirty="0">
                <a:solidFill>
                  <a:schemeClr val="tx1"/>
                </a:solidFill>
                <a:latin typeface="Sagona Book"/>
              </a:rPr>
              <a:t>.</a:t>
            </a:r>
          </a:p>
        </p:txBody>
      </p:sp>
    </p:spTree>
    <p:extLst>
      <p:ext uri="{BB962C8B-B14F-4D97-AF65-F5344CB8AC3E}">
        <p14:creationId xmlns:p14="http://schemas.microsoft.com/office/powerpoint/2010/main" val="1215229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E4F2F61-806F-4463-988F-60EF20430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790D43-7330-4B5F-8350-59EF34A3D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A42493C-A197-4A30-8287-4DD519FE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81226" y="0"/>
            <a:ext cx="10010775" cy="6858000"/>
          </a:xfrm>
          <a:custGeom>
            <a:avLst/>
            <a:gdLst>
              <a:gd name="connsiteX0" fmla="*/ 1086484 w 10010775"/>
              <a:gd name="connsiteY0" fmla="*/ 0 h 6858000"/>
              <a:gd name="connsiteX1" fmla="*/ 9427284 w 10010775"/>
              <a:gd name="connsiteY1" fmla="*/ 0 h 6858000"/>
              <a:gd name="connsiteX2" fmla="*/ 9524742 w 10010775"/>
              <a:gd name="connsiteY2" fmla="*/ 155031 h 6858000"/>
              <a:gd name="connsiteX3" fmla="*/ 9692951 w 10010775"/>
              <a:gd name="connsiteY3" fmla="*/ 439607 h 6858000"/>
              <a:gd name="connsiteX4" fmla="*/ 9969516 w 10010775"/>
              <a:gd name="connsiteY4" fmla="*/ 1012639 h 6858000"/>
              <a:gd name="connsiteX5" fmla="*/ 10010775 w 10010775"/>
              <a:gd name="connsiteY5" fmla="*/ 1116553 h 6858000"/>
              <a:gd name="connsiteX6" fmla="*/ 10010775 w 10010775"/>
              <a:gd name="connsiteY6" fmla="*/ 4875757 h 6858000"/>
              <a:gd name="connsiteX7" fmla="*/ 9915896 w 10010775"/>
              <a:gd name="connsiteY7" fmla="*/ 5058176 h 6858000"/>
              <a:gd name="connsiteX8" fmla="*/ 8789881 w 10010775"/>
              <a:gd name="connsiteY8" fmla="*/ 6577015 h 6858000"/>
              <a:gd name="connsiteX9" fmla="*/ 8613089 w 10010775"/>
              <a:gd name="connsiteY9" fmla="*/ 6766106 h 6858000"/>
              <a:gd name="connsiteX10" fmla="*/ 8516595 w 10010775"/>
              <a:gd name="connsiteY10" fmla="*/ 6858000 h 6858000"/>
              <a:gd name="connsiteX11" fmla="*/ 1531475 w 10010775"/>
              <a:gd name="connsiteY11" fmla="*/ 6858000 h 6858000"/>
              <a:gd name="connsiteX12" fmla="*/ 1418242 w 10010775"/>
              <a:gd name="connsiteY12" fmla="*/ 6756998 h 6858000"/>
              <a:gd name="connsiteX13" fmla="*/ 571944 w 10010775"/>
              <a:gd name="connsiteY13" fmla="*/ 5403687 h 6858000"/>
              <a:gd name="connsiteX14" fmla="*/ 0 w 10010775"/>
              <a:gd name="connsiteY14" fmla="*/ 3448140 h 6858000"/>
              <a:gd name="connsiteX15" fmla="*/ 957418 w 10010775"/>
              <a:gd name="connsiteY15" fmla="*/ 197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10775" h="6858000">
                <a:moveTo>
                  <a:pt x="1086484" y="0"/>
                </a:moveTo>
                <a:lnTo>
                  <a:pt x="9427284" y="0"/>
                </a:lnTo>
                <a:lnTo>
                  <a:pt x="9524742" y="155031"/>
                </a:lnTo>
                <a:cubicBezTo>
                  <a:pt x="9580538" y="246873"/>
                  <a:pt x="9636509" y="341830"/>
                  <a:pt x="9692951" y="439607"/>
                </a:cubicBezTo>
                <a:cubicBezTo>
                  <a:pt x="9798309" y="635162"/>
                  <a:pt x="9890498" y="826956"/>
                  <a:pt x="9969516" y="1012639"/>
                </a:cubicBezTo>
                <a:lnTo>
                  <a:pt x="10010775" y="1116553"/>
                </a:lnTo>
                <a:lnTo>
                  <a:pt x="10010775" y="4875757"/>
                </a:lnTo>
                <a:lnTo>
                  <a:pt x="9915896" y="5058176"/>
                </a:lnTo>
                <a:cubicBezTo>
                  <a:pt x="9557491" y="5691378"/>
                  <a:pt x="9105956" y="6193427"/>
                  <a:pt x="8789881" y="6577015"/>
                </a:cubicBezTo>
                <a:cubicBezTo>
                  <a:pt x="8733439" y="6640947"/>
                  <a:pt x="8674645" y="6703938"/>
                  <a:pt x="8613089" y="6766106"/>
                </a:cubicBezTo>
                <a:lnTo>
                  <a:pt x="8516595" y="6858000"/>
                </a:lnTo>
                <a:lnTo>
                  <a:pt x="1531475" y="6858000"/>
                </a:lnTo>
                <a:lnTo>
                  <a:pt x="1418242" y="6756998"/>
                </a:lnTo>
                <a:cubicBezTo>
                  <a:pt x="1020657" y="6382048"/>
                  <a:pt x="758203" y="5945223"/>
                  <a:pt x="571944" y="5403687"/>
                </a:cubicBezTo>
                <a:cubicBezTo>
                  <a:pt x="391331" y="4801980"/>
                  <a:pt x="0" y="3899420"/>
                  <a:pt x="0" y="3448140"/>
                </a:cubicBezTo>
                <a:cubicBezTo>
                  <a:pt x="0" y="2319941"/>
                  <a:pt x="211657" y="1376836"/>
                  <a:pt x="957418" y="197404"/>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4D10C9FC-B97C-8B35-D7EF-2971830A3192}"/>
              </a:ext>
            </a:extLst>
          </p:cNvPr>
          <p:cNvSpPr>
            <a:spLocks noGrp="1"/>
          </p:cNvSpPr>
          <p:nvPr>
            <p:ph type="title"/>
          </p:nvPr>
        </p:nvSpPr>
        <p:spPr>
          <a:xfrm>
            <a:off x="3879454" y="597284"/>
            <a:ext cx="7932258" cy="3170933"/>
          </a:xfrm>
        </p:spPr>
        <p:txBody>
          <a:bodyPr vert="horz" wrap="square" lIns="0" tIns="0" rIns="0" bIns="0" rtlCol="0" anchor="b" anchorCtr="0">
            <a:normAutofit/>
          </a:bodyPr>
          <a:lstStyle/>
          <a:p>
            <a:pPr algn="ctr"/>
            <a:r>
              <a:rPr lang="en-US" sz="7000" spc="-100"/>
              <a:t>THANK YOU !</a:t>
            </a:r>
          </a:p>
        </p:txBody>
      </p:sp>
      <p:sp>
        <p:nvSpPr>
          <p:cNvPr id="17" name="Freeform 10">
            <a:extLst>
              <a:ext uri="{FF2B5EF4-FFF2-40B4-BE49-F238E27FC236}">
                <a16:creationId xmlns:a16="http://schemas.microsoft.com/office/drawing/2014/main" id="{792E6477-8E59-40F2-8D78-7DE9A9FC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300000">
            <a:off x="543278" y="430633"/>
            <a:ext cx="3631501" cy="3399129"/>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2015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454B4-86C3-AEC9-B3F3-C6D5BB465620}"/>
              </a:ext>
            </a:extLst>
          </p:cNvPr>
          <p:cNvSpPr>
            <a:spLocks noGrp="1"/>
          </p:cNvSpPr>
          <p:nvPr>
            <p:ph type="title"/>
          </p:nvPr>
        </p:nvSpPr>
        <p:spPr>
          <a:xfrm>
            <a:off x="253702" y="630573"/>
            <a:ext cx="3732985" cy="5510138"/>
          </a:xfrm>
        </p:spPr>
        <p:txBody>
          <a:bodyPr>
            <a:normAutofit/>
          </a:bodyPr>
          <a:lstStyle/>
          <a:p>
            <a:pPr algn="ctr"/>
            <a:r>
              <a:rPr lang="en-US" sz="4000" u="sng"/>
              <a:t>MOTIVATION </a:t>
            </a:r>
            <a:br>
              <a:rPr lang="en-US" sz="4000" u="sng"/>
            </a:br>
            <a:r>
              <a:rPr lang="en-US" sz="4000" u="sng"/>
              <a:t>&amp; </a:t>
            </a:r>
            <a:br>
              <a:rPr lang="en-US" sz="4000" u="sng"/>
            </a:br>
            <a:r>
              <a:rPr lang="en-US" sz="4000" u="sng"/>
              <a:t>PROBLEM STATEMENT</a:t>
            </a:r>
          </a:p>
        </p:txBody>
      </p:sp>
      <p:sp useBgFill="1">
        <p:nvSpPr>
          <p:cNvPr id="17"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Content Placeholder 2">
            <a:extLst>
              <a:ext uri="{FF2B5EF4-FFF2-40B4-BE49-F238E27FC236}">
                <a16:creationId xmlns:a16="http://schemas.microsoft.com/office/drawing/2014/main" id="{913FA402-287D-21E3-5D81-6A53C0C73F06}"/>
              </a:ext>
            </a:extLst>
          </p:cNvPr>
          <p:cNvGraphicFramePr>
            <a:graphicFrameLocks noGrp="1"/>
          </p:cNvGraphicFramePr>
          <p:nvPr>
            <p:ph idx="1"/>
            <p:extLst>
              <p:ext uri="{D42A27DB-BD31-4B8C-83A1-F6EECF244321}">
                <p14:modId xmlns:p14="http://schemas.microsoft.com/office/powerpoint/2010/main" val="3015138716"/>
              </p:ext>
            </p:extLst>
          </p:nvPr>
        </p:nvGraphicFramePr>
        <p:xfrm>
          <a:off x="5089764" y="330605"/>
          <a:ext cx="6575375" cy="6182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061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B07F-C56C-5140-C83F-CC8D9496CBE1}"/>
              </a:ext>
            </a:extLst>
          </p:cNvPr>
          <p:cNvSpPr>
            <a:spLocks noGrp="1"/>
          </p:cNvSpPr>
          <p:nvPr>
            <p:ph type="title"/>
          </p:nvPr>
        </p:nvSpPr>
        <p:spPr>
          <a:xfrm>
            <a:off x="720000" y="-112720"/>
            <a:ext cx="10728322" cy="1881919"/>
          </a:xfrm>
        </p:spPr>
        <p:txBody>
          <a:bodyPr>
            <a:normAutofit/>
          </a:bodyPr>
          <a:lstStyle/>
          <a:p>
            <a:pPr algn="ctr"/>
            <a:br>
              <a:rPr lang="en-US" u="sng"/>
            </a:br>
            <a:br>
              <a:rPr lang="en-US" u="sng"/>
            </a:br>
            <a:r>
              <a:rPr lang="en-US" u="sng"/>
              <a:t>TEMNINOLOGIES</a:t>
            </a:r>
          </a:p>
        </p:txBody>
      </p:sp>
      <p:sp>
        <p:nvSpPr>
          <p:cNvPr id="3" name="Content Placeholder 2">
            <a:extLst>
              <a:ext uri="{FF2B5EF4-FFF2-40B4-BE49-F238E27FC236}">
                <a16:creationId xmlns:a16="http://schemas.microsoft.com/office/drawing/2014/main" id="{3D62E83F-4242-2ACE-0C75-7F5AAF9429AC}"/>
              </a:ext>
            </a:extLst>
          </p:cNvPr>
          <p:cNvSpPr>
            <a:spLocks noGrp="1"/>
          </p:cNvSpPr>
          <p:nvPr>
            <p:ph idx="1"/>
          </p:nvPr>
        </p:nvSpPr>
        <p:spPr>
          <a:xfrm>
            <a:off x="435672" y="1331365"/>
            <a:ext cx="11012653" cy="5233729"/>
          </a:xfrm>
        </p:spPr>
        <p:txBody>
          <a:bodyPr vert="horz" lIns="0" tIns="0" rIns="0" bIns="0" rtlCol="0" anchor="t">
            <a:noAutofit/>
          </a:bodyPr>
          <a:lstStyle/>
          <a:p>
            <a:endParaRPr lang="en-US" sz="2100" b="1" u="sng" dirty="0">
              <a:solidFill>
                <a:schemeClr val="tx1"/>
              </a:solidFill>
              <a:latin typeface="Sagona Book "/>
              <a:ea typeface="+mn-lt"/>
              <a:cs typeface="+mn-lt"/>
            </a:endParaRPr>
          </a:p>
          <a:p>
            <a:endParaRPr lang="en-US" sz="2100" b="1" u="sng" dirty="0">
              <a:solidFill>
                <a:schemeClr val="tx1"/>
              </a:solidFill>
              <a:latin typeface="Sagona Book "/>
              <a:ea typeface="+mn-lt"/>
              <a:cs typeface="+mn-lt"/>
            </a:endParaRPr>
          </a:p>
          <a:p>
            <a:endParaRPr lang="en-US" sz="2100" b="1" u="sng" dirty="0">
              <a:solidFill>
                <a:schemeClr val="tx1"/>
              </a:solidFill>
              <a:latin typeface="Sagona Book "/>
              <a:ea typeface="+mn-lt"/>
              <a:cs typeface="+mn-lt"/>
            </a:endParaRPr>
          </a:p>
          <a:p>
            <a:r>
              <a:rPr lang="en-US" sz="2400" b="1" u="sng" dirty="0">
                <a:solidFill>
                  <a:schemeClr val="tx1"/>
                </a:solidFill>
                <a:latin typeface="Sagona Book "/>
                <a:ea typeface="+mn-lt"/>
                <a:cs typeface="+mn-lt"/>
              </a:rPr>
              <a:t>Note</a:t>
            </a:r>
            <a:r>
              <a:rPr lang="en-US" sz="2100" dirty="0">
                <a:solidFill>
                  <a:schemeClr val="tx1"/>
                </a:solidFill>
                <a:latin typeface="Sagona Book "/>
                <a:ea typeface="+mn-lt"/>
                <a:cs typeface="+mn-lt"/>
              </a:rPr>
              <a:t>: Since the project provided to us is domain specific, there are quite a few jargons, thus if you don't understand some term, please inquire to avoid any communication gaps between us. </a:t>
            </a:r>
            <a:br>
              <a:rPr lang="en-US" sz="2100" dirty="0">
                <a:latin typeface="Sagona Book "/>
                <a:ea typeface="+mn-lt"/>
                <a:cs typeface="+mn-lt"/>
              </a:rPr>
            </a:br>
            <a:br>
              <a:rPr lang="en-US" sz="2100" dirty="0">
                <a:latin typeface="Sagona Book "/>
                <a:ea typeface="+mn-lt"/>
                <a:cs typeface="+mn-lt"/>
              </a:rPr>
            </a:br>
            <a:endParaRPr lang="en-US" sz="2100" dirty="0">
              <a:solidFill>
                <a:schemeClr val="tx1"/>
              </a:solidFill>
              <a:latin typeface="Sagona Book "/>
            </a:endParaRPr>
          </a:p>
          <a:p>
            <a:endParaRPr lang="en-US" sz="2100" dirty="0">
              <a:solidFill>
                <a:schemeClr val="tx1"/>
              </a:solidFill>
              <a:latin typeface="Sagona Book "/>
              <a:ea typeface="+mn-lt"/>
              <a:cs typeface="+mn-lt"/>
            </a:endParaRPr>
          </a:p>
        </p:txBody>
      </p:sp>
    </p:spTree>
    <p:extLst>
      <p:ext uri="{BB962C8B-B14F-4D97-AF65-F5344CB8AC3E}">
        <p14:creationId xmlns:p14="http://schemas.microsoft.com/office/powerpoint/2010/main" val="3692324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DC0-D9ED-0A81-3C50-5870D65CE120}"/>
              </a:ext>
            </a:extLst>
          </p:cNvPr>
          <p:cNvSpPr>
            <a:spLocks noGrp="1"/>
          </p:cNvSpPr>
          <p:nvPr>
            <p:ph type="title"/>
          </p:nvPr>
        </p:nvSpPr>
        <p:spPr/>
        <p:txBody>
          <a:bodyPr>
            <a:normAutofit/>
          </a:bodyPr>
          <a:lstStyle/>
          <a:p>
            <a:pPr algn="ctr">
              <a:lnSpc>
                <a:spcPct val="120000"/>
              </a:lnSpc>
              <a:spcBef>
                <a:spcPts val="1000"/>
              </a:spcBef>
            </a:pPr>
            <a:r>
              <a:rPr lang="en-US" sz="3000" b="1" u="sng" dirty="0"/>
              <a:t>1. SNIPPETS</a:t>
            </a:r>
            <a:endParaRPr lang="en-US" sz="2400" dirty="0"/>
          </a:p>
        </p:txBody>
      </p:sp>
      <p:sp>
        <p:nvSpPr>
          <p:cNvPr id="13" name="Text Placeholder 12">
            <a:extLst>
              <a:ext uri="{FF2B5EF4-FFF2-40B4-BE49-F238E27FC236}">
                <a16:creationId xmlns:a16="http://schemas.microsoft.com/office/drawing/2014/main" id="{8A576D2D-BEE3-2465-E8E8-6CF9791646A1}"/>
              </a:ext>
            </a:extLst>
          </p:cNvPr>
          <p:cNvSpPr>
            <a:spLocks noGrp="1"/>
          </p:cNvSpPr>
          <p:nvPr>
            <p:ph type="body" sz="half" idx="2"/>
          </p:nvPr>
        </p:nvSpPr>
        <p:spPr>
          <a:xfrm>
            <a:off x="720000" y="1602769"/>
            <a:ext cx="4519820" cy="4170668"/>
          </a:xfrm>
        </p:spPr>
        <p:txBody>
          <a:bodyPr>
            <a:normAutofit/>
          </a:bodyPr>
          <a:lstStyle/>
          <a:p>
            <a:pPr marL="342900" indent="-342900" algn="just">
              <a:buFont typeface="Courier New" panose="02070309020205020404" pitchFamily="49" charset="0"/>
              <a:buChar char="o"/>
            </a:pPr>
            <a:r>
              <a:rPr lang="en-US" b="1" kern="1200" baseline="0" dirty="0">
                <a:solidFill>
                  <a:srgbClr val="FFFFFF"/>
                </a:solidFill>
                <a:effectLst/>
                <a:latin typeface="Arial" panose="020B0604020202020204" pitchFamily="34" charset="0"/>
                <a:ea typeface="+mj-ea"/>
                <a:cs typeface="Arial" panose="020B0604020202020204" pitchFamily="34" charset="0"/>
              </a:rPr>
              <a:t>Snippets are small audio clips with some specific goal</a:t>
            </a:r>
          </a:p>
          <a:p>
            <a:pPr marL="342900" indent="-342900" algn="just">
              <a:buFont typeface="Courier New" panose="02070309020205020404" pitchFamily="49" charset="0"/>
              <a:buChar char="o"/>
            </a:pPr>
            <a:r>
              <a:rPr lang="en-US" b="1" kern="1200" baseline="0" dirty="0">
                <a:solidFill>
                  <a:srgbClr val="FFFFFF"/>
                </a:solidFill>
                <a:effectLst/>
                <a:latin typeface="Arial" panose="020B0604020202020204" pitchFamily="34" charset="0"/>
                <a:ea typeface="+mj-ea"/>
                <a:cs typeface="Arial" panose="020B0604020202020204" pitchFamily="34" charset="0"/>
              </a:rPr>
              <a:t>For example: "Welcome this is Sam" is a snippet whose goal is to welcome the user.</a:t>
            </a:r>
            <a:endParaRPr lang="en-IN" b="1" dirty="0"/>
          </a:p>
        </p:txBody>
      </p:sp>
      <p:pic>
        <p:nvPicPr>
          <p:cNvPr id="14" name="Picture 4" descr="Diagram, text&#10;&#10;Description automatically generated">
            <a:extLst>
              <a:ext uri="{FF2B5EF4-FFF2-40B4-BE49-F238E27FC236}">
                <a16:creationId xmlns:a16="http://schemas.microsoft.com/office/drawing/2014/main" id="{3BAE9C2C-01F8-B59B-D704-A493BC09A0E9}"/>
              </a:ext>
            </a:extLst>
          </p:cNvPr>
          <p:cNvPicPr>
            <a:picLocks noGrp="1" noChangeAspect="1"/>
          </p:cNvPicPr>
          <p:nvPr>
            <p:ph idx="1"/>
          </p:nvPr>
        </p:nvPicPr>
        <p:blipFill>
          <a:blip r:embed="rId2"/>
          <a:stretch>
            <a:fillRect/>
          </a:stretch>
        </p:blipFill>
        <p:spPr>
          <a:xfrm>
            <a:off x="6417154" y="619200"/>
            <a:ext cx="5054846" cy="5184775"/>
          </a:xfrm>
        </p:spPr>
      </p:pic>
    </p:spTree>
    <p:extLst>
      <p:ext uri="{BB962C8B-B14F-4D97-AF65-F5344CB8AC3E}">
        <p14:creationId xmlns:p14="http://schemas.microsoft.com/office/powerpoint/2010/main" val="2427263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110FAF1D-0D26-232D-3CD6-301707C4F7B2}"/>
              </a:ext>
            </a:extLst>
          </p:cNvPr>
          <p:cNvPicPr>
            <a:picLocks noGrp="1" noChangeAspect="1"/>
          </p:cNvPicPr>
          <p:nvPr>
            <p:ph idx="1"/>
          </p:nvPr>
        </p:nvPicPr>
        <p:blipFill>
          <a:blip r:embed="rId2"/>
          <a:stretch>
            <a:fillRect/>
          </a:stretch>
        </p:blipFill>
        <p:spPr>
          <a:xfrm>
            <a:off x="1084372" y="593641"/>
            <a:ext cx="10364357" cy="5768935"/>
          </a:xfrm>
        </p:spPr>
      </p:pic>
      <p:sp>
        <p:nvSpPr>
          <p:cNvPr id="2" name="TextBox 1">
            <a:extLst>
              <a:ext uri="{FF2B5EF4-FFF2-40B4-BE49-F238E27FC236}">
                <a16:creationId xmlns:a16="http://schemas.microsoft.com/office/drawing/2014/main" id="{8D688FDD-A711-1E63-6314-E170C099395E}"/>
              </a:ext>
            </a:extLst>
          </p:cNvPr>
          <p:cNvSpPr txBox="1"/>
          <p:nvPr/>
        </p:nvSpPr>
        <p:spPr>
          <a:xfrm>
            <a:off x="5880243" y="678095"/>
            <a:ext cx="4178157" cy="400110"/>
          </a:xfrm>
          <a:prstGeom prst="rect">
            <a:avLst/>
          </a:prstGeom>
          <a:noFill/>
        </p:spPr>
        <p:txBody>
          <a:bodyPr wrap="square" rtlCol="0">
            <a:spAutoFit/>
          </a:bodyPr>
          <a:lstStyle/>
          <a:p>
            <a:r>
              <a:rPr lang="en-IN" sz="2000" b="1" dirty="0">
                <a:solidFill>
                  <a:schemeClr val="bg1"/>
                </a:solidFill>
                <a:latin typeface="Arial Black" panose="020B0A04020102020204" pitchFamily="34" charset="0"/>
              </a:rPr>
              <a:t>This is a snippet</a:t>
            </a:r>
          </a:p>
        </p:txBody>
      </p:sp>
    </p:spTree>
    <p:extLst>
      <p:ext uri="{BB962C8B-B14F-4D97-AF65-F5344CB8AC3E}">
        <p14:creationId xmlns:p14="http://schemas.microsoft.com/office/powerpoint/2010/main" val="306792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DC0-D9ED-0A81-3C50-5870D65CE120}"/>
              </a:ext>
            </a:extLst>
          </p:cNvPr>
          <p:cNvSpPr>
            <a:spLocks noGrp="1"/>
          </p:cNvSpPr>
          <p:nvPr>
            <p:ph type="title"/>
          </p:nvPr>
        </p:nvSpPr>
        <p:spPr/>
        <p:txBody>
          <a:bodyPr>
            <a:normAutofit fontScale="90000"/>
          </a:bodyPr>
          <a:lstStyle/>
          <a:p>
            <a:pPr algn="ctr">
              <a:lnSpc>
                <a:spcPct val="120000"/>
              </a:lnSpc>
              <a:spcBef>
                <a:spcPts val="1000"/>
              </a:spcBef>
            </a:pPr>
            <a:r>
              <a:rPr lang="en-US" sz="3000" b="1" u="sng" dirty="0">
                <a:latin typeface="Sagona Book "/>
                <a:cs typeface="Arial"/>
              </a:rPr>
              <a:t>2. SNIPPET GROUP</a:t>
            </a:r>
            <a:endParaRPr lang="en-US" sz="3000" dirty="0">
              <a:latin typeface="Sagona Book "/>
              <a:cs typeface="Arial"/>
            </a:endParaRPr>
          </a:p>
          <a:p>
            <a:pPr algn="ctr">
              <a:lnSpc>
                <a:spcPct val="120000"/>
              </a:lnSpc>
              <a:spcBef>
                <a:spcPts val="1000"/>
              </a:spcBef>
            </a:pPr>
            <a:br>
              <a:rPr lang="en-US" dirty="0"/>
            </a:br>
            <a:endParaRPr lang="en-US" sz="2400" dirty="0"/>
          </a:p>
        </p:txBody>
      </p:sp>
      <p:sp>
        <p:nvSpPr>
          <p:cNvPr id="3" name="Text Placeholder 2">
            <a:extLst>
              <a:ext uri="{FF2B5EF4-FFF2-40B4-BE49-F238E27FC236}">
                <a16:creationId xmlns:a16="http://schemas.microsoft.com/office/drawing/2014/main" id="{58175944-BEFD-D1AD-0969-2C85EC0422C9}"/>
              </a:ext>
            </a:extLst>
          </p:cNvPr>
          <p:cNvSpPr>
            <a:spLocks noGrp="1"/>
          </p:cNvSpPr>
          <p:nvPr>
            <p:ph type="body" sz="half" idx="2"/>
          </p:nvPr>
        </p:nvSpPr>
        <p:spPr>
          <a:xfrm>
            <a:off x="720000" y="2541600"/>
            <a:ext cx="3759533" cy="3232800"/>
          </a:xfrm>
        </p:spPr>
        <p:txBody>
          <a:bodyPr>
            <a:normAutofit fontScale="92500" lnSpcReduction="10000"/>
          </a:bodyPr>
          <a:lstStyle/>
          <a:p>
            <a:pPr marL="342900" indent="-342900" algn="just">
              <a:spcBef>
                <a:spcPts val="500"/>
              </a:spcBef>
              <a:buFont typeface="Courier New" panose="02070309020205020404" pitchFamily="49" charset="0"/>
              <a:buChar char="o"/>
            </a:pPr>
            <a:r>
              <a:rPr lang="en-US" sz="2200" b="1" dirty="0">
                <a:solidFill>
                  <a:schemeClr val="tx1"/>
                </a:solidFill>
                <a:latin typeface="Arial"/>
                <a:cs typeface="Arial"/>
              </a:rPr>
              <a:t>A </a:t>
            </a:r>
            <a:r>
              <a:rPr lang="en-US" sz="2200" b="1" dirty="0">
                <a:solidFill>
                  <a:schemeClr val="accent3"/>
                </a:solidFill>
                <a:latin typeface="Arial"/>
                <a:cs typeface="Arial"/>
              </a:rPr>
              <a:t>snippet group </a:t>
            </a:r>
            <a:r>
              <a:rPr lang="en-US" sz="2200" b="1" dirty="0">
                <a:solidFill>
                  <a:schemeClr val="tx1"/>
                </a:solidFill>
                <a:latin typeface="Arial"/>
                <a:cs typeface="Arial"/>
              </a:rPr>
              <a:t>is a collection of snippets, that have same goal.</a:t>
            </a:r>
            <a:br>
              <a:rPr lang="en-US" sz="2200" dirty="0">
                <a:latin typeface="Arial"/>
                <a:cs typeface="Arial"/>
              </a:rPr>
            </a:br>
            <a:endParaRPr lang="en-US" sz="2200" dirty="0"/>
          </a:p>
          <a:p>
            <a:pPr marL="342900" indent="-342900" algn="just">
              <a:spcBef>
                <a:spcPts val="500"/>
              </a:spcBef>
              <a:buFont typeface="Courier New" panose="02070309020205020404" pitchFamily="49" charset="0"/>
              <a:buChar char="o"/>
            </a:pPr>
            <a:r>
              <a:rPr lang="en-US" sz="2200" b="1" dirty="0">
                <a:solidFill>
                  <a:schemeClr val="tx1"/>
                </a:solidFill>
                <a:latin typeface="Arial"/>
                <a:cs typeface="Arial"/>
              </a:rPr>
              <a:t>For example: All the snippets whose goal is to welcome the user are kept in the </a:t>
            </a:r>
            <a:r>
              <a:rPr lang="en-US" sz="2200" b="1" dirty="0">
                <a:solidFill>
                  <a:schemeClr val="accent3"/>
                </a:solidFill>
                <a:latin typeface="Arial"/>
                <a:cs typeface="Arial"/>
              </a:rPr>
              <a:t>Welcome</a:t>
            </a:r>
            <a:r>
              <a:rPr lang="en-US" sz="2200" b="1" dirty="0">
                <a:solidFill>
                  <a:schemeClr val="tx1"/>
                </a:solidFill>
                <a:latin typeface="Arial"/>
                <a:cs typeface="Arial"/>
              </a:rPr>
              <a:t> snippet group</a:t>
            </a:r>
            <a:r>
              <a:rPr lang="en-US" sz="2600" b="1" dirty="0">
                <a:solidFill>
                  <a:schemeClr val="tx1"/>
                </a:solidFill>
                <a:latin typeface="Arial"/>
                <a:cs typeface="Arial"/>
              </a:rPr>
              <a:t>.</a:t>
            </a:r>
            <a:endParaRPr lang="en-IN" b="1" dirty="0"/>
          </a:p>
        </p:txBody>
      </p:sp>
      <p:sp>
        <p:nvSpPr>
          <p:cNvPr id="8" name="Picture Placeholder 7">
            <a:extLst>
              <a:ext uri="{FF2B5EF4-FFF2-40B4-BE49-F238E27FC236}">
                <a16:creationId xmlns:a16="http://schemas.microsoft.com/office/drawing/2014/main" id="{5826E7E2-EEE3-400E-6FB8-BCC562006224}"/>
              </a:ext>
            </a:extLst>
          </p:cNvPr>
          <p:cNvSpPr>
            <a:spLocks noGrp="1"/>
          </p:cNvSpPr>
          <p:nvPr>
            <p:ph type="pic" idx="1"/>
          </p:nvPr>
        </p:nvSpPr>
        <p:spPr>
          <a:xfrm>
            <a:off x="4931594" y="619200"/>
            <a:ext cx="6540405" cy="5040312"/>
          </a:xfrm>
        </p:spPr>
      </p:sp>
      <p:pic>
        <p:nvPicPr>
          <p:cNvPr id="11" name="Picture 10">
            <a:extLst>
              <a:ext uri="{FF2B5EF4-FFF2-40B4-BE49-F238E27FC236}">
                <a16:creationId xmlns:a16="http://schemas.microsoft.com/office/drawing/2014/main" id="{65058869-DED4-4FB5-0F5A-8B468FE87A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321" y="598652"/>
            <a:ext cx="6540404" cy="5040312"/>
          </a:xfrm>
          <a:prstGeom prst="rect">
            <a:avLst/>
          </a:prstGeom>
          <a:noFill/>
          <a:ln>
            <a:noFill/>
          </a:ln>
        </p:spPr>
      </p:pic>
    </p:spTree>
    <p:extLst>
      <p:ext uri="{BB962C8B-B14F-4D97-AF65-F5344CB8AC3E}">
        <p14:creationId xmlns:p14="http://schemas.microsoft.com/office/powerpoint/2010/main" val="977465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71797-71C7-027E-FF9D-115B90A6F30F}"/>
              </a:ext>
            </a:extLst>
          </p:cNvPr>
          <p:cNvPicPr>
            <a:picLocks noChangeAspect="1"/>
          </p:cNvPicPr>
          <p:nvPr/>
        </p:nvPicPr>
        <p:blipFill>
          <a:blip r:embed="rId2"/>
          <a:stretch>
            <a:fillRect/>
          </a:stretch>
        </p:blipFill>
        <p:spPr>
          <a:xfrm>
            <a:off x="924674" y="523980"/>
            <a:ext cx="10346077" cy="5578868"/>
          </a:xfrm>
          <a:prstGeom prst="rect">
            <a:avLst/>
          </a:prstGeom>
        </p:spPr>
      </p:pic>
      <p:sp>
        <p:nvSpPr>
          <p:cNvPr id="4" name="TextBox 3">
            <a:extLst>
              <a:ext uri="{FF2B5EF4-FFF2-40B4-BE49-F238E27FC236}">
                <a16:creationId xmlns:a16="http://schemas.microsoft.com/office/drawing/2014/main" id="{89DD9314-760F-0617-7847-4FF9A5C63B95}"/>
              </a:ext>
            </a:extLst>
          </p:cNvPr>
          <p:cNvSpPr txBox="1"/>
          <p:nvPr/>
        </p:nvSpPr>
        <p:spPr>
          <a:xfrm>
            <a:off x="5794625" y="642135"/>
            <a:ext cx="3287730" cy="369332"/>
          </a:xfrm>
          <a:prstGeom prst="rect">
            <a:avLst/>
          </a:prstGeom>
          <a:noFill/>
        </p:spPr>
        <p:txBody>
          <a:bodyPr wrap="square" rtlCol="0">
            <a:spAutoFit/>
          </a:bodyPr>
          <a:lstStyle/>
          <a:p>
            <a:r>
              <a:rPr lang="en-IN" dirty="0">
                <a:solidFill>
                  <a:schemeClr val="bg1"/>
                </a:solidFill>
                <a:latin typeface="Arial Black" panose="020B0A04020102020204" pitchFamily="34" charset="0"/>
              </a:rPr>
              <a:t>This is a snippet</a:t>
            </a:r>
          </a:p>
        </p:txBody>
      </p:sp>
      <p:sp>
        <p:nvSpPr>
          <p:cNvPr id="5" name="TextBox 4">
            <a:extLst>
              <a:ext uri="{FF2B5EF4-FFF2-40B4-BE49-F238E27FC236}">
                <a16:creationId xmlns:a16="http://schemas.microsoft.com/office/drawing/2014/main" id="{AD3759B1-17F4-0D6B-F40E-3D4BC801C88C}"/>
              </a:ext>
            </a:extLst>
          </p:cNvPr>
          <p:cNvSpPr txBox="1"/>
          <p:nvPr/>
        </p:nvSpPr>
        <p:spPr>
          <a:xfrm>
            <a:off x="1366463" y="5342561"/>
            <a:ext cx="3000054" cy="646331"/>
          </a:xfrm>
          <a:prstGeom prst="rect">
            <a:avLst/>
          </a:prstGeom>
          <a:noFill/>
        </p:spPr>
        <p:txBody>
          <a:bodyPr wrap="square" rtlCol="0">
            <a:spAutoFit/>
          </a:bodyPr>
          <a:lstStyle/>
          <a:p>
            <a:r>
              <a:rPr lang="en-IN" dirty="0">
                <a:solidFill>
                  <a:schemeClr val="bg1"/>
                </a:solidFill>
                <a:latin typeface="Arial Black" panose="020B0A04020102020204" pitchFamily="34" charset="0"/>
              </a:rPr>
              <a:t>This is a snippet group.</a:t>
            </a:r>
          </a:p>
        </p:txBody>
      </p:sp>
    </p:spTree>
    <p:extLst>
      <p:ext uri="{BB962C8B-B14F-4D97-AF65-F5344CB8AC3E}">
        <p14:creationId xmlns:p14="http://schemas.microsoft.com/office/powerpoint/2010/main" val="3645751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DC0-D9ED-0A81-3C50-5870D65CE120}"/>
              </a:ext>
            </a:extLst>
          </p:cNvPr>
          <p:cNvSpPr>
            <a:spLocks noGrp="1"/>
          </p:cNvSpPr>
          <p:nvPr>
            <p:ph type="title"/>
          </p:nvPr>
        </p:nvSpPr>
        <p:spPr/>
        <p:txBody>
          <a:bodyPr>
            <a:normAutofit fontScale="90000"/>
          </a:bodyPr>
          <a:lstStyle/>
          <a:p>
            <a:pPr algn="ctr">
              <a:lnSpc>
                <a:spcPct val="120000"/>
              </a:lnSpc>
              <a:spcBef>
                <a:spcPts val="1000"/>
              </a:spcBef>
            </a:pPr>
            <a:r>
              <a:rPr lang="en-US" sz="3000" b="1" u="sng" dirty="0">
                <a:latin typeface="Sagona Book"/>
                <a:cs typeface="Arial"/>
              </a:rPr>
              <a:t>3. MEDITATION</a:t>
            </a:r>
            <a:endParaRPr lang="en-US" sz="2400" dirty="0">
              <a:latin typeface="Arial"/>
              <a:cs typeface="Arial"/>
            </a:endParaRPr>
          </a:p>
          <a:p>
            <a:pPr algn="ctr">
              <a:lnSpc>
                <a:spcPct val="120000"/>
              </a:lnSpc>
              <a:spcBef>
                <a:spcPts val="1000"/>
              </a:spcBef>
            </a:pPr>
            <a:br>
              <a:rPr lang="en-US" dirty="0"/>
            </a:br>
            <a:endParaRPr lang="en-US" sz="2400" dirty="0"/>
          </a:p>
        </p:txBody>
      </p:sp>
      <p:sp>
        <p:nvSpPr>
          <p:cNvPr id="3" name="Text Placeholder 2">
            <a:extLst>
              <a:ext uri="{FF2B5EF4-FFF2-40B4-BE49-F238E27FC236}">
                <a16:creationId xmlns:a16="http://schemas.microsoft.com/office/drawing/2014/main" id="{20962FA3-A14A-5C56-9676-BABCAA03977F}"/>
              </a:ext>
            </a:extLst>
          </p:cNvPr>
          <p:cNvSpPr>
            <a:spLocks noGrp="1"/>
          </p:cNvSpPr>
          <p:nvPr>
            <p:ph type="body" sz="half" idx="2"/>
          </p:nvPr>
        </p:nvSpPr>
        <p:spPr>
          <a:xfrm>
            <a:off x="720000" y="1442264"/>
            <a:ext cx="4106000" cy="4054409"/>
          </a:xfrm>
        </p:spPr>
        <p:txBody>
          <a:bodyPr>
            <a:normAutofit/>
          </a:bodyPr>
          <a:lstStyle/>
          <a:p>
            <a:pPr marL="342900" indent="-342900" algn="just">
              <a:spcBef>
                <a:spcPts val="500"/>
              </a:spcBef>
              <a:buFont typeface="Courier New" panose="02070309020205020404" pitchFamily="49" charset="0"/>
              <a:buChar char="o"/>
            </a:pPr>
            <a:r>
              <a:rPr lang="en-US" b="1" dirty="0">
                <a:solidFill>
                  <a:schemeClr val="tx1"/>
                </a:solidFill>
                <a:latin typeface="Arial"/>
                <a:cs typeface="Arial"/>
              </a:rPr>
              <a:t>A meditation is a collection of snippets and silence.</a:t>
            </a:r>
          </a:p>
          <a:p>
            <a:pPr marL="342900" indent="-342900" algn="just">
              <a:spcBef>
                <a:spcPts val="500"/>
              </a:spcBef>
              <a:buFont typeface="Courier New" panose="02070309020205020404" pitchFamily="49" charset="0"/>
              <a:buChar char="o"/>
            </a:pPr>
            <a:r>
              <a:rPr lang="en-US" sz="2000" b="1" dirty="0">
                <a:solidFill>
                  <a:schemeClr val="tx1"/>
                </a:solidFill>
                <a:latin typeface="Arial"/>
                <a:cs typeface="Arial"/>
              </a:rPr>
              <a:t>While creating a meditation instead of directly inserting snippets, the user inserts the snippet groups and picks any snippet of his choice from that snippet group.</a:t>
            </a:r>
            <a:endParaRPr lang="en-US" b="1" dirty="0">
              <a:solidFill>
                <a:schemeClr val="tx1"/>
              </a:solidFill>
              <a:latin typeface="Arial"/>
              <a:cs typeface="Arial"/>
            </a:endParaRPr>
          </a:p>
          <a:p>
            <a:pPr lvl="1" algn="just">
              <a:lnSpc>
                <a:spcPct val="120000"/>
              </a:lnSpc>
              <a:spcBef>
                <a:spcPts val="500"/>
              </a:spcBef>
            </a:pPr>
            <a:endParaRPr lang="en-IN" b="1" dirty="0"/>
          </a:p>
        </p:txBody>
      </p:sp>
      <p:pic>
        <p:nvPicPr>
          <p:cNvPr id="2050" name="Picture 2">
            <a:extLst>
              <a:ext uri="{FF2B5EF4-FFF2-40B4-BE49-F238E27FC236}">
                <a16:creationId xmlns:a16="http://schemas.microsoft.com/office/drawing/2014/main" id="{A95B3839-F298-2960-5C3A-E91C4DF1A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400" y="527050"/>
            <a:ext cx="6578600"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495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lobVTI">
  <a:themeElements>
    <a:clrScheme name="AnalogousFromRegularSeed_2SEEDS">
      <a:dk1>
        <a:srgbClr val="000000"/>
      </a:dk1>
      <a:lt1>
        <a:srgbClr val="FFFFFF"/>
      </a:lt1>
      <a:dk2>
        <a:srgbClr val="282441"/>
      </a:dk2>
      <a:lt2>
        <a:srgbClr val="E2E7E8"/>
      </a:lt2>
      <a:accent1>
        <a:srgbClr val="D52F17"/>
      </a:accent1>
      <a:accent2>
        <a:srgbClr val="E72961"/>
      </a:accent2>
      <a:accent3>
        <a:srgbClr val="E79029"/>
      </a:accent3>
      <a:accent4>
        <a:srgbClr val="14B7A8"/>
      </a:accent4>
      <a:accent5>
        <a:srgbClr val="29AAE7"/>
      </a:accent5>
      <a:accent6>
        <a:srgbClr val="1749D5"/>
      </a:accent6>
      <a:hlink>
        <a:srgbClr val="348F9C"/>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1279</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Avenir Next LT Pro</vt:lpstr>
      <vt:lpstr>Courier New</vt:lpstr>
      <vt:lpstr>Sagona Book</vt:lpstr>
      <vt:lpstr>Sagona Book </vt:lpstr>
      <vt:lpstr>The Hand Extrablack</vt:lpstr>
      <vt:lpstr>BlobVTI</vt:lpstr>
      <vt:lpstr>MEDITATION GENERATOR</vt:lpstr>
      <vt:lpstr>TEAM MEMBERS</vt:lpstr>
      <vt:lpstr>MOTIVATION  &amp;  PROBLEM STATEMENT</vt:lpstr>
      <vt:lpstr>  TEMNINOLOGIES</vt:lpstr>
      <vt:lpstr>1. SNIPPETS</vt:lpstr>
      <vt:lpstr>PowerPoint Presentation</vt:lpstr>
      <vt:lpstr>2. SNIPPET GROUP  </vt:lpstr>
      <vt:lpstr>PowerPoint Presentation</vt:lpstr>
      <vt:lpstr>3. MEDITATION  </vt:lpstr>
      <vt:lpstr>PowerPoint Presentation</vt:lpstr>
      <vt:lpstr>TEMNINOLOGIES (continued)</vt:lpstr>
      <vt:lpstr>Site Demonstration</vt:lpstr>
      <vt:lpstr>SCOPING – THE   DEVELOPMENT   TIMELINE   </vt:lpstr>
      <vt:lpstr>SCOPING – THE   DEVELOPMENT   TIMELINE    </vt:lpstr>
      <vt:lpstr>SCOPING – THE   DEVELOPMENT   TIMELINE    </vt:lpstr>
      <vt:lpstr>SCOPING – THE   DEVELOPMENT   TIMELINE    </vt:lpstr>
      <vt:lpstr>COMPLETED AND PENDING TASKS</vt:lpstr>
      <vt:lpstr>COMPLETED AND PENDING TASKS</vt:lpstr>
      <vt:lpstr>COMPLETED AND PENDING TASKS</vt:lpstr>
      <vt:lpstr>COMPLETED AND PENDING TASKS</vt:lpstr>
      <vt:lpstr>PowerPoint Presentation</vt:lpstr>
      <vt:lpstr>TECH   STACK   USED</vt:lpstr>
      <vt:lpstr>CHALLENGES FACED IN THE PROJECT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Pratham Thakkar</cp:lastModifiedBy>
  <cp:revision>38</cp:revision>
  <dcterms:created xsi:type="dcterms:W3CDTF">2023-04-23T17:02:25Z</dcterms:created>
  <dcterms:modified xsi:type="dcterms:W3CDTF">2023-04-26T14:34:54Z</dcterms:modified>
</cp:coreProperties>
</file>