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numbers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269A-1870-426E-BC40-BB78962B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 with format specifications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92051C-2F10-4599-9741-C1E922912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:.2f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# 12345.68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:,.2f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# 12,345.68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:15,.2f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#       12,345.68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:.2e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# 1.23e+04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.12345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:.0%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# 12%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print(f"{fp_number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:.1%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# 12.3%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 # 12345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:,d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        # 12,345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8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a string literal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0369B5-44F0-478F-994E-5DF1BB5A5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85" y="1066800"/>
            <a:ext cx="7391400" cy="3733800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enclose the literal in single quotes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'Description'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:15}")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variable in a format specification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 = 15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enclose the variable in brackets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print(f"{'Description':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{spec}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field widths to align results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print(f"{'Description'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:15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{'Price'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:&gt;10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{'Qty'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:&gt;5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print(f"{'Hammer'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:15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{9.99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:10.2f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{3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:5d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455FF-778E-481D-9B5D-26F088267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452119"/>
            <a:ext cx="5105400" cy="65328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        Price  Qty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Hammer               9.99    3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functions of the locale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47B49-D2BE-4775-91BC-65883DDCC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setlocale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category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currency(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for working with locales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F77C7-B23C-46D6-B1F5-AB3613594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Currency</a:t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	Short code	Long code	Format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States	us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$12,345.15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Kingdom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£12,345.15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German/Germany	de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de_DE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+12.345,15 €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4988"/>
            <a:ext cx="7315200" cy="749808"/>
          </a:xfrm>
        </p:spPr>
        <p:txBody>
          <a:bodyPr/>
          <a:lstStyle/>
          <a:p>
            <a:r>
              <a:rPr lang="en-US" dirty="0"/>
              <a:t>How to import the locale module </a:t>
            </a:r>
            <a:br>
              <a:rPr lang="en-US" dirty="0"/>
            </a:br>
            <a:r>
              <a:rPr lang="en-US" dirty="0"/>
              <a:t>into the </a:t>
            </a:r>
            <a:r>
              <a:rPr lang="en-US" dirty="0" err="1"/>
              <a:t>lc</a:t>
            </a:r>
            <a:r>
              <a:rPr lang="en-US" dirty="0"/>
              <a:t> namespace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E5EF5-83A1-40C1-962E-F1BD308DB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89244"/>
            <a:ext cx="8382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to English/United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"us")        #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 # macOS and Windows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on most Windows systems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currency()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EBE9B-13AC-4D25-A73C-DDC9BF650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(12345.15, grouping=True))  # $12,345.15 (US)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("%d", 12345, grouping=True)) # 12,345    (US)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("%.2f", 12345.15, grouping=True))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# 12,345.15 (US)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0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216C3-7FC8-4668-84DA-3F96FA2EF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5105400" cy="2286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  100.05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  10.01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  90.05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  4.50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  94.55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yields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1E3E8-FF63-4150-8C5A-290F05C88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959685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order total: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determine the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f"Order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total:      {order_total:10,.2f}")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amount:  {discount:10,.2f}")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f"Subtotal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   {subtotal:10,.2f}")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tax:        {sales_tax:10,.2f}")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total:    {invoice_total:10,.2f}")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fixes this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4F6C1-7280-43E8-A333-45AF4D798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the results with rounding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.05,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3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70681-5199-4A4B-8855-0418286ED1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5105400" cy="228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  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  10.01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  90.04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  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  94.54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C7C71-E839-49CC-933A-9A88ADBF0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numbers.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math module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f-strings for formatting numbers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locale module for formatting currency values for specific countries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decimal module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use of floating-point numbers can lead to inaccurate results.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purposes of the math, locale, and decimal modules.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eliminate the types of errors that can occur when using floating-point numbers.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How to create Decimal objects </a:t>
            </a:r>
            <a:br>
              <a:rPr lang="en-US" dirty="0"/>
            </a:br>
            <a:r>
              <a:rPr lang="en-US" dirty="0"/>
              <a:t>and use them in calculations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67762-F24F-48B0-9C2A-A28D9306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Decimal("100.05")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Decimal(".1")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10.005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          # 90.045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#  4.50225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# 94.54725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test1 = subtotal * 2     # Legal. You can mix Decimal and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test2 = subtotal * 3.5   # Error! You can't mix Decimal and float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quantize() method </a:t>
            </a:r>
            <a:br>
              <a:rPr lang="en-US" dirty="0"/>
            </a:br>
            <a:r>
              <a:rPr lang="en-US" dirty="0"/>
              <a:t>of a Decimal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296CC-C4E1-4FBD-89FC-A0570BBD8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182960"/>
            <a:ext cx="7848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positions_code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rounding_constant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rounding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ROUND_HALF_EVEN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the number of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  # 10.00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override the default rounding mode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ROUND_HALF_UP)     # 10.01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3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5872C-7DDB-4D71-AFB7-67169E17C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choice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user entry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order total: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determine the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Decimal(".1")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Decimal(".2")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7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F215DC-8FA1-477A-8161-EBF680078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Decimal(".05")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f"Order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total:      {order_total:10,}")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f"Discount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amount:  {discount:10,}")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f"Subtotal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   {subtotal:10,}")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tax:        {sales_tax:10,}")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f"Invoice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total:    {invoice_total:10,}")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print("Bye!")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3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Future Value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D609D-6BDB-446C-893C-88F4ECBF33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monthly investment: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yearly interest rate: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years: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 investment:     $100.00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            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                     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       $23,938.13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1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945D5-065B-4CCF-9AA4-98B987D60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months = years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Decimal("0.00")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8FDB7C-AA54-475D-8FA1-5F3CE474E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convert user input to Decimal and int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input("Enter monthly investment: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input("Enter yearly interest rate: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years = int(input("Enter number of years: 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5AFE4-4E94-408A-BB07-2230BDFD7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grouping=True)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grouping=True)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 = 20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 = "&gt;10"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f"{'Monthly investment:':{s1}} 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:{s2}}"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f"{'Interest rate:':{s1}} 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:{s2}}"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f"{'Years:':{s1}} {years:{s2}}"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f"{'Future value:':{s1}} {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:{s2}}"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numeric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9D1D3-9311-4D03-8E66-D48ECB026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05255" cy="4876800"/>
          </a:xfrm>
        </p:spPr>
        <p:txBody>
          <a:bodyPr/>
          <a:lstStyle/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	Use</a:t>
            </a: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	4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Integers from -2,147,483,648 to 2,147,483,647.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numbers from -1.7E308 to +1.7E308 with up to 16 significant digits.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      # a positive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   # a negative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-3.7e-9   # floating-point notation for -0.0000000037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that are assigned values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scientific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2.382E+5     # 2.382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238,200)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3.25E-8      # 3.25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.0000000325)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floating-point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EE23B-0116-4257-9CAE-FAF765829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149191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02568-5FC2-4066-8D10-74AAD398C0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5339" y="2558716"/>
            <a:ext cx="5095461" cy="3368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300.29999999999995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CD408C-E0DC-4D22-B92A-3BD4E56CC2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fixes the floating-point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round(balance,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DB67E4-0EA8-4154-8944-553796FCC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43562"/>
            <a:ext cx="5105400" cy="3380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functions of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0DBD2-AE20-4C03-A6BA-FCB19AF3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sqrt(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ceil(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floor(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 of the math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3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F7CF1C-2CF7-4E1A-9427-66922434F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math as 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pow() and sqrt()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3)      # 8.0 (the cube of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m.sqrt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       # 4.0 (square 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(125, 1/3)  # 4.999999999999999 (cube root)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pi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circumference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 * 2    # 75.39822368615503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      # 452.3893421169302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radius**2              # 452.3893421169302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floor() and ceil()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88F86F-9359-4C19-AF2A-98FC85F87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#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 #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# -4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 # -3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ceil()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 #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 # 2.1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100) / 100        # 2.01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floor()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# 2.0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1000) / 1000     # 2.008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syntax of an f-string </a:t>
            </a:r>
            <a:br>
              <a:rPr lang="en-US" dirty="0"/>
            </a:br>
            <a:r>
              <a:rPr lang="en-US" dirty="0"/>
              <a:t>with a format specification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ABC9E-64C0-46B8-ADB2-53640BB1F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"f{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format_specification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format specification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field_width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decimal_places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 codes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EDF9C-396E-4D39-8AD3-3A617E6DC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Meaning</a:t>
            </a: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Floating-point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Percent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Scientific notation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2514600" algn="l"/>
                <a:tab pos="2514600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80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495</TotalTime>
  <Words>2969</Words>
  <Application>Microsoft Office PowerPoint</Application>
  <PresentationFormat>On-screen Show (4:3)</PresentationFormat>
  <Paragraphs>414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Two numeric data types</vt:lpstr>
      <vt:lpstr>An example of a floating-point error</vt:lpstr>
      <vt:lpstr>Some common functions of the math module</vt:lpstr>
      <vt:lpstr>How to import the math module</vt:lpstr>
      <vt:lpstr>The floor() and ceil() functions</vt:lpstr>
      <vt:lpstr>The syntax of an f-string  with a format specification</vt:lpstr>
      <vt:lpstr>Common type codes</vt:lpstr>
      <vt:lpstr>F-strings with format specifications</vt:lpstr>
      <vt:lpstr>How to format a string literal</vt:lpstr>
      <vt:lpstr>Commonly used functions of the locale module</vt:lpstr>
      <vt:lpstr>Codes for working with locales</vt:lpstr>
      <vt:lpstr>How to import the locale module  into the lc namespace</vt:lpstr>
      <vt:lpstr>The currency() function</vt:lpstr>
      <vt:lpstr>The user interface for the Invoice program with incorrect results</vt:lpstr>
      <vt:lpstr>The code that yields incorrect results</vt:lpstr>
      <vt:lpstr>The code that fixes this problem</vt:lpstr>
      <vt:lpstr>The user interface for the Invoice program with correct results</vt:lpstr>
      <vt:lpstr>How to create Decimal objects  and use them in calculations</vt:lpstr>
      <vt:lpstr>The syntax of the quantize() method  of a Decimal object</vt:lpstr>
      <vt:lpstr>The code for the Invoice program (part 1)</vt:lpstr>
      <vt:lpstr>The code for the Invoice program (part 2)</vt:lpstr>
      <vt:lpstr>The user interface for the Future Value program</vt:lpstr>
      <vt:lpstr>The code for the Future Value program (part 1)</vt:lpstr>
      <vt:lpstr>The code for the Future Value program (part 2)</vt:lpstr>
      <vt:lpstr>The code for the Future Value program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Bethany Cabrera</dc:creator>
  <cp:lastModifiedBy>Anne Boehm</cp:lastModifiedBy>
  <cp:revision>28</cp:revision>
  <cp:lastPrinted>2016-01-14T23:03:16Z</cp:lastPrinted>
  <dcterms:created xsi:type="dcterms:W3CDTF">2019-07-24T17:59:02Z</dcterms:created>
  <dcterms:modified xsi:type="dcterms:W3CDTF">2021-03-22T19:55:31Z</dcterms:modified>
</cp:coreProperties>
</file>