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39"/>
  </p:notesMasterIdLst>
  <p:handoutMasterIdLst>
    <p:handoutMasterId r:id="rId40"/>
  </p:handoutMasterIdLst>
  <p:sldIdLst>
    <p:sldId id="256" r:id="rId2"/>
    <p:sldId id="324" r:id="rId3"/>
    <p:sldId id="360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39" r:id="rId19"/>
    <p:sldId id="340" r:id="rId20"/>
    <p:sldId id="341" r:id="rId21"/>
    <p:sldId id="342" r:id="rId22"/>
    <p:sldId id="343" r:id="rId23"/>
    <p:sldId id="344" r:id="rId24"/>
    <p:sldId id="345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57" r:id="rId36"/>
    <p:sldId id="358" r:id="rId37"/>
    <p:sldId id="359" r:id="rId38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668" autoAdjust="0"/>
    <p:restoredTop sz="86452" autoAdjust="0"/>
  </p:normalViewPr>
  <p:slideViewPr>
    <p:cSldViewPr>
      <p:cViewPr varScale="1">
        <p:scale>
          <a:sx n="111" d="100"/>
          <a:sy n="111" d="100"/>
        </p:scale>
        <p:origin x="113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3/23/2021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720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667000" y="6248400"/>
            <a:ext cx="3886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Python Programming (2nd Ed.)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3" r:id="rId5"/>
    <p:sldLayoutId id="2147483681" r:id="rId6"/>
    <p:sldLayoutId id="2147483674" r:id="rId7"/>
    <p:sldLayoutId id="2147483676" r:id="rId8"/>
    <p:sldLayoutId id="2147483675" r:id="rId9"/>
    <p:sldLayoutId id="2147483684" r:id="rId10"/>
    <p:sldLayoutId id="2147483685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12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How to work with dictionaries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5FFA8-4C20-47DF-8BF1-A1A2023E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get()method of a dictionary object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DAD93C5-9CFB-4B84-AC0F-5C7E2480CF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get(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key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[, </a:t>
            </a:r>
            <a:r>
              <a:rPr lang="en-US" sz="1600" b="1" i="1" spc="-1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default_value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])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the get() method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country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countries.get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("MX")             # "Mexico"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country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countries.get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("IE")             # None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country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countries.get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("IE", "Unknown")  # "Unknown"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760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syntax for deleting an item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AD21BD1-FEF5-46FA-ABEC-4BB8CCB887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 </a:t>
            </a: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dictionary_name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the del keyword to delete an item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 countries["MX"]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 countries["IE"]      #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KeyError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Key doesn't exist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checks a key before deleting the item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= "IE"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code in countries: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country = countries[code]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del countries[code]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print(f"{country} was deleted.")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f"There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no country for this code: {code}")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704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dictionary methods for deleting items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F8D91FE-D6B3-44FF-8107-904268F1F8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pop(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key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[, </a:t>
            </a:r>
            <a:r>
              <a:rPr lang="en-US" sz="1600" b="1" i="1" spc="-1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default_value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])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clear()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the pop() method to delete an item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country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countries.pop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("US")       # "United States"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country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countries.pop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("IE")             #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KeyError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country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countries.pop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("IE", "Unknown")  # "Unknown"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prevents a </a:t>
            </a:r>
            <a:r>
              <a:rPr lang="en-US" b="1" spc="-10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KeyError</a:t>
            </a: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b="1" spc="-10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occuring</a:t>
            </a:r>
            <a:endParaRPr lang="en-US" b="1" spc="-10" dirty="0">
              <a:solidFill>
                <a:srgbClr val="000099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= "IE"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country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countries.pop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(code, "Nothing")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print(f"{country} was deleted.")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the clear() method to delete all items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countries.clear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722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740664"/>
          </a:xfrm>
        </p:spPr>
        <p:txBody>
          <a:bodyPr/>
          <a:lstStyle/>
          <a:p>
            <a:r>
              <a:rPr lang="en-US" dirty="0"/>
              <a:t>Three dictionary methods </a:t>
            </a:r>
            <a:br>
              <a:rPr lang="en-US" dirty="0"/>
            </a:br>
            <a:r>
              <a:rPr lang="en-US" dirty="0"/>
              <a:t>for getting all keys and values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9B594E0-3DF4-45AC-96FF-B3489A63DD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32411"/>
            <a:ext cx="7391400" cy="3825389"/>
          </a:xfrm>
        </p:spPr>
        <p:txBody>
          <a:bodyPr/>
          <a:lstStyle/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keys()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items()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values()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295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that loops through all keys and values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CC1D1A0-CC5A-4EB7-B29C-B5E5E1536B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code in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countries.keys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print(f"{code}     {countries[code]}")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Another way to get the same result since the default iterator contains keys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code in countries: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print(f"{code}     {countries[code]}")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C0E0A3E-72C0-47D8-9460-32AAE6DED82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3393850"/>
            <a:ext cx="5105400" cy="8323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MX     Mexico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     United States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     Canada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576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740664"/>
          </a:xfrm>
        </p:spPr>
        <p:txBody>
          <a:bodyPr/>
          <a:lstStyle/>
          <a:p>
            <a:r>
              <a:rPr lang="en-US" dirty="0"/>
              <a:t>Code that unpacks a tuple as it loops </a:t>
            </a:r>
            <a:br>
              <a:rPr lang="en-US" dirty="0"/>
            </a:br>
            <a:r>
              <a:rPr lang="en-US" dirty="0"/>
              <a:t>through all keys and values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D902A2-5BEB-478C-9818-500640F18A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7800"/>
            <a:ext cx="7391400" cy="9144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code, name in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countries.items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print(f"{code}     {name}")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5171232-C29C-4780-A53A-6873F3F4B5B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2526401"/>
            <a:ext cx="5105400" cy="8323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MX     Mexico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     United States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     Canada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314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that loops through all values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FF9EEC9-877F-4EEA-8AF1-27AD8069CC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name in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countries.values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print(name)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9F1CAC3-281E-4497-BE44-D8F337B1047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2133600"/>
            <a:ext cx="5105400" cy="8323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Mexico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United States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Canada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730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740664"/>
          </a:xfrm>
        </p:spPr>
        <p:txBody>
          <a:bodyPr/>
          <a:lstStyle/>
          <a:p>
            <a:r>
              <a:rPr lang="en-US" dirty="0"/>
              <a:t>Built-in constructors </a:t>
            </a:r>
            <a:br>
              <a:rPr lang="en-US" dirty="0"/>
            </a:br>
            <a:r>
              <a:rPr lang="en-US" dirty="0"/>
              <a:t>for creating dictionaries and lists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BFECD61-9148-42DB-B203-7DAFFC0D0A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27602"/>
            <a:ext cx="7391400" cy="3449198"/>
          </a:xfrm>
        </p:spPr>
        <p:txBody>
          <a:bodyPr/>
          <a:lstStyle/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list(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view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dict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list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104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740664"/>
          </a:xfrm>
        </p:spPr>
        <p:txBody>
          <a:bodyPr/>
          <a:lstStyle/>
          <a:p>
            <a:r>
              <a:rPr lang="en-US" dirty="0"/>
              <a:t>Code that converts the keys of a dictionary </a:t>
            </a:r>
            <a:br>
              <a:rPr lang="en-US" dirty="0"/>
            </a:br>
            <a:r>
              <a:rPr lang="en-US" dirty="0"/>
              <a:t>to a list and sorts them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8B1F83-8BEC-4C06-8C1D-F5DEE6FD6E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7800"/>
            <a:ext cx="7391400" cy="2175779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countries = {"CA": "Canada",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"US": "United States",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"MX": "Mexico"}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codes = list(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countries.keys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codes.sort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code in codes: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print(f"{code}     {countries[code]}")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77A5173-0AFE-4574-9163-E2E8C6F6032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3699826"/>
            <a:ext cx="5105400" cy="8323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     Canada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MX     Mexico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     United States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95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740664"/>
          </a:xfrm>
        </p:spPr>
        <p:txBody>
          <a:bodyPr/>
          <a:lstStyle/>
          <a:p>
            <a:r>
              <a:rPr lang="en-US" dirty="0"/>
              <a:t>Code that converts a two-dimensional list </a:t>
            </a:r>
            <a:br>
              <a:rPr lang="en-US" dirty="0"/>
            </a:br>
            <a:r>
              <a:rPr lang="en-US" dirty="0"/>
              <a:t>to a dictionary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DA31286-8436-4AD5-A08B-AA0C075F2B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4189" y="1456015"/>
            <a:ext cx="7391400" cy="1671135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countries = [["GB", "United Kingdom"],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["NL", "Netherlands"],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["DE", "Germany"]]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countries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(countries)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print(countries)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82DD1DA-C5E2-418D-983C-B85758CD4E7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3282500"/>
            <a:ext cx="6019800" cy="6037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{'NL': 'Netherlands', 'GB': 'United Kingdom', 'DE': 'Germany'}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790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Applied objectives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EB8299E-1818-45AB-9021-BBC0D4E04F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dictionaries in your programs.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dictionaries that contain complex objects like lists and other dictionaries.</a:t>
            </a:r>
            <a:r>
              <a:rPr lang="en-US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648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user interface for the Country Code program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714CB3-DB56-4416-9E30-115608658D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042447"/>
            <a:ext cx="5105400" cy="49530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18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 MENU</a:t>
            </a:r>
            <a:endParaRPr lang="en-US" sz="118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18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 - View country name</a:t>
            </a:r>
            <a:endParaRPr lang="en-US" sz="118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18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 - Add a country</a:t>
            </a:r>
            <a:endParaRPr lang="en-US" sz="118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18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  - Delete a country</a:t>
            </a:r>
            <a:endParaRPr lang="en-US" sz="118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18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exit - Exit program</a:t>
            </a:r>
            <a:endParaRPr lang="en-US" sz="118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18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18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sz="118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endParaRPr lang="en-US" sz="118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18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Country codes: CA MX US </a:t>
            </a:r>
            <a:endParaRPr lang="en-US" sz="118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18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country code: </a:t>
            </a:r>
            <a:r>
              <a:rPr lang="en-US" sz="118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mx</a:t>
            </a:r>
            <a:endParaRPr lang="en-US" sz="118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18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Country name: Mexico.</a:t>
            </a:r>
            <a:endParaRPr lang="en-US" sz="118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18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18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sz="118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endParaRPr lang="en-US" sz="118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18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country code: </a:t>
            </a:r>
            <a:r>
              <a:rPr lang="en-US" sz="118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nl</a:t>
            </a:r>
            <a:endParaRPr lang="en-US" sz="118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18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country name: </a:t>
            </a:r>
            <a:r>
              <a:rPr lang="en-US" sz="118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netherlands</a:t>
            </a:r>
            <a:endParaRPr lang="en-US" sz="118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18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Netherlands was added.</a:t>
            </a:r>
            <a:endParaRPr lang="en-US" sz="118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18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18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sz="118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endParaRPr lang="en-US" sz="118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18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Country codes: CA MX NL US </a:t>
            </a:r>
            <a:endParaRPr lang="en-US" sz="118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18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country code: </a:t>
            </a:r>
            <a:r>
              <a:rPr lang="en-US" sz="118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nl</a:t>
            </a:r>
            <a:endParaRPr lang="en-US" sz="118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18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Country name: Netherlands.</a:t>
            </a:r>
            <a:endParaRPr lang="en-US" sz="118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18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18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sz="118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endParaRPr lang="en-US" sz="118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18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country code: </a:t>
            </a:r>
            <a:r>
              <a:rPr lang="en-US" sz="118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</a:t>
            </a:r>
            <a:endParaRPr lang="en-US" sz="118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18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United States was deleted.</a:t>
            </a:r>
            <a:endParaRPr lang="en-US" sz="118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18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18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exit</a:t>
            </a:r>
            <a:endParaRPr lang="en-US" sz="118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18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Bye!</a:t>
            </a:r>
            <a:endParaRPr lang="en-US" sz="118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8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6673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the Country Code program (part 1)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C7E7E83-2F96-4168-A359-DA01D68CE4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display_menu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print("COMMAND MENU")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print("view - View country name")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print("add  - Add a country")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print("del  - Delete a country")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print("exit - Exit program")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display_codes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(countries):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codes = list(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countries.keys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codes.sort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codes_line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"Country codes: 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code in codes: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codes_line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code + " 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codes_line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  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4363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the Country Code program (part 2)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BC9666-F77F-44E7-90F4-433DDBE51B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view(countries):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display_codes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(countries)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code = input("Enter country code: 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code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code.upper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code in countries: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name = countries[code]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f"Country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name: {name}.\n")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print("There is no country with that code.\n")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add(countries):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code = input("Enter country code: 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code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code.upper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code in countries: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name = countries[code]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print(f"{name} is already using this code.\n")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name = input("Enter country name: 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name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name.title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countries[code] = name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print(f"{name} was added.\n")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7461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the Country Code program (part 3)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159E67-18AA-4F34-AD37-295A293B5D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delete(countries):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code = input("Enter country code: 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code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code.upper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code in countries: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name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countries.pop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(code)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print(f"{name} was deleted.\n")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print("There is no country with that code.\n")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5330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the Country Code program (part 4)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AE99A43-D188-485A-BD47-4FFAB57C6C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main():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countries = {"CA": "Canada",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"US": "United States",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"MX": "Mexico"}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display_menu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while True: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command = input("Command: 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command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command.lower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command == "view":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view(countries)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command == "add":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add(countries)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command == "del":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delete(countries)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command == "exit":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print("Bye!")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break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print("Not a valid command. Please try again.\n")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__name__ == "__main__":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main()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30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user interface for the Word Counter program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145C74-9C04-4203-A513-C417BEC501A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5105400" cy="16002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Word Counter program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= 7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above = 1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= 1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3706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the Word Counter program (part 1)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616BF22-8959-434E-8F5E-2A2064CC18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get_words_from_file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(filename):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with open(filename) as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text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file.read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   # read str from file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text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text.replace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("\n", "")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text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text.replace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(",", "")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text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text.replace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(".", "")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text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text.lower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words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text.split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 ")   # convert str to list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words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8202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the Word Counter program (part 2)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9B6B771-9E93-4DAF-B62F-A895595F00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80772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count_words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(words):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# define a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store the word count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word_count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{}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word in words: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word in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word_count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word_count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[word] += 1  # increment count for word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word_count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[word] = 1   # add word with count of 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word_count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display_word_count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word_count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words = list(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word_count.keys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words.sort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(key=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str.lower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word in words: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count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word_count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[word]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print(word, "=", count)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4143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the Word Counter program (part 3)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E0FB77D-5DAA-49AD-A8FE-50BB13FBD9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6962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main():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print("The Word Counter program")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# change filename to switch text file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filename = "gettysburg_address.txt"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# get words, count, and display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words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get_words_from_file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(filename) # get list of words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word_count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count_words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(words)       # create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from list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display_word_count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word_count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__name__ == "__main__":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main()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6226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740664"/>
          </a:xfrm>
        </p:spPr>
        <p:txBody>
          <a:bodyPr/>
          <a:lstStyle/>
          <a:p>
            <a:r>
              <a:rPr lang="en-US" dirty="0"/>
              <a:t>A dictionary that contains other dictionaries </a:t>
            </a:r>
            <a:br>
              <a:rPr lang="en-US" dirty="0"/>
            </a:br>
            <a:r>
              <a:rPr lang="en-US" dirty="0"/>
              <a:t>as values (part 1)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464C003-7A8E-4868-9A72-19592668FF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contacts =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"Joel":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{"address": "1500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Anystreet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"city": "San Francisco",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"state": "California", 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postalCode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 "94110",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"phone": "555-555-1111"},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"Anne":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{"address": "1000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Somestreet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"city": "Fresno",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"state": "California", 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postalCode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 "93704",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"phone": "555-555-2222"},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"Ben"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{"address": "1400 Another Street", "city": "Fresno",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"state": "California", 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postalCode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 "93704",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"phone": "555-555-4444"}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gets values from embedded dictionaries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phone = contacts["Anne"]["phone"]   # "555-555-2222"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 = contacts["Anne"]["email"]   #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KeyError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456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D0766-692C-42A2-A952-23B801CE9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1170A-119F-424A-A66F-B49710B6AA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Differentiate between a list and a dictionary.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these dictionary methods when creating view objects: key(), items(), and values().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dict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() method for converting a list or tuple to a dictionary.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merge and update operators with dictionaries.</a:t>
            </a:r>
          </a:p>
          <a:p>
            <a:pPr marL="344488" indent="-344488">
              <a:buFont typeface="+mj-lt"/>
              <a:buAutoNum type="arabicPeriod" startAt="5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way you access items when working with a dictionary of dictionaries, a dictionary of lists, or a list of dictionaries.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41A38-7380-4529-9A03-5171F4305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590AA-74D1-4987-A6EB-DC4C206DB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35881-89EC-4F9A-BCA0-656AFF92E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2366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740664"/>
          </a:xfrm>
        </p:spPr>
        <p:txBody>
          <a:bodyPr/>
          <a:lstStyle/>
          <a:p>
            <a:r>
              <a:rPr lang="en-US" dirty="0"/>
              <a:t>A dictionary that contains other dictionaries </a:t>
            </a:r>
            <a:br>
              <a:rPr lang="en-US" dirty="0"/>
            </a:br>
            <a:r>
              <a:rPr lang="en-US" dirty="0"/>
              <a:t>as values (part 2)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E7E0473-3949-4317-806A-ED542EEB0E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7800"/>
            <a:ext cx="7391400" cy="48768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checks whether a key exists </a:t>
            </a:r>
            <a:b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within another key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 = "email"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key in contacts["Anne"]: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email = contacts["Anne"][key]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print(email)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print("Sorry, there is no email address for this contact.")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the get() method </a:t>
            </a:r>
            <a:b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embedded dictionaries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phone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contacts.get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("Anne").get("phone")     # "555-555-2222"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phone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contacts.get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("Anne").get("email")     # None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phone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contacts.get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("Mike").get("phone")     #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AttributeError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phone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contacts.get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("Mike", {}).get("phone") # None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7833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dictionary that contains lists as values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E4F16D3-5798-4C6D-B63F-E39D0E538A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students = {"Joel":[85, 95, 70],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"Anne":[95, 100, 100],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"Mike":[77, 70, 80, 85]}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gets a value from an embedded list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scores = students["Joel"]           # [85, 95, 70]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joel_score1 = students["Joel"][0]   # 85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7047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user interface for the Book Catalog program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C4B6D5-CEAC-474B-B721-F19B31D7C6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019800" cy="48006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 MENU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 - Show book info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-  Add book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edit - Edit book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 -  Delete book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exit - Exit program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Title: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Heart of Darkness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Sorry, Heart of Darkness doesn't exist in the catalog.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Title: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Heart of Darkness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 name: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Joseph Conrad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Publication year: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1890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edit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Title: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Heart of Darkness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 name: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Joseph Conrad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Publication year: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1899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9723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the Book Catalog program (part 1)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7D41258-B444-488F-8799-BD633C43A3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show_book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book_catalog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title = input("Title: 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title in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book_catalog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book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book_catalog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[title]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f"Title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   {title}")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f"Author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  {book['author']}")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f"Pub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year: {book['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pubyear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']}")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f"Sorry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{title} doesn't exist in the catalog.")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2150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the Book Catalog program (part 2)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AB4B80A-2DD5-4CD4-9CCC-97E9948D9B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6200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add_edit_book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book_catalog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mode):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title = input("Title: 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mode == "add" and title in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book_catalog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print(f"{title} already exists in the catalog.")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response = input 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"Would you like to edit it? (y/n): ").lower()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if(response != "y"):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mode == "edit" and title not in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book_catalog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print(title + " doesn't exist in the catalog.")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response = input(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"Would you like to add it? (y/n): ").lower()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(response != "y"):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# Get remaining book data and create a dictionary for the data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author = input("Author name: 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pubyear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input("Publication year: ")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book = {title: {"author": author, 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pubyear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pubyear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# Add the book data to the catalog using the update operator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book_catalog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|= book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0034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the Book Catalog program (part 3)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96ED5ED-97AB-4B20-BC6C-B6809F8633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delete_book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book_catalog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title = input("Title: 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title in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book_catalog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del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book_catalog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[title]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print(f"{title} removed from catalog.")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print(f"{title} doesn't exist in the catalog.")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display_menu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print("The Book Catalog program")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print("COMMAND MENU")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print("show - Show book info")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print("add -  Add book")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print("edit - Edit book")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print("del -  Delete book")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print("exit - Exit program")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9869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the Book Catalog program (part 4)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463364C-B037-4768-855A-8114CBAA0D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main():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book_catalog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"Moby Dick":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{"author" : "Herman Melville",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pubyear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: "1851"},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"The Hobbit":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{"author" : "J. R. R. Tolkien",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pubyear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: "1937"},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"Slaughterhouse Five":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{"author" : "Kurt Vonnegut",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pubyear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: "1969"}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display_menu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5353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the Book Catalog program (part 5)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1294A8A-4708-4DDA-8E6E-CBD5EFD67B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while True: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command = input("Command: ").lower()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command == "show":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show_book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book_catalog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command == "add":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add_edit_book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book_catalog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mode="add")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command == "edit":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add_edit_book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book_catalog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mode="edit")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command == "del":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delete_book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book_catalog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command == "exit":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print("Bye!")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break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print("Unknown command. Please try again.")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__name__ == "__main__":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main()</a:t>
            </a:r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268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syntax for creating a dictionary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CAC5ED6-39B1-4C14-9167-B9F5645F25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dictionary_name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key1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value1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key2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value2 ...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52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that creates dictionaries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1AA7BB2-746B-4043-8076-8FAACE5736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strings as keys and values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countries = {"CA": "Canada",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"US": "United States",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"MX": "Mexico"}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numbers as keys, strings as values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 = {1: "One", 2: "Two", 3: "Three",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4: "Four", 5: "Five"}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strings as keys, values of mixed types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 = {"name": "The Holy Grail",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"year": 1975,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"price": 9.99}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an empty dictionary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book_catalog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{}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122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that prints a dictionary to the console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A08C6D-50CA-4C6E-8AC6-EA49A51039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print(countries)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037470E-150B-4B1B-B955-3F93BF0B39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51547" y="1914621"/>
            <a:ext cx="6934200" cy="2989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{'MX': 'Mexico', 'CA': 'Canada', 'US': 'United States'}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856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countries dictionary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69329C4-C555-4B8A-AEF8-3EFC8105CD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countries = {"CA": "Canada",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"US": "United States",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"GB": "Great Britain",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"MX": "Mexico"}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910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syntax for accessing a value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741932-405E-4F53-BB7A-80C2A8D5F0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6962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dictionary_name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gets a value from a dictionary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country = countries["MX"]   # "Mexico"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country = countries["IE"]   #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KeyError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Key doesn't exist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sets a value if the key is in the dictionary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countries["GB"] = "United Kingdom"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adds a key/value pair if the key </a:t>
            </a:r>
            <a:b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isn’t in the dictionary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countries["FR"] = "France"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116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syntax for checking if a key exists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8CB53DF-8335-439F-A867-E1683287D4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dictionary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checks the key before getting its value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= "IE"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code in countries: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country = countries[code]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print(country)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f"There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no country for this code: {code}")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452577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50B7D1D4-3F7E-4579-B166-09A2FAC5C745}" vid="{7C365D12-5A37-45DA-A43C-A906C0D97DD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122</TotalTime>
  <Words>3933</Words>
  <Application>Microsoft Office PowerPoint</Application>
  <PresentationFormat>On-screen Show (4:3)</PresentationFormat>
  <Paragraphs>584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Arial Narrow</vt:lpstr>
      <vt:lpstr>Courier New</vt:lpstr>
      <vt:lpstr>Times New Roman</vt:lpstr>
      <vt:lpstr>Master slides_with_titles_logo</vt:lpstr>
      <vt:lpstr>Chapter 12</vt:lpstr>
      <vt:lpstr>Applied objectives</vt:lpstr>
      <vt:lpstr>Knowledge objectives</vt:lpstr>
      <vt:lpstr>The syntax for creating a dictionary</vt:lpstr>
      <vt:lpstr>Code that creates dictionaries</vt:lpstr>
      <vt:lpstr>Code that prints a dictionary to the console</vt:lpstr>
      <vt:lpstr>The countries dictionary</vt:lpstr>
      <vt:lpstr>The syntax for accessing a value</vt:lpstr>
      <vt:lpstr>The syntax for checking if a key exists</vt:lpstr>
      <vt:lpstr>The get()method of a dictionary object</vt:lpstr>
      <vt:lpstr>The syntax for deleting an item</vt:lpstr>
      <vt:lpstr>Two dictionary methods for deleting items</vt:lpstr>
      <vt:lpstr>Three dictionary methods  for getting all keys and values</vt:lpstr>
      <vt:lpstr>Code that loops through all keys and values</vt:lpstr>
      <vt:lpstr>Code that unpacks a tuple as it loops  through all keys and values</vt:lpstr>
      <vt:lpstr>Code that loops through all values</vt:lpstr>
      <vt:lpstr>Built-in constructors  for creating dictionaries and lists</vt:lpstr>
      <vt:lpstr>Code that converts the keys of a dictionary  to a list and sorts them</vt:lpstr>
      <vt:lpstr>Code that converts a two-dimensional list  to a dictionary</vt:lpstr>
      <vt:lpstr>The user interface for the Country Code program</vt:lpstr>
      <vt:lpstr>The code for the Country Code program (part 1)</vt:lpstr>
      <vt:lpstr>The code for the Country Code program (part 2)</vt:lpstr>
      <vt:lpstr>The code for the Country Code program (part 3)</vt:lpstr>
      <vt:lpstr>The code for the Country Code program (part 4)</vt:lpstr>
      <vt:lpstr>The user interface for the Word Counter program</vt:lpstr>
      <vt:lpstr>The code for the Word Counter program (part 1)</vt:lpstr>
      <vt:lpstr>The code for the Word Counter program (part 2)</vt:lpstr>
      <vt:lpstr>The code for the Word Counter program (part 3)</vt:lpstr>
      <vt:lpstr>A dictionary that contains other dictionaries  as values (part 1)</vt:lpstr>
      <vt:lpstr>A dictionary that contains other dictionaries  as values (part 2)</vt:lpstr>
      <vt:lpstr>A dictionary that contains lists as values</vt:lpstr>
      <vt:lpstr>The user interface for the Book Catalog program</vt:lpstr>
      <vt:lpstr>The code the Book Catalog program (part 1)</vt:lpstr>
      <vt:lpstr>The code the Book Catalog program (part 2)</vt:lpstr>
      <vt:lpstr>The code the Book Catalog program (part 3)</vt:lpstr>
      <vt:lpstr>The code the Book Catalog program (part 4)</vt:lpstr>
      <vt:lpstr>The code the Book Catalog program (part 5)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Bethany Cabrera</dc:creator>
  <cp:lastModifiedBy>Anne Boehm</cp:lastModifiedBy>
  <cp:revision>20</cp:revision>
  <cp:lastPrinted>2016-01-14T23:03:16Z</cp:lastPrinted>
  <dcterms:created xsi:type="dcterms:W3CDTF">2019-07-26T15:50:38Z</dcterms:created>
  <dcterms:modified xsi:type="dcterms:W3CDTF">2021-03-23T19:17:59Z</dcterms:modified>
</cp:coreProperties>
</file>