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144000"/>
  <p:embeddedFontLst>
    <p:embeddedFont>
      <p:font typeface="Tahom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2" roundtripDataSignature="AMtx7mhaEy8aHfTro7LoCejVKkhbNls/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Tahoma-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1" i="0" sz="12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1"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1"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ook.uml3.ru/sec_4_1.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3" name="Google Shape;48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1"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572d4645859ae9d7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572d4645859ae9d7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572d4645859ae9d7_3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572d4645859ae9d7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572d4645859ae9d7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572d4645859ae9d7_4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3" name="Google Shape;51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14" name="Google Shape;514;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1"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572d4645859ae9d7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572d4645859ae9d7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572d4645859ae9d7_5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572d4645859ae9d7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572d4645859ae9d7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572d4645859ae9d7_6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5" name="Google Shape;55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56" name="Google Shape;556;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1"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85" name="Google Shape;58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900"/>
              <a:buNone/>
            </a:pPr>
            <a:r>
              <a:rPr lang="en-US" sz="900"/>
              <a:t>Отношение </a:t>
            </a:r>
            <a:r>
              <a:rPr i="1" lang="en-US" sz="900"/>
              <a:t>ассоциации</a:t>
            </a:r>
            <a:r>
              <a:rPr lang="en-US" sz="900"/>
              <a:t> является, видимо, самым важным на диаграмме классов. В общем случае ассоциация, нотация которой ‒ сплошная линия, соединяющая классы, означает, что </a:t>
            </a:r>
            <a:r>
              <a:rPr b="1" lang="en-US" sz="900"/>
              <a:t>экземпляры одного класса связаны с экземплярами другого класса</a:t>
            </a:r>
            <a:r>
              <a:rPr lang="en-US" sz="900"/>
              <a:t>. Поскольку экземпляров может быть много, и каждый может быть связан с несколькими, ясно, что ассоциация является дескриптором, который описывает множество наборов связанных объектов. В UML ассоциация является классификатором, экземпляры которого называются связями.</a:t>
            </a:r>
            <a:endParaRPr/>
          </a:p>
          <a:p>
            <a:pPr indent="0" lvl="0" marL="0" rtl="0" algn="l">
              <a:lnSpc>
                <a:spcPct val="80000"/>
              </a:lnSpc>
              <a:spcBef>
                <a:spcPts val="0"/>
              </a:spcBef>
              <a:spcAft>
                <a:spcPts val="0"/>
              </a:spcAft>
              <a:buSzPts val="900"/>
              <a:buNone/>
            </a:pPr>
            <a:r>
              <a:rPr b="1" i="1" lang="en-US" sz="900"/>
              <a:t>Связь</a:t>
            </a:r>
            <a:r>
              <a:rPr b="1" lang="en-US" sz="900"/>
              <a:t> (link) ‒ это экземпляр ассоциации (или соединителя), который представляет собой упорядоченный набор (</a:t>
            </a:r>
            <a:r>
              <a:rPr b="1" i="1" lang="en-US" sz="900"/>
              <a:t>кортеж</a:t>
            </a:r>
            <a:r>
              <a:rPr b="1" lang="en-US" sz="900"/>
              <a:t>, tuple) ссылок на экземпляры классификаторов на полюсах ассоциации.</a:t>
            </a:r>
            <a:endParaRPr/>
          </a:p>
          <a:p>
            <a:pPr indent="0" lvl="0" marL="0" rtl="0" algn="l">
              <a:lnSpc>
                <a:spcPct val="80000"/>
              </a:lnSpc>
              <a:spcBef>
                <a:spcPts val="0"/>
              </a:spcBef>
              <a:spcAft>
                <a:spcPts val="0"/>
              </a:spcAft>
              <a:buSzPts val="900"/>
              <a:buNone/>
            </a:pPr>
            <a:r>
              <a:rPr lang="en-US" sz="900"/>
              <a:t>Связь между объектами (экземплярами классов) в программе может быть организована самыми разными способами. Например, в объекте одного класса может храниться указатель или ссылка на объект другого класса. Связь не обязательно является непосредственно хранимым физическим адресом. Этот адрес может динамически вычисляться во время выполнения программы на основании другой информации. Например, если объекты представлены как записи в таблице базы данных, то связь означает, что в записи одного объекта имеется поле, значением которого является первичный ключ записи другого объекта (из другой таблицы). Еще пример: использование какого-либо механизма динамического связывания по имени (уникальному идентификатору) объекта. При моделировании на UML техника реализации связи между объектами не имеет значения. Ассоциация в UML подразумевает лишь то, что связанные объекты обладают достаточной информацией для организации взаимодействия. </a:t>
            </a:r>
            <a:r>
              <a:rPr b="1" lang="en-US" sz="900"/>
              <a:t>Возможность взаимодействия означает, что объект одного класса может послать сообщение объекту другого класса, в частности, вызвать метод или же прочитать или изменить значение открытого атрибута. </a:t>
            </a:r>
            <a:r>
              <a:rPr lang="en-US" sz="900"/>
              <a:t>Поскольку в объектно-ориентированной программе такого рода действия и составляют суть выполнения программы, моделирование структуры взаимосвязей классов (т.е. выявление ассоциаций) является одной из ключевых задач моделирования.</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i="1" lang="en-US" sz="900"/>
              <a:t>Имя ассоциации</a:t>
            </a:r>
            <a:r>
              <a:rPr lang="en-US" sz="900"/>
              <a:t> указывается в виде строки текста над (или под, или рядом с) линией ассоциации. Имя не несет дополнительной семантической нагрузки, а просто позволяет различать ассоциации в модели. Обычно имя указывают в случаях многополюсных ассоциаций или, когда одна и та же группа классов связана несколькими различными ассоциациями. Однако строгого правила на этот счет нет.</a:t>
            </a:r>
            <a:endParaRPr/>
          </a:p>
          <a:p>
            <a:pPr indent="0" lvl="0" marL="0" rtl="0" algn="l">
              <a:lnSpc>
                <a:spcPct val="80000"/>
              </a:lnSpc>
              <a:spcBef>
                <a:spcPts val="0"/>
              </a:spcBef>
              <a:spcAft>
                <a:spcPts val="0"/>
              </a:spcAft>
              <a:buSzPts val="900"/>
              <a:buNone/>
            </a:pPr>
            <a:r>
              <a:rPr i="1" lang="en-US" sz="900"/>
              <a:t>ратность полюса ассоциации</a:t>
            </a:r>
            <a:r>
              <a:rPr lang="en-US" sz="900"/>
              <a:t> указывает, сколько объектов данного класса (со стороны данного полюса) участвуют в связи. Кратность может быть задана как конкретное число, и тогда в каждой связи со стороны данного полюса участвует ровно столько объектов, сколько указано. Более распространен случай, когда кратность указывается как диапазон возможных значений, и тогда число объектов, участвующих в связи должно находиться в пределах указанного диапазона. При указании кратности можно использовать символ *, который обозначает неопределенное число</a:t>
            </a:r>
            <a:endParaRPr/>
          </a:p>
          <a:p>
            <a:pPr indent="0" lvl="0" marL="0" rtl="0" algn="l">
              <a:spcBef>
                <a:spcPts val="0"/>
              </a:spcBef>
              <a:spcAft>
                <a:spcPts val="0"/>
              </a:spcAft>
              <a:buNone/>
            </a:pPr>
            <a:r>
              <a:t/>
            </a:r>
            <a:endParaRPr sz="900"/>
          </a:p>
        </p:txBody>
      </p:sp>
      <p:sp>
        <p:nvSpPr>
          <p:cNvPr id="586" name="Google Shape;586;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1"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01" name="Google Shape;60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Таким образом, данная зависимость показывает, что зависимый элемент, вообще говоря, излишен и введен в модель из соображений удобства, наглядности и т.д.«friend»Назначает специальные права видимости. Зависимый класс имеет доступ к составляющим независимого класса, даже если по общим правилам видимости такие права у него отсутствуют.«instanceOf»Указывает, что зависимый объект (или класс) является экземпляром независимого класса (метакласса).«instantiate»Указывает, что операции зависимого класса создают экземпляры независимого класса.«powertype»Показывает, что экземплярами зависимого класса являются подклассы независимого класса. Таким образом, в данном случае зависимый класс является метаклассом.«refine»Указывает, что зависимый класс уточняет (конкретизирует) независимый. Данная зависимость показывает, что связанные классы концептуально совпадают, но находятся на разных уровнях абстракции.«use»Зависимость самого общего вида, показывающая, что зависимый класс каким-либо образом использует независимый класс.Повторим еще раз, что зависимости на диаграммах классов используются сравнительно редко, потому что имеют более расплывчатую семантику по сравнению с ассоциациями и обобщением.</a:t>
            </a:r>
            <a:endParaRPr/>
          </a:p>
        </p:txBody>
      </p:sp>
      <p:sp>
        <p:nvSpPr>
          <p:cNvPr id="602" name="Google Shape;602;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1"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572d4645859ae9d7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572d4645859ae9d7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g572d4645859ae9d7_8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572d4645859ae9d7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572d4645859ae9d7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572d4645859ae9d7_9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572d4645859ae9d7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572d4645859ae9d7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g572d4645859ae9d7_10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572d4645859ae9d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72d4645859ae9d7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572d4645859ae9d7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71" name="Google Shape;67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Нам хочется закончить обсуждение диаграмм классов ‒ важнейшего средства описания структуры в UML ‒ серией элементарных советов по практическому моделированию структуры. Как видно из предыдущих разделов, диаграммы классов содержат множество деталей. </a:t>
            </a:r>
            <a:r>
              <a:rPr b="1" lang="en-US"/>
              <a:t>Для практически значимых систем диаграммы классов в конечном итоге получаются довольно сложными. Пытаться прорисовать сложную диаграмму классов сразу "на всю глубину" нерационально ‒ слишком велик риск "утонуть" в деталях</a:t>
            </a:r>
            <a:r>
              <a:rPr lang="en-US"/>
              <a:t>. Мы полагаем, что удачная модель структуры сложной системы создается за несколько (может быть, даже за несколько десятков) итераций, в которых моделирование структуры перемежается моделированием поведения (см. </a:t>
            </a:r>
            <a:r>
              <a:rPr lang="en-US" u="sng">
                <a:solidFill>
                  <a:srgbClr val="000000"/>
                </a:solidFill>
                <a:hlinkClick r:id="rId2">
                  <a:extLst>
                    <a:ext uri="{A12FA001-AC4F-418D-AE19-62706E023703}">
                      <ahyp:hlinkClr val="tx"/>
                    </a:ext>
                  </a:extLst>
                </a:hlinkClick>
              </a:rPr>
              <a:t>главу 4</a:t>
            </a:r>
            <a:r>
              <a:rPr lang="en-US"/>
              <a:t>). Вот наши советы.</a:t>
            </a:r>
            <a:endParaRPr/>
          </a:p>
          <a:p>
            <a:pPr indent="0" lvl="0" marL="0" rtl="0" algn="l">
              <a:spcBef>
                <a:spcPts val="0"/>
              </a:spcBef>
              <a:spcAft>
                <a:spcPts val="0"/>
              </a:spcAft>
              <a:buSzPts val="1800"/>
              <a:buNone/>
            </a:pPr>
            <a:r>
              <a:rPr lang="en-US"/>
              <a:t>Описывать структуру удобнее параллельно с описанием поведения. Каждая итерация должна быть небольшим уточнением, как структуры, так и поведения.</a:t>
            </a:r>
            <a:endParaRPr/>
          </a:p>
          <a:p>
            <a:pPr indent="0" lvl="0" marL="0" rtl="0" algn="l">
              <a:spcBef>
                <a:spcPts val="0"/>
              </a:spcBef>
              <a:spcAft>
                <a:spcPts val="0"/>
              </a:spcAft>
              <a:buSzPts val="1800"/>
              <a:buNone/>
            </a:pPr>
            <a:r>
              <a:rPr b="1" lang="en-US"/>
              <a:t>Не обязательно включать в модель все классы сразу. На первых итерациях достаточно идентифицировать очень небольшую (10%) долю всех классов системы</a:t>
            </a:r>
            <a:r>
              <a:rPr lang="en-US"/>
              <a:t>.</a:t>
            </a:r>
            <a:endParaRPr/>
          </a:p>
          <a:p>
            <a:pPr indent="0" lvl="0" marL="0" rtl="0" algn="l">
              <a:spcBef>
                <a:spcPts val="0"/>
              </a:spcBef>
              <a:spcAft>
                <a:spcPts val="0"/>
              </a:spcAft>
              <a:buSzPts val="1800"/>
              <a:buNone/>
            </a:pPr>
            <a:r>
              <a:rPr lang="en-US"/>
              <a:t>Не обязательно определять все составляющие класса сразу. Начните с имени класса ‒ операции и атрибуты постепенно выявятся в процессе моделирования поведения.</a:t>
            </a:r>
            <a:endParaRPr/>
          </a:p>
          <a:p>
            <a:pPr indent="0" lvl="0" marL="0" rtl="0" algn="l">
              <a:spcBef>
                <a:spcPts val="0"/>
              </a:spcBef>
              <a:spcAft>
                <a:spcPts val="0"/>
              </a:spcAft>
              <a:buSzPts val="1800"/>
              <a:buNone/>
            </a:pPr>
            <a:r>
              <a:rPr lang="en-US"/>
              <a:t>Не обязательно показывать на диаграмме все составляющие класса и их свойства. В процессе работы диаграмма должна легко охватываться одним взглядом.</a:t>
            </a:r>
            <a:endParaRPr/>
          </a:p>
          <a:p>
            <a:pPr indent="0" lvl="0" marL="0" rtl="0" algn="l">
              <a:spcBef>
                <a:spcPts val="0"/>
              </a:spcBef>
              <a:spcAft>
                <a:spcPts val="0"/>
              </a:spcAft>
              <a:buSzPts val="1800"/>
              <a:buNone/>
            </a:pPr>
            <a:r>
              <a:rPr lang="en-US"/>
              <a:t>Не обязательно определять все отношения между классами сразу. Пусть класс на диаграмме "висит в воздухе" ‒ ничего с ним не случится.</a:t>
            </a:r>
            <a:endParaRPr/>
          </a:p>
          <a:p>
            <a:pPr indent="0" lvl="0" marL="0" rtl="0" algn="l">
              <a:spcBef>
                <a:spcPts val="0"/>
              </a:spcBef>
              <a:spcAft>
                <a:spcPts val="0"/>
              </a:spcAft>
              <a:buSzPts val="1800"/>
              <a:buNone/>
            </a:pPr>
            <a:r>
              <a:rPr lang="en-US"/>
              <a:t>Мы действительно сами следуем своим советам. Например, приведенные выше диаграммы это, как нетрудно видеть, промежуточные шаги при моделировании структуры предметной области нашей системы. Окончательный результат со всеми важными подробностями приведен ниже. Диаграмма достаточно хорошо читается ‒ в ней не слишком много деталей. Для уточнения можно использовать дополнительные диаграммы, иллюстрирующие определенные аспекты модели.</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672" name="Google Shape;672;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1"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2" name="Google Shape;42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https://www.omg.org/spec/UML/2.5.1/PDF</a:t>
            </a:r>
            <a:endParaRPr/>
          </a:p>
        </p:txBody>
      </p:sp>
      <p:sp>
        <p:nvSpPr>
          <p:cNvPr id="423" name="Google Shape;42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1"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0" name="Google Shape;43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400"/>
              <a:buNone/>
            </a:pPr>
            <a:r>
              <a:rPr lang="en-US" sz="400"/>
              <a:t>‒</a:t>
            </a:r>
            <a:endParaRPr/>
          </a:p>
        </p:txBody>
      </p:sp>
      <p:sp>
        <p:nvSpPr>
          <p:cNvPr id="431" name="Google Shape;431;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1"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6" name="Google Shape;44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1"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572d4645859ae9d7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572d4645859ae9d7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572d4645859ae9d7_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572d4645859ae9d7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72d4645859ae9d7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572d4645859ae9d7_1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572d4645859ae9d7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72d4645859ae9d7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g572d4645859ae9d7_2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b="0"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66" name="Shape 166"/>
        <p:cNvGrpSpPr/>
        <p:nvPr/>
      </p:nvGrpSpPr>
      <p:grpSpPr>
        <a:xfrm>
          <a:off x="0" y="0"/>
          <a:ext cx="0" cy="0"/>
          <a:chOff x="0" y="0"/>
          <a:chExt cx="0" cy="0"/>
        </a:xfrm>
      </p:grpSpPr>
      <p:sp>
        <p:nvSpPr>
          <p:cNvPr id="167" name="Google Shape;167;p25"/>
          <p:cNvSpPr txBox="1"/>
          <p:nvPr>
            <p:ph type="ctrTitle"/>
          </p:nvPr>
        </p:nvSpPr>
        <p:spPr>
          <a:xfrm>
            <a:off x="685800" y="17684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8" name="Google Shape;168;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Arial"/>
              <a:buNone/>
              <a:defRPr/>
            </a:lvl1pPr>
            <a:lvl2pPr lvl="1" algn="l">
              <a:spcBef>
                <a:spcPts val="360"/>
              </a:spcBef>
              <a:spcAft>
                <a:spcPts val="0"/>
              </a:spcAft>
              <a:buSzPts val="1800"/>
              <a:buChar char="▪"/>
              <a:defRPr/>
            </a:lvl2pPr>
            <a:lvl3pPr lvl="2" algn="l">
              <a:spcBef>
                <a:spcPts val="360"/>
              </a:spcBef>
              <a:spcAft>
                <a:spcPts val="0"/>
              </a:spcAft>
              <a:buSzPts val="1440"/>
              <a:buChar char="►"/>
              <a:defRPr/>
            </a:lvl3pPr>
            <a:lvl4pPr lvl="3" algn="l">
              <a:spcBef>
                <a:spcPts val="360"/>
              </a:spcBef>
              <a:spcAft>
                <a:spcPts val="0"/>
              </a:spcAft>
              <a:buSzPts val="180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169" name="Google Shape;169;p25"/>
          <p:cNvSpPr txBox="1"/>
          <p:nvPr>
            <p:ph idx="10" type="dt"/>
          </p:nvPr>
        </p:nvSpPr>
        <p:spPr>
          <a:xfrm>
            <a:off x="304800" y="6248400"/>
            <a:ext cx="2286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2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5"/>
          <p:cNvSpPr txBox="1"/>
          <p:nvPr>
            <p:ph idx="12" type="sldNum"/>
          </p:nvPr>
        </p:nvSpPr>
        <p:spPr>
          <a:xfrm>
            <a:off x="6553200" y="6248400"/>
            <a:ext cx="2286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75" name="Shape 375"/>
        <p:cNvGrpSpPr/>
        <p:nvPr/>
      </p:nvGrpSpPr>
      <p:grpSpPr>
        <a:xfrm>
          <a:off x="0" y="0"/>
          <a:ext cx="0" cy="0"/>
          <a:chOff x="0" y="0"/>
          <a:chExt cx="0" cy="0"/>
        </a:xfrm>
      </p:grpSpPr>
      <p:sp>
        <p:nvSpPr>
          <p:cNvPr id="376" name="Google Shape;376;p35"/>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7" name="Google Shape;377;p35"/>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35"/>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380" name="Shape 380"/>
        <p:cNvGrpSpPr/>
        <p:nvPr/>
      </p:nvGrpSpPr>
      <p:grpSpPr>
        <a:xfrm>
          <a:off x="0" y="0"/>
          <a:ext cx="0" cy="0"/>
          <a:chOff x="0" y="0"/>
          <a:chExt cx="0" cy="0"/>
        </a:xfrm>
      </p:grpSpPr>
      <p:sp>
        <p:nvSpPr>
          <p:cNvPr id="381" name="Google Shape;38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2" name="Google Shape;382;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44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383" name="Google Shape;383;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Char char="▪"/>
              <a:defRPr sz="2000"/>
            </a:lvl2pPr>
            <a:lvl3pPr indent="-320039" lvl="2" marL="1371600" algn="l">
              <a:spcBef>
                <a:spcPts val="360"/>
              </a:spcBef>
              <a:spcAft>
                <a:spcPts val="0"/>
              </a:spcAft>
              <a:buSzPts val="1440"/>
              <a:buChar char="►"/>
              <a:defRPr sz="1800"/>
            </a:lvl3pPr>
            <a:lvl4pPr indent="-330200" lvl="3" marL="1828800" algn="l">
              <a:spcBef>
                <a:spcPts val="320"/>
              </a:spcBef>
              <a:spcAft>
                <a:spcPts val="0"/>
              </a:spcAft>
              <a:buSzPts val="16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384" name="Google Shape;384;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44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385" name="Google Shape;385;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Char char="▪"/>
              <a:defRPr sz="2000"/>
            </a:lvl2pPr>
            <a:lvl3pPr indent="-320039" lvl="2" marL="1371600" algn="l">
              <a:spcBef>
                <a:spcPts val="360"/>
              </a:spcBef>
              <a:spcAft>
                <a:spcPts val="0"/>
              </a:spcAft>
              <a:buSzPts val="1440"/>
              <a:buChar char="►"/>
              <a:defRPr sz="1800"/>
            </a:lvl3pPr>
            <a:lvl4pPr indent="-330200" lvl="3" marL="1828800" algn="l">
              <a:spcBef>
                <a:spcPts val="320"/>
              </a:spcBef>
              <a:spcAft>
                <a:spcPts val="0"/>
              </a:spcAft>
              <a:buSzPts val="16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386" name="Google Shape;386;p36"/>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7" name="Google Shape;387;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36"/>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89" name="Shape 389"/>
        <p:cNvGrpSpPr/>
        <p:nvPr/>
      </p:nvGrpSpPr>
      <p:grpSpPr>
        <a:xfrm>
          <a:off x="0" y="0"/>
          <a:ext cx="0" cy="0"/>
          <a:chOff x="0" y="0"/>
          <a:chExt cx="0" cy="0"/>
        </a:xfrm>
      </p:grpSpPr>
      <p:sp>
        <p:nvSpPr>
          <p:cNvPr id="390" name="Google Shape;390;p37"/>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1" name="Google Shape;391;p37"/>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Char char="▪"/>
              <a:defRPr sz="2400"/>
            </a:lvl2pPr>
            <a:lvl3pPr indent="-330200" lvl="2" marL="1371600" algn="l">
              <a:spcBef>
                <a:spcPts val="400"/>
              </a:spcBef>
              <a:spcAft>
                <a:spcPts val="0"/>
              </a:spcAft>
              <a:buSzPts val="1600"/>
              <a:buChar char="►"/>
              <a:defRPr sz="2000"/>
            </a:lvl3pPr>
            <a:lvl4pPr indent="-342900" lvl="3" marL="1828800" algn="l">
              <a:spcBef>
                <a:spcPts val="360"/>
              </a:spcBef>
              <a:spcAft>
                <a:spcPts val="0"/>
              </a:spcAft>
              <a:buSzPts val="180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392" name="Google Shape;392;p37"/>
          <p:cNvSpPr txBox="1"/>
          <p:nvPr>
            <p:ph idx="2" type="body"/>
          </p:nvPr>
        </p:nvSpPr>
        <p:spPr>
          <a:xfrm>
            <a:off x="4648200" y="1600200"/>
            <a:ext cx="4194175" cy="449897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Char char="▪"/>
              <a:defRPr sz="2400"/>
            </a:lvl2pPr>
            <a:lvl3pPr indent="-330200" lvl="2" marL="1371600" algn="l">
              <a:spcBef>
                <a:spcPts val="400"/>
              </a:spcBef>
              <a:spcAft>
                <a:spcPts val="0"/>
              </a:spcAft>
              <a:buSzPts val="1600"/>
              <a:buChar char="►"/>
              <a:defRPr sz="2000"/>
            </a:lvl3pPr>
            <a:lvl4pPr indent="-342900" lvl="3" marL="1828800" algn="l">
              <a:spcBef>
                <a:spcPts val="360"/>
              </a:spcBef>
              <a:spcAft>
                <a:spcPts val="0"/>
              </a:spcAft>
              <a:buSzPts val="180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393" name="Google Shape;393;p37"/>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4" name="Google Shape;394;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5" name="Google Shape;395;p37"/>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96" name="Shape 396"/>
        <p:cNvGrpSpPr/>
        <p:nvPr/>
      </p:nvGrpSpPr>
      <p:grpSpPr>
        <a:xfrm>
          <a:off x="0" y="0"/>
          <a:ext cx="0" cy="0"/>
          <a:chOff x="0" y="0"/>
          <a:chExt cx="0" cy="0"/>
        </a:xfrm>
      </p:grpSpPr>
      <p:sp>
        <p:nvSpPr>
          <p:cNvPr id="397" name="Google Shape;397;p3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8" name="Google Shape;398;p3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28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399" name="Google Shape;399;p38"/>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0" name="Google Shape;400;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38"/>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329" name="Shape 329"/>
        <p:cNvGrpSpPr/>
        <p:nvPr/>
      </p:nvGrpSpPr>
      <p:grpSpPr>
        <a:xfrm>
          <a:off x="0" y="0"/>
          <a:ext cx="0" cy="0"/>
          <a:chOff x="0" y="0"/>
          <a:chExt cx="0" cy="0"/>
        </a:xfrm>
      </p:grpSpPr>
      <p:sp>
        <p:nvSpPr>
          <p:cNvPr id="330" name="Google Shape;330;p27"/>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1" name="Google Shape;331;p27"/>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332" name="Google Shape;332;p27"/>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3" name="Google Shape;333;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27"/>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type="objOnly">
  <p:cSld name="OBJECT_ONLY">
    <p:spTree>
      <p:nvGrpSpPr>
        <p:cNvPr id="335" name="Shape 335"/>
        <p:cNvGrpSpPr/>
        <p:nvPr/>
      </p:nvGrpSpPr>
      <p:grpSpPr>
        <a:xfrm>
          <a:off x="0" y="0"/>
          <a:ext cx="0" cy="0"/>
          <a:chOff x="0" y="0"/>
          <a:chExt cx="0" cy="0"/>
        </a:xfrm>
      </p:grpSpPr>
      <p:sp>
        <p:nvSpPr>
          <p:cNvPr id="336" name="Google Shape;336;p28"/>
          <p:cNvSpPr txBox="1"/>
          <p:nvPr>
            <p:ph idx="1" type="body"/>
          </p:nvPr>
        </p:nvSpPr>
        <p:spPr>
          <a:xfrm>
            <a:off x="301625" y="228600"/>
            <a:ext cx="8540750" cy="587057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337" name="Google Shape;337;p28"/>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8" name="Google Shape;338;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28"/>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таблица" type="tbl">
  <p:cSld name="TABLE">
    <p:spTree>
      <p:nvGrpSpPr>
        <p:cNvPr id="340" name="Shape 340"/>
        <p:cNvGrpSpPr/>
        <p:nvPr/>
      </p:nvGrpSpPr>
      <p:grpSpPr>
        <a:xfrm>
          <a:off x="0" y="0"/>
          <a:ext cx="0" cy="0"/>
          <a:chOff x="0" y="0"/>
          <a:chExt cx="0" cy="0"/>
        </a:xfrm>
      </p:grpSpPr>
      <p:sp>
        <p:nvSpPr>
          <p:cNvPr id="341" name="Google Shape;341;p29"/>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2" name="Google Shape;342;p29"/>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29"/>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345" name="Shape 345"/>
        <p:cNvGrpSpPr/>
        <p:nvPr/>
      </p:nvGrpSpPr>
      <p:grpSpPr>
        <a:xfrm>
          <a:off x="0" y="0"/>
          <a:ext cx="0" cy="0"/>
          <a:chOff x="0" y="0"/>
          <a:chExt cx="0" cy="0"/>
        </a:xfrm>
      </p:grpSpPr>
      <p:sp>
        <p:nvSpPr>
          <p:cNvPr id="346" name="Google Shape;346;p30"/>
          <p:cNvSpPr txBox="1"/>
          <p:nvPr>
            <p:ph type="title"/>
          </p:nvPr>
        </p:nvSpPr>
        <p:spPr>
          <a:xfrm rot="5400000">
            <a:off x="4839494" y="2096294"/>
            <a:ext cx="5870575" cy="21351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7" name="Google Shape;347;p30"/>
          <p:cNvSpPr txBox="1"/>
          <p:nvPr>
            <p:ph idx="1" type="body"/>
          </p:nvPr>
        </p:nvSpPr>
        <p:spPr>
          <a:xfrm rot="5400000">
            <a:off x="492919" y="37306"/>
            <a:ext cx="5870575" cy="6253163"/>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348" name="Google Shape;348;p30"/>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9" name="Google Shape;349;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30"/>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351" name="Shape 351"/>
        <p:cNvGrpSpPr/>
        <p:nvPr/>
      </p:nvGrpSpPr>
      <p:grpSpPr>
        <a:xfrm>
          <a:off x="0" y="0"/>
          <a:ext cx="0" cy="0"/>
          <a:chOff x="0" y="0"/>
          <a:chExt cx="0" cy="0"/>
        </a:xfrm>
      </p:grpSpPr>
      <p:sp>
        <p:nvSpPr>
          <p:cNvPr id="352" name="Google Shape;352;p31"/>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3" name="Google Shape;353;p31"/>
          <p:cNvSpPr txBox="1"/>
          <p:nvPr>
            <p:ph idx="1" type="body"/>
          </p:nvPr>
        </p:nvSpPr>
        <p:spPr>
          <a:xfrm rot="5400000">
            <a:off x="2322513" y="-420687"/>
            <a:ext cx="4498975" cy="854075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354" name="Google Shape;354;p31"/>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5" name="Google Shape;355;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31"/>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357" name="Shape 357"/>
        <p:cNvGrpSpPr/>
        <p:nvPr/>
      </p:nvGrpSpPr>
      <p:grpSpPr>
        <a:xfrm>
          <a:off x="0" y="0"/>
          <a:ext cx="0" cy="0"/>
          <a:chOff x="0" y="0"/>
          <a:chExt cx="0" cy="0"/>
        </a:xfrm>
      </p:grpSpPr>
      <p:sp>
        <p:nvSpPr>
          <p:cNvPr id="358" name="Google Shape;358;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9" name="Google Shape;359;p32"/>
          <p:cNvSpPr/>
          <p:nvPr>
            <p:ph idx="2" type="pic"/>
          </p:nvPr>
        </p:nvSpPr>
        <p:spPr>
          <a:xfrm>
            <a:off x="1792288" y="612775"/>
            <a:ext cx="5486400" cy="4114800"/>
          </a:xfrm>
          <a:prstGeom prst="rect">
            <a:avLst/>
          </a:prstGeom>
          <a:noFill/>
          <a:ln>
            <a:noFill/>
          </a:ln>
        </p:spPr>
      </p:sp>
      <p:sp>
        <p:nvSpPr>
          <p:cNvPr id="360" name="Google Shape;360;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361" name="Google Shape;361;p32"/>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p32"/>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364" name="Shape 364"/>
        <p:cNvGrpSpPr/>
        <p:nvPr/>
      </p:nvGrpSpPr>
      <p:grpSpPr>
        <a:xfrm>
          <a:off x="0" y="0"/>
          <a:ext cx="0" cy="0"/>
          <a:chOff x="0" y="0"/>
          <a:chExt cx="0" cy="0"/>
        </a:xfrm>
      </p:grpSpPr>
      <p:sp>
        <p:nvSpPr>
          <p:cNvPr id="365" name="Google Shape;365;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6" name="Google Shape;366;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406400" lvl="1" marL="914400" algn="l">
              <a:spcBef>
                <a:spcPts val="560"/>
              </a:spcBef>
              <a:spcAft>
                <a:spcPts val="0"/>
              </a:spcAft>
              <a:buSzPts val="2800"/>
              <a:buChar char="▪"/>
              <a:defRPr sz="2800"/>
            </a:lvl2pPr>
            <a:lvl3pPr indent="-350519" lvl="2" marL="1371600" algn="l">
              <a:spcBef>
                <a:spcPts val="480"/>
              </a:spcBef>
              <a:spcAft>
                <a:spcPts val="0"/>
              </a:spcAft>
              <a:buSzPts val="1920"/>
              <a:buChar char="►"/>
              <a:defRPr sz="2400"/>
            </a:lvl3pPr>
            <a:lvl4pPr indent="-355600" lvl="3" marL="1828800" algn="l">
              <a:spcBef>
                <a:spcPts val="400"/>
              </a:spcBef>
              <a:spcAft>
                <a:spcPts val="0"/>
              </a:spcAft>
              <a:buSzPts val="20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367" name="Google Shape;367;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368" name="Google Shape;368;p33"/>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0" name="Google Shape;370;p33"/>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371" name="Shape 371"/>
        <p:cNvGrpSpPr/>
        <p:nvPr/>
      </p:nvGrpSpPr>
      <p:grpSpPr>
        <a:xfrm>
          <a:off x="0" y="0"/>
          <a:ext cx="0" cy="0"/>
          <a:chOff x="0" y="0"/>
          <a:chExt cx="0" cy="0"/>
        </a:xfrm>
      </p:grpSpPr>
      <p:sp>
        <p:nvSpPr>
          <p:cNvPr id="372" name="Google Shape;372;p34"/>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3" name="Google Shape;373;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4" name="Google Shape;374;p34"/>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3.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rgbClr val="525462"/>
            </a:gs>
          </a:gsLst>
          <a:lin ang="5400000" scaled="0"/>
        </a:gradFill>
      </p:bgPr>
    </p:bg>
    <p:spTree>
      <p:nvGrpSpPr>
        <p:cNvPr id="9" name="Shape 9"/>
        <p:cNvGrpSpPr/>
        <p:nvPr/>
      </p:nvGrpSpPr>
      <p:grpSpPr>
        <a:xfrm>
          <a:off x="0" y="0"/>
          <a:ext cx="0" cy="0"/>
          <a:chOff x="0" y="0"/>
          <a:chExt cx="0" cy="0"/>
        </a:xfrm>
      </p:grpSpPr>
      <p:grpSp>
        <p:nvGrpSpPr>
          <p:cNvPr id="10" name="Google Shape;10;p24"/>
          <p:cNvGrpSpPr/>
          <p:nvPr/>
        </p:nvGrpSpPr>
        <p:grpSpPr>
          <a:xfrm>
            <a:off x="3998" y="1422400"/>
            <a:ext cx="9143177" cy="5435600"/>
            <a:chOff x="3" y="896"/>
            <a:chExt cx="5759" cy="3424"/>
          </a:xfrm>
        </p:grpSpPr>
        <p:grpSp>
          <p:nvGrpSpPr>
            <p:cNvPr id="11" name="Google Shape;11;p24"/>
            <p:cNvGrpSpPr/>
            <p:nvPr/>
          </p:nvGrpSpPr>
          <p:grpSpPr>
            <a:xfrm>
              <a:off x="20" y="896"/>
              <a:ext cx="5742" cy="3424"/>
              <a:chOff x="20" y="896"/>
              <a:chExt cx="5742" cy="3424"/>
            </a:xfrm>
          </p:grpSpPr>
          <p:sp>
            <p:nvSpPr>
              <p:cNvPr id="12" name="Google Shape;12;p24"/>
              <p:cNvSpPr/>
              <p:nvPr/>
            </p:nvSpPr>
            <p:spPr>
              <a:xfrm>
                <a:off x="1399" y="1116"/>
                <a:ext cx="2815" cy="2110"/>
              </a:xfrm>
              <a:custGeom>
                <a:rect b="b" l="l" r="r" t="t"/>
                <a:pathLst>
                  <a:path extrusionOk="0" h="2110" w="2815">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 name="Google Shape;13;p24"/>
              <p:cNvSpPr/>
              <p:nvPr/>
            </p:nvSpPr>
            <p:spPr>
              <a:xfrm>
                <a:off x="672" y="1116"/>
                <a:ext cx="3966" cy="2366"/>
              </a:xfrm>
              <a:custGeom>
                <a:rect b="b" l="l" r="r" t="t"/>
                <a:pathLst>
                  <a:path extrusionOk="0" h="2366" w="39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 name="Google Shape;14;p24"/>
              <p:cNvSpPr/>
              <p:nvPr/>
            </p:nvSpPr>
            <p:spPr>
              <a:xfrm>
                <a:off x="20" y="1069"/>
                <a:ext cx="5732" cy="3107"/>
              </a:xfrm>
              <a:custGeom>
                <a:rect b="b" l="l" r="r" t="t"/>
                <a:pathLst>
                  <a:path extrusionOk="0" h="3107" w="5732">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 name="Google Shape;15;p24"/>
              <p:cNvSpPr/>
              <p:nvPr/>
            </p:nvSpPr>
            <p:spPr>
              <a:xfrm>
                <a:off x="242" y="1145"/>
                <a:ext cx="5512" cy="2760"/>
              </a:xfrm>
              <a:custGeom>
                <a:rect b="b" l="l" r="r" t="t"/>
                <a:pathLst>
                  <a:path extrusionOk="0" h="2760" w="5512">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6" name="Google Shape;16;p24"/>
              <p:cNvSpPr/>
              <p:nvPr/>
            </p:nvSpPr>
            <p:spPr>
              <a:xfrm>
                <a:off x="4840" y="984"/>
                <a:ext cx="790" cy="1189"/>
              </a:xfrm>
              <a:custGeom>
                <a:rect b="b" l="l" r="r" t="t"/>
                <a:pathLst>
                  <a:path extrusionOk="0" h="1189" w="790">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7" name="Google Shape;17;p24"/>
              <p:cNvSpPr/>
              <p:nvPr/>
            </p:nvSpPr>
            <p:spPr>
              <a:xfrm>
                <a:off x="5173" y="896"/>
                <a:ext cx="579" cy="1117"/>
              </a:xfrm>
              <a:custGeom>
                <a:rect b="b" l="l" r="r" t="t"/>
                <a:pathLst>
                  <a:path extrusionOk="0" h="1117" w="579">
                    <a:moveTo>
                      <a:pt x="0" y="0"/>
                    </a:moveTo>
                    <a:lnTo>
                      <a:pt x="128" y="328"/>
                    </a:lnTo>
                    <a:lnTo>
                      <a:pt x="9" y="659"/>
                    </a:lnTo>
                    <a:lnTo>
                      <a:pt x="40" y="763"/>
                    </a:lnTo>
                    <a:lnTo>
                      <a:pt x="234" y="739"/>
                    </a:lnTo>
                    <a:lnTo>
                      <a:pt x="344" y="1055"/>
                    </a:lnTo>
                    <a:lnTo>
                      <a:pt x="579" y="1117"/>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8" name="Google Shape;18;p24"/>
              <p:cNvSpPr/>
              <p:nvPr/>
            </p:nvSpPr>
            <p:spPr>
              <a:xfrm>
                <a:off x="3291" y="968"/>
                <a:ext cx="2471" cy="2396"/>
              </a:xfrm>
              <a:custGeom>
                <a:rect b="b" l="l" r="r" t="t"/>
                <a:pathLst>
                  <a:path extrusionOk="0" h="2396" w="2471">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 name="Google Shape;19;p24"/>
              <p:cNvSpPr/>
              <p:nvPr/>
            </p:nvSpPr>
            <p:spPr>
              <a:xfrm>
                <a:off x="2366" y="1067"/>
                <a:ext cx="1399" cy="1349"/>
              </a:xfrm>
              <a:custGeom>
                <a:rect b="b" l="l" r="r" t="t"/>
                <a:pathLst>
                  <a:path extrusionOk="0" h="1349" w="139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 name="Google Shape;20;p24"/>
              <p:cNvSpPr/>
              <p:nvPr/>
            </p:nvSpPr>
            <p:spPr>
              <a:xfrm>
                <a:off x="4275" y="2031"/>
                <a:ext cx="1256" cy="810"/>
              </a:xfrm>
              <a:custGeom>
                <a:rect b="b" l="l" r="r" t="t"/>
                <a:pathLst>
                  <a:path extrusionOk="0" h="810" w="1256">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 name="Google Shape;21;p24"/>
              <p:cNvSpPr/>
              <p:nvPr/>
            </p:nvSpPr>
            <p:spPr>
              <a:xfrm>
                <a:off x="2914" y="3476"/>
                <a:ext cx="2848" cy="788"/>
              </a:xfrm>
              <a:custGeom>
                <a:rect b="b" l="l" r="r" t="t"/>
                <a:pathLst>
                  <a:path extrusionOk="0" h="788" w="284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 name="Google Shape;22;p24"/>
              <p:cNvSpPr/>
              <p:nvPr/>
            </p:nvSpPr>
            <p:spPr>
              <a:xfrm>
                <a:off x="5443" y="922"/>
                <a:ext cx="319" cy="854"/>
              </a:xfrm>
              <a:custGeom>
                <a:rect b="b" l="l" r="r" t="t"/>
                <a:pathLst>
                  <a:path extrusionOk="0" h="854" w="319">
                    <a:moveTo>
                      <a:pt x="0" y="0"/>
                    </a:moveTo>
                    <a:lnTo>
                      <a:pt x="106" y="313"/>
                    </a:lnTo>
                    <a:lnTo>
                      <a:pt x="106" y="634"/>
                    </a:lnTo>
                    <a:lnTo>
                      <a:pt x="268" y="854"/>
                    </a:lnTo>
                    <a:lnTo>
                      <a:pt x="278" y="577"/>
                    </a:lnTo>
                    <a:lnTo>
                      <a:pt x="238" y="400"/>
                    </a:lnTo>
                    <a:lnTo>
                      <a:pt x="319" y="240"/>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 name="Google Shape;23;p24"/>
              <p:cNvSpPr/>
              <p:nvPr/>
            </p:nvSpPr>
            <p:spPr>
              <a:xfrm>
                <a:off x="4954" y="3568"/>
                <a:ext cx="646" cy="392"/>
              </a:xfrm>
              <a:custGeom>
                <a:rect b="b" l="l" r="r" t="t"/>
                <a:pathLst>
                  <a:path extrusionOk="0" h="392" w="646">
                    <a:moveTo>
                      <a:pt x="504" y="0"/>
                    </a:moveTo>
                    <a:lnTo>
                      <a:pt x="320" y="61"/>
                    </a:lnTo>
                    <a:lnTo>
                      <a:pt x="238" y="109"/>
                    </a:lnTo>
                    <a:lnTo>
                      <a:pt x="144" y="216"/>
                    </a:lnTo>
                    <a:lnTo>
                      <a:pt x="0" y="392"/>
                    </a:lnTo>
                    <a:lnTo>
                      <a:pt x="360" y="263"/>
                    </a:lnTo>
                    <a:lnTo>
                      <a:pt x="432" y="182"/>
                    </a:lnTo>
                    <a:lnTo>
                      <a:pt x="646" y="142"/>
                    </a:lnTo>
                    <a:lnTo>
                      <a:pt x="504" y="0"/>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 name="Google Shape;24;p24"/>
              <p:cNvSpPr/>
              <p:nvPr/>
            </p:nvSpPr>
            <p:spPr>
              <a:xfrm>
                <a:off x="50" y="2400"/>
                <a:ext cx="2736" cy="1920"/>
              </a:xfrm>
              <a:custGeom>
                <a:rect b="b" l="l" r="r" t="t"/>
                <a:pathLst>
                  <a:path extrusionOk="0" h="1920" w="2736">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grpSp>
        <p:grpSp>
          <p:nvGrpSpPr>
            <p:cNvPr id="25" name="Google Shape;25;p24"/>
            <p:cNvGrpSpPr/>
            <p:nvPr/>
          </p:nvGrpSpPr>
          <p:grpSpPr>
            <a:xfrm>
              <a:off x="3" y="2293"/>
              <a:ext cx="1382" cy="1698"/>
              <a:chOff x="3" y="2293"/>
              <a:chExt cx="1382" cy="1698"/>
            </a:xfrm>
          </p:grpSpPr>
          <p:sp>
            <p:nvSpPr>
              <p:cNvPr id="26" name="Google Shape;26;p24"/>
              <p:cNvSpPr txBox="1"/>
              <p:nvPr/>
            </p:nvSpPr>
            <p:spPr>
              <a:xfrm rot="6780000">
                <a:off x="63" y="3881"/>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 name="Google Shape;27;p24"/>
              <p:cNvSpPr txBox="1"/>
              <p:nvPr/>
            </p:nvSpPr>
            <p:spPr>
              <a:xfrm rot="6780000">
                <a:off x="33" y="3879"/>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 name="Google Shape;28;p24"/>
              <p:cNvSpPr txBox="1"/>
              <p:nvPr/>
            </p:nvSpPr>
            <p:spPr>
              <a:xfrm rot="6780000">
                <a:off x="7" y="387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 name="Google Shape;29;p24"/>
              <p:cNvSpPr txBox="1"/>
              <p:nvPr/>
            </p:nvSpPr>
            <p:spPr>
              <a:xfrm rot="5940000">
                <a:off x="209" y="388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 name="Google Shape;30;p24"/>
              <p:cNvSpPr txBox="1"/>
              <p:nvPr/>
            </p:nvSpPr>
            <p:spPr>
              <a:xfrm rot="5940000">
                <a:off x="183" y="38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 name="Google Shape;31;p24"/>
              <p:cNvSpPr txBox="1"/>
              <p:nvPr/>
            </p:nvSpPr>
            <p:spPr>
              <a:xfrm rot="6240000">
                <a:off x="153" y="38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2" name="Google Shape;32;p24"/>
              <p:cNvSpPr txBox="1"/>
              <p:nvPr/>
            </p:nvSpPr>
            <p:spPr>
              <a:xfrm rot="6180000">
                <a:off x="123" y="388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3" name="Google Shape;33;p24"/>
              <p:cNvSpPr txBox="1"/>
              <p:nvPr/>
            </p:nvSpPr>
            <p:spPr>
              <a:xfrm rot="5340000">
                <a:off x="363" y="386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4" name="Google Shape;34;p24"/>
              <p:cNvSpPr txBox="1"/>
              <p:nvPr/>
            </p:nvSpPr>
            <p:spPr>
              <a:xfrm rot="5340000">
                <a:off x="333" y="3871"/>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5" name="Google Shape;35;p24"/>
              <p:cNvSpPr txBox="1"/>
              <p:nvPr/>
            </p:nvSpPr>
            <p:spPr>
              <a:xfrm rot="5580000">
                <a:off x="303" y="387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6" name="Google Shape;36;p24"/>
              <p:cNvSpPr txBox="1"/>
              <p:nvPr/>
            </p:nvSpPr>
            <p:spPr>
              <a:xfrm rot="5700000">
                <a:off x="271" y="3881"/>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7" name="Google Shape;37;p24"/>
              <p:cNvSpPr txBox="1"/>
              <p:nvPr/>
            </p:nvSpPr>
            <p:spPr>
              <a:xfrm rot="4680000">
                <a:off x="517" y="382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8" name="Google Shape;38;p24"/>
              <p:cNvSpPr txBox="1"/>
              <p:nvPr/>
            </p:nvSpPr>
            <p:spPr>
              <a:xfrm rot="4920000">
                <a:off x="486" y="3833"/>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9" name="Google Shape;39;p24"/>
              <p:cNvSpPr txBox="1"/>
              <p:nvPr/>
            </p:nvSpPr>
            <p:spPr>
              <a:xfrm rot="4920000">
                <a:off x="456" y="384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0" name="Google Shape;40;p24"/>
              <p:cNvSpPr txBox="1"/>
              <p:nvPr/>
            </p:nvSpPr>
            <p:spPr>
              <a:xfrm rot="5040000">
                <a:off x="427" y="3849"/>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1" name="Google Shape;41;p24"/>
              <p:cNvSpPr txBox="1"/>
              <p:nvPr/>
            </p:nvSpPr>
            <p:spPr>
              <a:xfrm rot="3780000">
                <a:off x="664" y="3761"/>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2" name="Google Shape;42;p24"/>
              <p:cNvSpPr txBox="1"/>
              <p:nvPr/>
            </p:nvSpPr>
            <p:spPr>
              <a:xfrm rot="3780000">
                <a:off x="634" y="3779"/>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3" name="Google Shape;43;p24"/>
              <p:cNvSpPr txBox="1"/>
              <p:nvPr/>
            </p:nvSpPr>
            <p:spPr>
              <a:xfrm rot="4080000">
                <a:off x="606" y="3789"/>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4" name="Google Shape;44;p24"/>
              <p:cNvSpPr txBox="1"/>
              <p:nvPr/>
            </p:nvSpPr>
            <p:spPr>
              <a:xfrm rot="4320000">
                <a:off x="575" y="3803"/>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5" name="Google Shape;45;p24"/>
              <p:cNvSpPr txBox="1"/>
              <p:nvPr/>
            </p:nvSpPr>
            <p:spPr>
              <a:xfrm rot="3360000">
                <a:off x="800" y="3681"/>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6" name="Google Shape;46;p24"/>
              <p:cNvSpPr txBox="1"/>
              <p:nvPr/>
            </p:nvSpPr>
            <p:spPr>
              <a:xfrm rot="3360000">
                <a:off x="772" y="369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7" name="Google Shape;47;p24"/>
              <p:cNvSpPr txBox="1"/>
              <p:nvPr/>
            </p:nvSpPr>
            <p:spPr>
              <a:xfrm rot="3360000">
                <a:off x="746" y="3715"/>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8" name="Google Shape;48;p24"/>
              <p:cNvSpPr txBox="1"/>
              <p:nvPr/>
            </p:nvSpPr>
            <p:spPr>
              <a:xfrm rot="3780000">
                <a:off x="717" y="3733"/>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9" name="Google Shape;49;p24"/>
              <p:cNvSpPr txBox="1"/>
              <p:nvPr/>
            </p:nvSpPr>
            <p:spPr>
              <a:xfrm rot="2280000">
                <a:off x="923" y="35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0" name="Google Shape;50;p24"/>
              <p:cNvSpPr txBox="1"/>
              <p:nvPr/>
            </p:nvSpPr>
            <p:spPr>
              <a:xfrm rot="2280000">
                <a:off x="899" y="360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1" name="Google Shape;51;p24"/>
              <p:cNvSpPr txBox="1"/>
              <p:nvPr/>
            </p:nvSpPr>
            <p:spPr>
              <a:xfrm rot="2700000">
                <a:off x="905" y="3597"/>
                <a:ext cx="12" cy="6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2" name="Google Shape;52;p24"/>
              <p:cNvSpPr txBox="1"/>
              <p:nvPr/>
            </p:nvSpPr>
            <p:spPr>
              <a:xfrm rot="2700000">
                <a:off x="876" y="3618"/>
                <a:ext cx="12" cy="6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3" name="Google Shape;53;p24"/>
              <p:cNvSpPr txBox="1"/>
              <p:nvPr/>
            </p:nvSpPr>
            <p:spPr>
              <a:xfrm rot="1500000">
                <a:off x="1027" y="347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4" name="Google Shape;54;p24"/>
              <p:cNvSpPr txBox="1"/>
              <p:nvPr/>
            </p:nvSpPr>
            <p:spPr>
              <a:xfrm rot="1500000">
                <a:off x="1009" y="349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5" name="Google Shape;55;p24"/>
              <p:cNvSpPr txBox="1"/>
              <p:nvPr/>
            </p:nvSpPr>
            <p:spPr>
              <a:xfrm rot="1740000">
                <a:off x="990" y="3519"/>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6" name="Google Shape;56;p24"/>
              <p:cNvSpPr txBox="1"/>
              <p:nvPr/>
            </p:nvSpPr>
            <p:spPr>
              <a:xfrm rot="1740000">
                <a:off x="969" y="354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7" name="Google Shape;57;p24"/>
              <p:cNvSpPr txBox="1"/>
              <p:nvPr/>
            </p:nvSpPr>
            <p:spPr>
              <a:xfrm rot="840000">
                <a:off x="1113" y="335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8" name="Google Shape;58;p24"/>
              <p:cNvSpPr txBox="1"/>
              <p:nvPr/>
            </p:nvSpPr>
            <p:spPr>
              <a:xfrm rot="840000">
                <a:off x="1100" y="337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9" name="Google Shape;59;p24"/>
              <p:cNvSpPr txBox="1"/>
              <p:nvPr/>
            </p:nvSpPr>
            <p:spPr>
              <a:xfrm rot="1260000">
                <a:off x="1086" y="3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60" name="Google Shape;60;p24"/>
              <p:cNvSpPr txBox="1"/>
              <p:nvPr/>
            </p:nvSpPr>
            <p:spPr>
              <a:xfrm rot="1260000">
                <a:off x="1064" y="342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61" name="Google Shape;61;p24"/>
              <p:cNvSpPr txBox="1"/>
              <p:nvPr/>
            </p:nvSpPr>
            <p:spPr>
              <a:xfrm rot="420000">
                <a:off x="1172" y="3225"/>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62" name="Google Shape;62;p24"/>
              <p:cNvSpPr txBox="1"/>
              <p:nvPr/>
            </p:nvSpPr>
            <p:spPr>
              <a:xfrm rot="540000">
                <a:off x="1162" y="325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63" name="Google Shape;63;p24"/>
              <p:cNvSpPr txBox="1"/>
              <p:nvPr/>
            </p:nvSpPr>
            <p:spPr>
              <a:xfrm rot="720000">
                <a:off x="1154" y="327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64" name="Google Shape;64;p24"/>
              <p:cNvSpPr txBox="1"/>
              <p:nvPr/>
            </p:nvSpPr>
            <p:spPr>
              <a:xfrm rot="720000">
                <a:off x="1141" y="330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65" name="Google Shape;65;p24"/>
              <p:cNvSpPr txBox="1"/>
              <p:nvPr/>
            </p:nvSpPr>
            <p:spPr>
              <a:xfrm rot="-300000">
                <a:off x="1211" y="309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66" name="Google Shape;66;p24"/>
              <p:cNvSpPr txBox="1"/>
              <p:nvPr/>
            </p:nvSpPr>
            <p:spPr>
              <a:xfrm rot="-60000">
                <a:off x="1201" y="312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67" name="Google Shape;67;p24"/>
              <p:cNvSpPr txBox="1"/>
              <p:nvPr/>
            </p:nvSpPr>
            <p:spPr>
              <a:xfrm rot="-60000">
                <a:off x="1200" y="3147"/>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68" name="Google Shape;68;p24"/>
              <p:cNvSpPr txBox="1"/>
              <p:nvPr/>
            </p:nvSpPr>
            <p:spPr>
              <a:xfrm rot="180000">
                <a:off x="1189" y="3173"/>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69" name="Google Shape;69;p24"/>
              <p:cNvSpPr txBox="1"/>
              <p:nvPr/>
            </p:nvSpPr>
            <p:spPr>
              <a:xfrm rot="-720000">
                <a:off x="1219" y="296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70" name="Google Shape;70;p24"/>
              <p:cNvSpPr txBox="1"/>
              <p:nvPr/>
            </p:nvSpPr>
            <p:spPr>
              <a:xfrm rot="-540000">
                <a:off x="1220" y="2991"/>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71" name="Google Shape;71;p24"/>
              <p:cNvSpPr txBox="1"/>
              <p:nvPr/>
            </p:nvSpPr>
            <p:spPr>
              <a:xfrm rot="-540000">
                <a:off x="1220" y="30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72" name="Google Shape;72;p24"/>
              <p:cNvSpPr txBox="1"/>
              <p:nvPr/>
            </p:nvSpPr>
            <p:spPr>
              <a:xfrm rot="-300000">
                <a:off x="1219" y="304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73" name="Google Shape;73;p24"/>
              <p:cNvSpPr txBox="1"/>
              <p:nvPr/>
            </p:nvSpPr>
            <p:spPr>
              <a:xfrm rot="-1140000">
                <a:off x="1207" y="2843"/>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74" name="Google Shape;74;p24"/>
              <p:cNvSpPr txBox="1"/>
              <p:nvPr/>
            </p:nvSpPr>
            <p:spPr>
              <a:xfrm rot="-1020000">
                <a:off x="1213" y="286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75" name="Google Shape;75;p24"/>
              <p:cNvSpPr txBox="1"/>
              <p:nvPr/>
            </p:nvSpPr>
            <p:spPr>
              <a:xfrm rot="-1020000">
                <a:off x="1216" y="288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76" name="Google Shape;76;p24"/>
              <p:cNvSpPr txBox="1"/>
              <p:nvPr/>
            </p:nvSpPr>
            <p:spPr>
              <a:xfrm rot="-840000">
                <a:off x="1219" y="29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77" name="Google Shape;77;p24"/>
              <p:cNvSpPr txBox="1"/>
              <p:nvPr/>
            </p:nvSpPr>
            <p:spPr>
              <a:xfrm rot="-1560000">
                <a:off x="1165" y="272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78" name="Google Shape;78;p24"/>
              <p:cNvSpPr txBox="1"/>
              <p:nvPr/>
            </p:nvSpPr>
            <p:spPr>
              <a:xfrm rot="-1380000">
                <a:off x="1176" y="2752"/>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79" name="Google Shape;79;p24"/>
              <p:cNvSpPr txBox="1"/>
              <p:nvPr/>
            </p:nvSpPr>
            <p:spPr>
              <a:xfrm rot="-1380000">
                <a:off x="1184" y="277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80" name="Google Shape;80;p24"/>
              <p:cNvSpPr txBox="1"/>
              <p:nvPr/>
            </p:nvSpPr>
            <p:spPr>
              <a:xfrm rot="-1380000">
                <a:off x="1194" y="279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81" name="Google Shape;81;p24"/>
              <p:cNvSpPr txBox="1"/>
              <p:nvPr/>
            </p:nvSpPr>
            <p:spPr>
              <a:xfrm rot="-1980000">
                <a:off x="1101" y="262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82" name="Google Shape;82;p24"/>
              <p:cNvSpPr txBox="1"/>
              <p:nvPr/>
            </p:nvSpPr>
            <p:spPr>
              <a:xfrm rot="-1860000">
                <a:off x="1114" y="264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83" name="Google Shape;83;p24"/>
              <p:cNvSpPr txBox="1"/>
              <p:nvPr/>
            </p:nvSpPr>
            <p:spPr>
              <a:xfrm rot="-1800000">
                <a:off x="1129" y="266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84" name="Google Shape;84;p24"/>
              <p:cNvSpPr txBox="1"/>
              <p:nvPr/>
            </p:nvSpPr>
            <p:spPr>
              <a:xfrm rot="-1800000">
                <a:off x="1142" y="268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85" name="Google Shape;85;p24"/>
              <p:cNvSpPr txBox="1"/>
              <p:nvPr/>
            </p:nvSpPr>
            <p:spPr>
              <a:xfrm rot="-2520000">
                <a:off x="1014" y="253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86" name="Google Shape;86;p24"/>
              <p:cNvSpPr txBox="1"/>
              <p:nvPr/>
            </p:nvSpPr>
            <p:spPr>
              <a:xfrm rot="-2520000">
                <a:off x="1035" y="255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87" name="Google Shape;87;p24"/>
              <p:cNvSpPr txBox="1"/>
              <p:nvPr/>
            </p:nvSpPr>
            <p:spPr>
              <a:xfrm rot="-2520000">
                <a:off x="1050" y="257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88" name="Google Shape;88;p24"/>
              <p:cNvSpPr txBox="1"/>
              <p:nvPr/>
            </p:nvSpPr>
            <p:spPr>
              <a:xfrm rot="-2400000">
                <a:off x="1068" y="2590"/>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89" name="Google Shape;89;p24"/>
              <p:cNvSpPr/>
              <p:nvPr/>
            </p:nvSpPr>
            <p:spPr>
              <a:xfrm>
                <a:off x="486" y="2563"/>
                <a:ext cx="180" cy="151"/>
              </a:xfrm>
              <a:custGeom>
                <a:rect b="b" l="l" r="r" t="t"/>
                <a:pathLst>
                  <a:path extrusionOk="0" h="151" w="180">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90" name="Google Shape;90;p24"/>
              <p:cNvSpPr txBox="1"/>
              <p:nvPr/>
            </p:nvSpPr>
            <p:spPr>
              <a:xfrm rot="6540000">
                <a:off x="-217" y="3138"/>
                <a:ext cx="122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91" name="Google Shape;91;p24"/>
              <p:cNvSpPr txBox="1"/>
              <p:nvPr/>
            </p:nvSpPr>
            <p:spPr>
              <a:xfrm rot="180000">
                <a:off x="4" y="3146"/>
                <a:ext cx="103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92" name="Google Shape;92;p24"/>
              <p:cNvSpPr txBox="1"/>
              <p:nvPr/>
            </p:nvSpPr>
            <p:spPr>
              <a:xfrm rot="-3000000">
                <a:off x="907" y="247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93" name="Google Shape;93;p24"/>
              <p:cNvSpPr txBox="1"/>
              <p:nvPr/>
            </p:nvSpPr>
            <p:spPr>
              <a:xfrm rot="-3000000">
                <a:off x="930" y="2485"/>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94" name="Google Shape;94;p24"/>
              <p:cNvSpPr txBox="1"/>
              <p:nvPr/>
            </p:nvSpPr>
            <p:spPr>
              <a:xfrm rot="-3000000">
                <a:off x="954" y="249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95" name="Google Shape;95;p24"/>
              <p:cNvSpPr txBox="1"/>
              <p:nvPr/>
            </p:nvSpPr>
            <p:spPr>
              <a:xfrm rot="-2700000">
                <a:off x="974" y="2509"/>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96" name="Google Shape;96;p24"/>
              <p:cNvSpPr txBox="1"/>
              <p:nvPr/>
            </p:nvSpPr>
            <p:spPr>
              <a:xfrm rot="-3660000">
                <a:off x="788" y="242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97" name="Google Shape;97;p24"/>
              <p:cNvSpPr txBox="1"/>
              <p:nvPr/>
            </p:nvSpPr>
            <p:spPr>
              <a:xfrm rot="-3660000">
                <a:off x="815" y="243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98" name="Google Shape;98;p24"/>
              <p:cNvSpPr txBox="1"/>
              <p:nvPr/>
            </p:nvSpPr>
            <p:spPr>
              <a:xfrm rot="-3540000">
                <a:off x="837" y="2439"/>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99" name="Google Shape;99;p24"/>
              <p:cNvSpPr txBox="1"/>
              <p:nvPr/>
            </p:nvSpPr>
            <p:spPr>
              <a:xfrm rot="-3240000">
                <a:off x="862" y="245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00" name="Google Shape;100;p24"/>
              <p:cNvSpPr txBox="1"/>
              <p:nvPr/>
            </p:nvSpPr>
            <p:spPr>
              <a:xfrm rot="-4380000">
                <a:off x="649" y="239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01" name="Google Shape;101;p24"/>
              <p:cNvSpPr txBox="1"/>
              <p:nvPr/>
            </p:nvSpPr>
            <p:spPr>
              <a:xfrm rot="-4260000">
                <a:off x="677" y="2401"/>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02" name="Google Shape;102;p24"/>
              <p:cNvSpPr txBox="1"/>
              <p:nvPr/>
            </p:nvSpPr>
            <p:spPr>
              <a:xfrm rot="-4260000">
                <a:off x="708" y="240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03" name="Google Shape;103;p24"/>
              <p:cNvSpPr txBox="1"/>
              <p:nvPr/>
            </p:nvSpPr>
            <p:spPr>
              <a:xfrm rot="-4020000">
                <a:off x="738" y="2409"/>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04" name="Google Shape;104;p24"/>
              <p:cNvSpPr txBox="1"/>
              <p:nvPr/>
            </p:nvSpPr>
            <p:spPr>
              <a:xfrm rot="-4920000">
                <a:off x="503" y="239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05" name="Google Shape;105;p24"/>
              <p:cNvSpPr txBox="1"/>
              <p:nvPr/>
            </p:nvSpPr>
            <p:spPr>
              <a:xfrm rot="-4680000">
                <a:off x="534" y="2391"/>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06" name="Google Shape;106;p24"/>
              <p:cNvSpPr txBox="1"/>
              <p:nvPr/>
            </p:nvSpPr>
            <p:spPr>
              <a:xfrm rot="-4680000">
                <a:off x="563" y="2389"/>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07" name="Google Shape;107;p24"/>
              <p:cNvSpPr txBox="1"/>
              <p:nvPr/>
            </p:nvSpPr>
            <p:spPr>
              <a:xfrm rot="-4620000">
                <a:off x="595" y="2389"/>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08" name="Google Shape;108;p24"/>
              <p:cNvSpPr txBox="1"/>
              <p:nvPr/>
            </p:nvSpPr>
            <p:spPr>
              <a:xfrm rot="-5220000">
                <a:off x="355" y="241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09" name="Google Shape;109;p24"/>
              <p:cNvSpPr txBox="1"/>
              <p:nvPr/>
            </p:nvSpPr>
            <p:spPr>
              <a:xfrm rot="-5400000">
                <a:off x="385" y="240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10" name="Google Shape;110;p24"/>
              <p:cNvSpPr txBox="1"/>
              <p:nvPr/>
            </p:nvSpPr>
            <p:spPr>
              <a:xfrm rot="-5340000">
                <a:off x="419" y="240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11" name="Google Shape;111;p24"/>
              <p:cNvSpPr txBox="1"/>
              <p:nvPr/>
            </p:nvSpPr>
            <p:spPr>
              <a:xfrm rot="-5220000">
                <a:off x="449" y="2399"/>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12" name="Google Shape;112;p24"/>
              <p:cNvSpPr txBox="1"/>
              <p:nvPr/>
            </p:nvSpPr>
            <p:spPr>
              <a:xfrm rot="-6180000">
                <a:off x="206" y="245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13" name="Google Shape;113;p24"/>
              <p:cNvSpPr txBox="1"/>
              <p:nvPr/>
            </p:nvSpPr>
            <p:spPr>
              <a:xfrm rot="-6240000">
                <a:off x="237" y="244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14" name="Google Shape;114;p24"/>
              <p:cNvSpPr txBox="1"/>
              <p:nvPr/>
            </p:nvSpPr>
            <p:spPr>
              <a:xfrm rot="-6120000">
                <a:off x="266" y="243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15" name="Google Shape;115;p24"/>
              <p:cNvSpPr txBox="1"/>
              <p:nvPr/>
            </p:nvSpPr>
            <p:spPr>
              <a:xfrm rot="-5940000">
                <a:off x="293" y="242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16" name="Google Shape;116;p24"/>
              <p:cNvSpPr txBox="1"/>
              <p:nvPr/>
            </p:nvSpPr>
            <p:spPr>
              <a:xfrm rot="-7380000">
                <a:off x="6" y="254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17" name="Google Shape;117;p24"/>
              <p:cNvSpPr txBox="1"/>
              <p:nvPr/>
            </p:nvSpPr>
            <p:spPr>
              <a:xfrm rot="-7200000">
                <a:off x="65" y="2515"/>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18" name="Google Shape;118;p24"/>
              <p:cNvSpPr txBox="1"/>
              <p:nvPr/>
            </p:nvSpPr>
            <p:spPr>
              <a:xfrm rot="-6840000">
                <a:off x="92" y="2501"/>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19" name="Google Shape;119;p24"/>
              <p:cNvSpPr txBox="1"/>
              <p:nvPr/>
            </p:nvSpPr>
            <p:spPr>
              <a:xfrm rot="-6840000">
                <a:off x="119" y="2491"/>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20" name="Google Shape;120;p24"/>
              <p:cNvSpPr txBox="1"/>
              <p:nvPr/>
            </p:nvSpPr>
            <p:spPr>
              <a:xfrm rot="-6480000">
                <a:off x="150" y="247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21" name="Google Shape;121;p24"/>
              <p:cNvSpPr txBox="1"/>
              <p:nvPr/>
            </p:nvSpPr>
            <p:spPr>
              <a:xfrm rot="-1920000">
                <a:off x="0" y="336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22" name="Google Shape;122;p24"/>
              <p:cNvSpPr txBox="1"/>
              <p:nvPr/>
            </p:nvSpPr>
            <p:spPr>
              <a:xfrm rot="3240000">
                <a:off x="511" y="347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23" name="Google Shape;123;p24"/>
              <p:cNvSpPr txBox="1"/>
              <p:nvPr/>
            </p:nvSpPr>
            <p:spPr>
              <a:xfrm rot="3240000">
                <a:off x="35" y="279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24" name="Google Shape;124;p24"/>
              <p:cNvSpPr txBox="1"/>
              <p:nvPr/>
            </p:nvSpPr>
            <p:spPr>
              <a:xfrm rot="-1920000">
                <a:off x="700" y="2851"/>
                <a:ext cx="31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25" name="Google Shape;125;p24"/>
              <p:cNvSpPr txBox="1"/>
              <p:nvPr/>
            </p:nvSpPr>
            <p:spPr>
              <a:xfrm rot="5880000">
                <a:off x="200" y="3915"/>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26" name="Google Shape;126;p24"/>
              <p:cNvSpPr txBox="1"/>
              <p:nvPr/>
            </p:nvSpPr>
            <p:spPr>
              <a:xfrm rot="6660000">
                <a:off x="45" y="3915"/>
                <a:ext cx="144"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27" name="Google Shape;127;p24"/>
              <p:cNvSpPr txBox="1"/>
              <p:nvPr/>
            </p:nvSpPr>
            <p:spPr>
              <a:xfrm rot="5220000">
                <a:off x="361" y="389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28" name="Google Shape;128;p24"/>
              <p:cNvSpPr txBox="1"/>
              <p:nvPr/>
            </p:nvSpPr>
            <p:spPr>
              <a:xfrm rot="4500000">
                <a:off x="522" y="3847"/>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29" name="Google Shape;129;p24"/>
              <p:cNvSpPr txBox="1"/>
              <p:nvPr/>
            </p:nvSpPr>
            <p:spPr>
              <a:xfrm rot="3780000">
                <a:off x="670" y="377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0" name="Google Shape;130;p24"/>
              <p:cNvSpPr txBox="1"/>
              <p:nvPr/>
            </p:nvSpPr>
            <p:spPr>
              <a:xfrm rot="3060000">
                <a:off x="813" y="368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1" name="Google Shape;131;p24"/>
              <p:cNvSpPr txBox="1"/>
              <p:nvPr/>
            </p:nvSpPr>
            <p:spPr>
              <a:xfrm rot="2040000">
                <a:off x="938" y="3582"/>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2" name="Google Shape;132;p24"/>
              <p:cNvSpPr txBox="1"/>
              <p:nvPr/>
            </p:nvSpPr>
            <p:spPr>
              <a:xfrm rot="-7200000">
                <a:off x="-18" y="2506"/>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3" name="Google Shape;133;p24"/>
              <p:cNvSpPr txBox="1"/>
              <p:nvPr/>
            </p:nvSpPr>
            <p:spPr>
              <a:xfrm rot="-6420000">
                <a:off x="136" y="243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4" name="Google Shape;134;p24"/>
              <p:cNvSpPr txBox="1"/>
              <p:nvPr/>
            </p:nvSpPr>
            <p:spPr>
              <a:xfrm rot="-4980000">
                <a:off x="447" y="2364"/>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5" name="Google Shape;135;p24"/>
              <p:cNvSpPr txBox="1"/>
              <p:nvPr/>
            </p:nvSpPr>
            <p:spPr>
              <a:xfrm rot="-4320000">
                <a:off x="597" y="2360"/>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6" name="Google Shape;136;p24"/>
              <p:cNvSpPr txBox="1"/>
              <p:nvPr/>
            </p:nvSpPr>
            <p:spPr>
              <a:xfrm rot="-3720000">
                <a:off x="739" y="2385"/>
                <a:ext cx="15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7" name="Google Shape;137;p24"/>
              <p:cNvSpPr txBox="1"/>
              <p:nvPr/>
            </p:nvSpPr>
            <p:spPr>
              <a:xfrm rot="-3240000">
                <a:off x="869" y="2429"/>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8" name="Google Shape;138;p24"/>
              <p:cNvSpPr txBox="1"/>
              <p:nvPr/>
            </p:nvSpPr>
            <p:spPr>
              <a:xfrm rot="-2640000">
                <a:off x="984" y="2497"/>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39" name="Google Shape;139;p24"/>
              <p:cNvSpPr txBox="1"/>
              <p:nvPr/>
            </p:nvSpPr>
            <p:spPr>
              <a:xfrm rot="-2220000">
                <a:off x="1075" y="2585"/>
                <a:ext cx="17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0" name="Google Shape;140;p24"/>
              <p:cNvSpPr txBox="1"/>
              <p:nvPr/>
            </p:nvSpPr>
            <p:spPr>
              <a:xfrm rot="-1740000">
                <a:off x="1147" y="2688"/>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1" name="Google Shape;141;p24"/>
              <p:cNvSpPr txBox="1"/>
              <p:nvPr/>
            </p:nvSpPr>
            <p:spPr>
              <a:xfrm rot="-1200000">
                <a:off x="1198" y="2805"/>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2" name="Google Shape;142;p24"/>
              <p:cNvSpPr txBox="1"/>
              <p:nvPr/>
            </p:nvSpPr>
            <p:spPr>
              <a:xfrm rot="-780000">
                <a:off x="1218" y="29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3" name="Google Shape;143;p24"/>
              <p:cNvSpPr txBox="1"/>
              <p:nvPr/>
            </p:nvSpPr>
            <p:spPr>
              <a:xfrm rot="-300000">
                <a:off x="1213" y="3066"/>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4" name="Google Shape;144;p24"/>
              <p:cNvSpPr txBox="1"/>
              <p:nvPr/>
            </p:nvSpPr>
            <p:spPr>
              <a:xfrm rot="660000">
                <a:off x="1126" y="3337"/>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5" name="Google Shape;145;p24"/>
              <p:cNvSpPr txBox="1"/>
              <p:nvPr/>
            </p:nvSpPr>
            <p:spPr>
              <a:xfrm rot="1500000">
                <a:off x="1041" y="3465"/>
                <a:ext cx="14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6" name="Google Shape;146;p24"/>
              <p:cNvSpPr/>
              <p:nvPr/>
            </p:nvSpPr>
            <p:spPr>
              <a:xfrm>
                <a:off x="850" y="3136"/>
                <a:ext cx="204" cy="120"/>
              </a:xfrm>
              <a:custGeom>
                <a:rect b="b" l="l" r="r" t="t"/>
                <a:pathLst>
                  <a:path extrusionOk="0" h="120" w="204">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7" name="Google Shape;147;p24"/>
              <p:cNvSpPr/>
              <p:nvPr/>
            </p:nvSpPr>
            <p:spPr>
              <a:xfrm>
                <a:off x="19" y="2722"/>
                <a:ext cx="90" cy="78"/>
              </a:xfrm>
              <a:custGeom>
                <a:rect b="b" l="l" r="r" t="t"/>
                <a:pathLst>
                  <a:path extrusionOk="0" h="78" w="90">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8" name="Google Shape;148;p24"/>
              <p:cNvSpPr/>
              <p:nvPr/>
            </p:nvSpPr>
            <p:spPr>
              <a:xfrm>
                <a:off x="97" y="2651"/>
                <a:ext cx="101" cy="89"/>
              </a:xfrm>
              <a:custGeom>
                <a:rect b="b" l="l" r="r" t="t"/>
                <a:pathLst>
                  <a:path extrusionOk="0" h="89" w="101">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49" name="Google Shape;149;p24"/>
              <p:cNvSpPr/>
              <p:nvPr/>
            </p:nvSpPr>
            <p:spPr>
              <a:xfrm>
                <a:off x="677" y="3502"/>
                <a:ext cx="83" cy="78"/>
              </a:xfrm>
              <a:custGeom>
                <a:rect b="b" l="l" r="r" t="t"/>
                <a:pathLst>
                  <a:path extrusionOk="0" h="78" w="83">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0" name="Google Shape;150;p24"/>
              <p:cNvSpPr/>
              <p:nvPr/>
            </p:nvSpPr>
            <p:spPr>
              <a:xfrm>
                <a:off x="940" y="2782"/>
                <a:ext cx="90" cy="72"/>
              </a:xfrm>
              <a:custGeom>
                <a:rect b="b" l="l" r="r" t="t"/>
                <a:pathLst>
                  <a:path extrusionOk="0" h="72" w="90">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1" name="Google Shape;151;p24"/>
              <p:cNvSpPr/>
              <p:nvPr/>
            </p:nvSpPr>
            <p:spPr>
              <a:xfrm>
                <a:off x="898" y="2716"/>
                <a:ext cx="90" cy="84"/>
              </a:xfrm>
              <a:custGeom>
                <a:rect b="b" l="l" r="r" t="t"/>
                <a:pathLst>
                  <a:path extrusionOk="0" h="84" w="90">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2" name="Google Shape;152;p24"/>
              <p:cNvSpPr/>
              <p:nvPr/>
            </p:nvSpPr>
            <p:spPr>
              <a:xfrm>
                <a:off x="7" y="3837"/>
                <a:ext cx="6" cy="12"/>
              </a:xfrm>
              <a:custGeom>
                <a:rect b="b" l="l" r="r" t="t"/>
                <a:pathLst>
                  <a:path extrusionOk="0" h="12" w="6">
                    <a:moveTo>
                      <a:pt x="6" y="0"/>
                    </a:moveTo>
                    <a:lnTo>
                      <a:pt x="6" y="0"/>
                    </a:lnTo>
                    <a:lnTo>
                      <a:pt x="0" y="0"/>
                    </a:lnTo>
                    <a:lnTo>
                      <a:pt x="0" y="12"/>
                    </a:lnTo>
                    <a:lnTo>
                      <a:pt x="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3" name="Google Shape;153;p24"/>
              <p:cNvSpPr/>
              <p:nvPr/>
            </p:nvSpPr>
            <p:spPr>
              <a:xfrm>
                <a:off x="7" y="2555"/>
                <a:ext cx="30" cy="48"/>
              </a:xfrm>
              <a:custGeom>
                <a:rect b="b" l="l" r="r" t="t"/>
                <a:pathLst>
                  <a:path extrusionOk="0" h="48" w="30">
                    <a:moveTo>
                      <a:pt x="18" y="48"/>
                    </a:moveTo>
                    <a:lnTo>
                      <a:pt x="18" y="48"/>
                    </a:lnTo>
                    <a:lnTo>
                      <a:pt x="30" y="42"/>
                    </a:lnTo>
                    <a:lnTo>
                      <a:pt x="0" y="0"/>
                    </a:lnTo>
                    <a:lnTo>
                      <a:pt x="0" y="24"/>
                    </a:lnTo>
                    <a:lnTo>
                      <a:pt x="18" y="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4" name="Google Shape;154;p24"/>
              <p:cNvSpPr/>
              <p:nvPr/>
            </p:nvSpPr>
            <p:spPr>
              <a:xfrm>
                <a:off x="7" y="3843"/>
                <a:ext cx="36" cy="66"/>
              </a:xfrm>
              <a:custGeom>
                <a:rect b="b" l="l" r="r" t="t"/>
                <a:pathLst>
                  <a:path extrusionOk="0" h="66" w="36">
                    <a:moveTo>
                      <a:pt x="36" y="0"/>
                    </a:moveTo>
                    <a:lnTo>
                      <a:pt x="24" y="0"/>
                    </a:lnTo>
                    <a:lnTo>
                      <a:pt x="0" y="36"/>
                    </a:lnTo>
                    <a:lnTo>
                      <a:pt x="0" y="66"/>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5" name="Google Shape;155;p24"/>
              <p:cNvSpPr txBox="1"/>
              <p:nvPr/>
            </p:nvSpPr>
            <p:spPr>
              <a:xfrm rot="240000">
                <a:off x="1177" y="3201"/>
                <a:ext cx="16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6" name="Google Shape;156;p24"/>
              <p:cNvSpPr txBox="1"/>
              <p:nvPr/>
            </p:nvSpPr>
            <p:spPr>
              <a:xfrm rot="-5640000">
                <a:off x="290" y="2386"/>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7" name="Google Shape;157;p24"/>
              <p:cNvSpPr/>
              <p:nvPr/>
            </p:nvSpPr>
            <p:spPr>
              <a:xfrm>
                <a:off x="139" y="3573"/>
                <a:ext cx="144" cy="154"/>
              </a:xfrm>
              <a:custGeom>
                <a:rect b="b" l="l" r="r" t="t"/>
                <a:pathLst>
                  <a:path extrusionOk="0" h="154" w="14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8" name="Google Shape;158;p24"/>
              <p:cNvSpPr/>
              <p:nvPr/>
            </p:nvSpPr>
            <p:spPr>
              <a:xfrm rot="-2880000">
                <a:off x="618" y="3550"/>
                <a:ext cx="68" cy="69"/>
              </a:xfrm>
              <a:custGeom>
                <a:rect b="b" l="l" r="r" t="t"/>
                <a:pathLst>
                  <a:path extrusionOk="0" h="154" w="14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59" name="Google Shape;159;p24"/>
              <p:cNvSpPr/>
              <p:nvPr/>
            </p:nvSpPr>
            <p:spPr>
              <a:xfrm>
                <a:off x="235" y="2503"/>
                <a:ext cx="348" cy="1272"/>
              </a:xfrm>
              <a:custGeom>
                <a:rect b="b" l="l" r="r" t="t"/>
                <a:pathLst>
                  <a:path extrusionOk="0" h="1272" w="348">
                    <a:moveTo>
                      <a:pt x="0" y="0"/>
                    </a:moveTo>
                    <a:lnTo>
                      <a:pt x="287" y="582"/>
                    </a:lnTo>
                    <a:lnTo>
                      <a:pt x="348" y="1272"/>
                    </a:lnTo>
                    <a:lnTo>
                      <a:pt x="54" y="676"/>
                    </a:lnTo>
                    <a:lnTo>
                      <a:pt x="0" y="0"/>
                    </a:lnTo>
                    <a:close/>
                  </a:path>
                </a:pathLst>
              </a:custGeom>
              <a:gradFill>
                <a:gsLst>
                  <a:gs pos="0">
                    <a:schemeClr val="dk1"/>
                  </a:gs>
                  <a:gs pos="100000">
                    <a:srgbClr val="585A68"/>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60" name="Google Shape;160;p24"/>
              <p:cNvSpPr/>
              <p:nvPr/>
            </p:nvSpPr>
            <p:spPr>
              <a:xfrm rot="-1740000">
                <a:off x="296" y="3047"/>
                <a:ext cx="221" cy="174"/>
              </a:xfrm>
              <a:prstGeom prst="ellipse">
                <a:avLst/>
              </a:prstGeom>
              <a:gradFill>
                <a:gsLst>
                  <a:gs pos="0">
                    <a:srgbClr val="535561"/>
                  </a:gs>
                  <a:gs pos="50000">
                    <a:schemeClr val="dk1"/>
                  </a:gs>
                  <a:gs pos="100000">
                    <a:srgbClr val="53556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grpSp>
      </p:grpSp>
      <p:sp>
        <p:nvSpPr>
          <p:cNvPr id="161" name="Google Shape;161;p24"/>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162" name="Google Shape;162;p24"/>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Arial"/>
              <a:buChar char="►"/>
              <a:defRPr b="0" i="0" sz="3200" u="none" cap="none" strike="noStrike">
                <a:solidFill>
                  <a:schemeClr val="lt1"/>
                </a:solidFill>
                <a:latin typeface="Tahoma"/>
                <a:ea typeface="Tahoma"/>
                <a:cs typeface="Tahoma"/>
                <a:sym typeface="Tahoma"/>
              </a:defRPr>
            </a:lvl1pPr>
            <a:lvl2pPr indent="-406400" lvl="1" marL="914400" marR="0" rtl="0" algn="l">
              <a:spcBef>
                <a:spcPts val="560"/>
              </a:spcBef>
              <a:spcAft>
                <a:spcPts val="0"/>
              </a:spcAft>
              <a:buClr>
                <a:schemeClr val="folHlink"/>
              </a:buClr>
              <a:buSzPts val="2800"/>
              <a:buFont typeface="Noto Sans Symbols"/>
              <a:buChar char="▪"/>
              <a:defRPr b="0" i="0" sz="2800" u="none" cap="none" strike="noStrike">
                <a:solidFill>
                  <a:schemeClr val="lt1"/>
                </a:solidFill>
                <a:latin typeface="Tahoma"/>
                <a:ea typeface="Tahoma"/>
                <a:cs typeface="Tahoma"/>
                <a:sym typeface="Tahoma"/>
              </a:defRPr>
            </a:lvl2pPr>
            <a:lvl3pPr indent="-350519" lvl="2" marL="1371600" marR="0" rtl="0" algn="l">
              <a:spcBef>
                <a:spcPts val="480"/>
              </a:spcBef>
              <a:spcAft>
                <a:spcPts val="0"/>
              </a:spcAft>
              <a:buClr>
                <a:schemeClr val="hlink"/>
              </a:buClr>
              <a:buSzPts val="1920"/>
              <a:buFont typeface="Arial"/>
              <a:buChar char="►"/>
              <a:defRPr b="0" i="0" sz="2400" u="none" cap="none" strike="noStrike">
                <a:solidFill>
                  <a:schemeClr val="lt1"/>
                </a:solidFill>
                <a:latin typeface="Tahoma"/>
                <a:ea typeface="Tahoma"/>
                <a:cs typeface="Tahoma"/>
                <a:sym typeface="Tahoma"/>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lt1"/>
                </a:solidFill>
                <a:latin typeface="Tahoma"/>
                <a:ea typeface="Tahoma"/>
                <a:cs typeface="Tahoma"/>
                <a:sym typeface="Tahoma"/>
              </a:defRPr>
            </a:lvl4pPr>
            <a:lvl5pPr indent="-330200" lvl="4" marL="22860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5pPr>
            <a:lvl6pPr indent="-330200" lvl="5" marL="27432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6pPr>
            <a:lvl7pPr indent="-330200" lvl="6" marL="32004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7pPr>
            <a:lvl8pPr indent="-330200" lvl="7" marL="36576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8pPr>
            <a:lvl9pPr indent="-330200" lvl="8" marL="41148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9pPr>
          </a:lstStyle>
          <a:p/>
        </p:txBody>
      </p:sp>
      <p:sp>
        <p:nvSpPr>
          <p:cNvPr id="163" name="Google Shape;163;p24"/>
          <p:cNvSpPr txBox="1"/>
          <p:nvPr>
            <p:ph idx="10" type="dt"/>
          </p:nvPr>
        </p:nvSpPr>
        <p:spPr>
          <a:xfrm>
            <a:off x="304800" y="6248400"/>
            <a:ext cx="2286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9pPr>
          </a:lstStyle>
          <a:p/>
        </p:txBody>
      </p:sp>
      <p:sp>
        <p:nvSpPr>
          <p:cNvPr id="164" name="Google Shape;164;p2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9pPr>
          </a:lstStyle>
          <a:p/>
        </p:txBody>
      </p:sp>
      <p:sp>
        <p:nvSpPr>
          <p:cNvPr id="165" name="Google Shape;165;p24"/>
          <p:cNvSpPr txBox="1"/>
          <p:nvPr>
            <p:ph idx="12" type="sldNum"/>
          </p:nvPr>
        </p:nvSpPr>
        <p:spPr>
          <a:xfrm>
            <a:off x="6553200" y="6248400"/>
            <a:ext cx="2286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1pPr>
            <a:lvl2pPr indent="0" lvl="1"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2pPr>
            <a:lvl3pPr indent="0" lvl="2"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3pPr>
            <a:lvl4pPr indent="0" lvl="3"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4pPr>
            <a:lvl5pPr indent="0" lvl="4"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5pPr>
            <a:lvl6pPr indent="0" lvl="5"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6pPr>
            <a:lvl7pPr indent="0" lvl="6"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7pPr>
            <a:lvl8pPr indent="0" lvl="7"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8pPr>
            <a:lvl9pPr indent="0" lvl="8" marL="0" marR="0" rtl="0" algn="r">
              <a:lnSpc>
                <a:spcPct val="100000"/>
              </a:lnSpc>
              <a:spcBef>
                <a:spcPts val="0"/>
              </a:spcBef>
              <a:spcAft>
                <a:spcPts val="0"/>
              </a:spcAft>
              <a:buClr>
                <a:schemeClr val="lt1"/>
              </a:buClr>
              <a:buSzPts val="1000"/>
              <a:buFont typeface="Tahoma"/>
              <a:buNone/>
              <a:defRPr b="0" i="0" sz="1000" u="none">
                <a:solidFill>
                  <a:schemeClr val="lt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rgbClr val="525462"/>
            </a:gs>
          </a:gsLst>
          <a:lin ang="5400000" scaled="0"/>
        </a:gradFill>
      </p:bgPr>
    </p:bg>
    <p:spTree>
      <p:nvGrpSpPr>
        <p:cNvPr id="172" name="Shape 172"/>
        <p:cNvGrpSpPr/>
        <p:nvPr/>
      </p:nvGrpSpPr>
      <p:grpSpPr>
        <a:xfrm>
          <a:off x="0" y="0"/>
          <a:ext cx="0" cy="0"/>
          <a:chOff x="0" y="0"/>
          <a:chExt cx="0" cy="0"/>
        </a:xfrm>
      </p:grpSpPr>
      <p:grpSp>
        <p:nvGrpSpPr>
          <p:cNvPr id="173" name="Google Shape;173;p26"/>
          <p:cNvGrpSpPr/>
          <p:nvPr/>
        </p:nvGrpSpPr>
        <p:grpSpPr>
          <a:xfrm>
            <a:off x="3998" y="1422400"/>
            <a:ext cx="9143177" cy="5435600"/>
            <a:chOff x="3" y="896"/>
            <a:chExt cx="5759" cy="3424"/>
          </a:xfrm>
        </p:grpSpPr>
        <p:grpSp>
          <p:nvGrpSpPr>
            <p:cNvPr id="174" name="Google Shape;174;p26"/>
            <p:cNvGrpSpPr/>
            <p:nvPr/>
          </p:nvGrpSpPr>
          <p:grpSpPr>
            <a:xfrm>
              <a:off x="20" y="896"/>
              <a:ext cx="5742" cy="3424"/>
              <a:chOff x="20" y="896"/>
              <a:chExt cx="5742" cy="3424"/>
            </a:xfrm>
          </p:grpSpPr>
          <p:sp>
            <p:nvSpPr>
              <p:cNvPr id="175" name="Google Shape;175;p26"/>
              <p:cNvSpPr/>
              <p:nvPr/>
            </p:nvSpPr>
            <p:spPr>
              <a:xfrm>
                <a:off x="1399" y="1116"/>
                <a:ext cx="2815" cy="2110"/>
              </a:xfrm>
              <a:custGeom>
                <a:rect b="b" l="l" r="r" t="t"/>
                <a:pathLst>
                  <a:path extrusionOk="0" h="2110" w="2815">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76" name="Google Shape;176;p26"/>
              <p:cNvSpPr/>
              <p:nvPr/>
            </p:nvSpPr>
            <p:spPr>
              <a:xfrm>
                <a:off x="672" y="1116"/>
                <a:ext cx="3966" cy="2366"/>
              </a:xfrm>
              <a:custGeom>
                <a:rect b="b" l="l" r="r" t="t"/>
                <a:pathLst>
                  <a:path extrusionOk="0" h="2366" w="39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77" name="Google Shape;177;p26"/>
              <p:cNvSpPr/>
              <p:nvPr/>
            </p:nvSpPr>
            <p:spPr>
              <a:xfrm>
                <a:off x="20" y="1069"/>
                <a:ext cx="5732" cy="3107"/>
              </a:xfrm>
              <a:custGeom>
                <a:rect b="b" l="l" r="r" t="t"/>
                <a:pathLst>
                  <a:path extrusionOk="0" h="3107" w="5732">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78" name="Google Shape;178;p26"/>
              <p:cNvSpPr/>
              <p:nvPr/>
            </p:nvSpPr>
            <p:spPr>
              <a:xfrm>
                <a:off x="242" y="1145"/>
                <a:ext cx="5512" cy="2760"/>
              </a:xfrm>
              <a:custGeom>
                <a:rect b="b" l="l" r="r" t="t"/>
                <a:pathLst>
                  <a:path extrusionOk="0" h="2760" w="5512">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79" name="Google Shape;179;p26"/>
              <p:cNvSpPr/>
              <p:nvPr/>
            </p:nvSpPr>
            <p:spPr>
              <a:xfrm>
                <a:off x="4840" y="984"/>
                <a:ext cx="790" cy="1189"/>
              </a:xfrm>
              <a:custGeom>
                <a:rect b="b" l="l" r="r" t="t"/>
                <a:pathLst>
                  <a:path extrusionOk="0" h="1189" w="790">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80" name="Google Shape;180;p26"/>
              <p:cNvSpPr/>
              <p:nvPr/>
            </p:nvSpPr>
            <p:spPr>
              <a:xfrm>
                <a:off x="5173" y="896"/>
                <a:ext cx="579" cy="1117"/>
              </a:xfrm>
              <a:custGeom>
                <a:rect b="b" l="l" r="r" t="t"/>
                <a:pathLst>
                  <a:path extrusionOk="0" h="1117" w="579">
                    <a:moveTo>
                      <a:pt x="0" y="0"/>
                    </a:moveTo>
                    <a:lnTo>
                      <a:pt x="128" y="328"/>
                    </a:lnTo>
                    <a:lnTo>
                      <a:pt x="9" y="659"/>
                    </a:lnTo>
                    <a:lnTo>
                      <a:pt x="40" y="763"/>
                    </a:lnTo>
                    <a:lnTo>
                      <a:pt x="234" y="739"/>
                    </a:lnTo>
                    <a:lnTo>
                      <a:pt x="344" y="1055"/>
                    </a:lnTo>
                    <a:lnTo>
                      <a:pt x="579" y="1117"/>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81" name="Google Shape;181;p26"/>
              <p:cNvSpPr/>
              <p:nvPr/>
            </p:nvSpPr>
            <p:spPr>
              <a:xfrm>
                <a:off x="3291" y="968"/>
                <a:ext cx="2471" cy="2396"/>
              </a:xfrm>
              <a:custGeom>
                <a:rect b="b" l="l" r="r" t="t"/>
                <a:pathLst>
                  <a:path extrusionOk="0" h="2396" w="2471">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82" name="Google Shape;182;p26"/>
              <p:cNvSpPr/>
              <p:nvPr/>
            </p:nvSpPr>
            <p:spPr>
              <a:xfrm>
                <a:off x="2366" y="1067"/>
                <a:ext cx="1399" cy="1349"/>
              </a:xfrm>
              <a:custGeom>
                <a:rect b="b" l="l" r="r" t="t"/>
                <a:pathLst>
                  <a:path extrusionOk="0" h="1349" w="139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83" name="Google Shape;183;p26"/>
              <p:cNvSpPr/>
              <p:nvPr/>
            </p:nvSpPr>
            <p:spPr>
              <a:xfrm>
                <a:off x="4275" y="2031"/>
                <a:ext cx="1256" cy="810"/>
              </a:xfrm>
              <a:custGeom>
                <a:rect b="b" l="l" r="r" t="t"/>
                <a:pathLst>
                  <a:path extrusionOk="0" h="810" w="1256">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84" name="Google Shape;184;p26"/>
              <p:cNvSpPr/>
              <p:nvPr/>
            </p:nvSpPr>
            <p:spPr>
              <a:xfrm>
                <a:off x="2914" y="3476"/>
                <a:ext cx="2848" cy="788"/>
              </a:xfrm>
              <a:custGeom>
                <a:rect b="b" l="l" r="r" t="t"/>
                <a:pathLst>
                  <a:path extrusionOk="0" h="788" w="284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85" name="Google Shape;185;p26"/>
              <p:cNvSpPr/>
              <p:nvPr/>
            </p:nvSpPr>
            <p:spPr>
              <a:xfrm>
                <a:off x="5443" y="922"/>
                <a:ext cx="319" cy="854"/>
              </a:xfrm>
              <a:custGeom>
                <a:rect b="b" l="l" r="r" t="t"/>
                <a:pathLst>
                  <a:path extrusionOk="0" h="854" w="319">
                    <a:moveTo>
                      <a:pt x="0" y="0"/>
                    </a:moveTo>
                    <a:lnTo>
                      <a:pt x="106" y="313"/>
                    </a:lnTo>
                    <a:lnTo>
                      <a:pt x="106" y="634"/>
                    </a:lnTo>
                    <a:lnTo>
                      <a:pt x="268" y="854"/>
                    </a:lnTo>
                    <a:lnTo>
                      <a:pt x="278" y="577"/>
                    </a:lnTo>
                    <a:lnTo>
                      <a:pt x="238" y="400"/>
                    </a:lnTo>
                    <a:lnTo>
                      <a:pt x="319" y="240"/>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86" name="Google Shape;186;p26"/>
              <p:cNvSpPr/>
              <p:nvPr/>
            </p:nvSpPr>
            <p:spPr>
              <a:xfrm>
                <a:off x="4954" y="3568"/>
                <a:ext cx="646" cy="392"/>
              </a:xfrm>
              <a:custGeom>
                <a:rect b="b" l="l" r="r" t="t"/>
                <a:pathLst>
                  <a:path extrusionOk="0" h="392" w="646">
                    <a:moveTo>
                      <a:pt x="504" y="0"/>
                    </a:moveTo>
                    <a:lnTo>
                      <a:pt x="320" y="61"/>
                    </a:lnTo>
                    <a:lnTo>
                      <a:pt x="238" y="109"/>
                    </a:lnTo>
                    <a:lnTo>
                      <a:pt x="144" y="216"/>
                    </a:lnTo>
                    <a:lnTo>
                      <a:pt x="0" y="392"/>
                    </a:lnTo>
                    <a:lnTo>
                      <a:pt x="360" y="263"/>
                    </a:lnTo>
                    <a:lnTo>
                      <a:pt x="432" y="182"/>
                    </a:lnTo>
                    <a:lnTo>
                      <a:pt x="646" y="142"/>
                    </a:lnTo>
                    <a:lnTo>
                      <a:pt x="504" y="0"/>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87" name="Google Shape;187;p26"/>
              <p:cNvSpPr/>
              <p:nvPr/>
            </p:nvSpPr>
            <p:spPr>
              <a:xfrm>
                <a:off x="50" y="2400"/>
                <a:ext cx="2736" cy="1920"/>
              </a:xfrm>
              <a:custGeom>
                <a:rect b="b" l="l" r="r" t="t"/>
                <a:pathLst>
                  <a:path extrusionOk="0" h="1920" w="2736">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grpSp>
        <p:grpSp>
          <p:nvGrpSpPr>
            <p:cNvPr id="188" name="Google Shape;188;p26"/>
            <p:cNvGrpSpPr/>
            <p:nvPr/>
          </p:nvGrpSpPr>
          <p:grpSpPr>
            <a:xfrm>
              <a:off x="3" y="2293"/>
              <a:ext cx="1382" cy="1698"/>
              <a:chOff x="3" y="2293"/>
              <a:chExt cx="1382" cy="1698"/>
            </a:xfrm>
          </p:grpSpPr>
          <p:sp>
            <p:nvSpPr>
              <p:cNvPr id="189" name="Google Shape;189;p26"/>
              <p:cNvSpPr txBox="1"/>
              <p:nvPr/>
            </p:nvSpPr>
            <p:spPr>
              <a:xfrm rot="6780000">
                <a:off x="63" y="3881"/>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0" name="Google Shape;190;p26"/>
              <p:cNvSpPr txBox="1"/>
              <p:nvPr/>
            </p:nvSpPr>
            <p:spPr>
              <a:xfrm rot="6780000">
                <a:off x="33" y="3879"/>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1" name="Google Shape;191;p26"/>
              <p:cNvSpPr txBox="1"/>
              <p:nvPr/>
            </p:nvSpPr>
            <p:spPr>
              <a:xfrm rot="6780000">
                <a:off x="7" y="387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2" name="Google Shape;192;p26"/>
              <p:cNvSpPr txBox="1"/>
              <p:nvPr/>
            </p:nvSpPr>
            <p:spPr>
              <a:xfrm rot="5940000">
                <a:off x="209" y="388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3" name="Google Shape;193;p26"/>
              <p:cNvSpPr txBox="1"/>
              <p:nvPr/>
            </p:nvSpPr>
            <p:spPr>
              <a:xfrm rot="5940000">
                <a:off x="183" y="38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4" name="Google Shape;194;p26"/>
              <p:cNvSpPr txBox="1"/>
              <p:nvPr/>
            </p:nvSpPr>
            <p:spPr>
              <a:xfrm rot="6240000">
                <a:off x="153" y="38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5" name="Google Shape;195;p26"/>
              <p:cNvSpPr txBox="1"/>
              <p:nvPr/>
            </p:nvSpPr>
            <p:spPr>
              <a:xfrm rot="6180000">
                <a:off x="123" y="388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6" name="Google Shape;196;p26"/>
              <p:cNvSpPr txBox="1"/>
              <p:nvPr/>
            </p:nvSpPr>
            <p:spPr>
              <a:xfrm rot="5340000">
                <a:off x="363" y="386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7" name="Google Shape;197;p26"/>
              <p:cNvSpPr txBox="1"/>
              <p:nvPr/>
            </p:nvSpPr>
            <p:spPr>
              <a:xfrm rot="5340000">
                <a:off x="333" y="3871"/>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8" name="Google Shape;198;p26"/>
              <p:cNvSpPr txBox="1"/>
              <p:nvPr/>
            </p:nvSpPr>
            <p:spPr>
              <a:xfrm rot="5580000">
                <a:off x="303" y="387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199" name="Google Shape;199;p26"/>
              <p:cNvSpPr txBox="1"/>
              <p:nvPr/>
            </p:nvSpPr>
            <p:spPr>
              <a:xfrm rot="5700000">
                <a:off x="271" y="3881"/>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0" name="Google Shape;200;p26"/>
              <p:cNvSpPr txBox="1"/>
              <p:nvPr/>
            </p:nvSpPr>
            <p:spPr>
              <a:xfrm rot="4680000">
                <a:off x="517" y="382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1" name="Google Shape;201;p26"/>
              <p:cNvSpPr txBox="1"/>
              <p:nvPr/>
            </p:nvSpPr>
            <p:spPr>
              <a:xfrm rot="4920000">
                <a:off x="486" y="3833"/>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2" name="Google Shape;202;p26"/>
              <p:cNvSpPr txBox="1"/>
              <p:nvPr/>
            </p:nvSpPr>
            <p:spPr>
              <a:xfrm rot="4920000">
                <a:off x="456" y="384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3" name="Google Shape;203;p26"/>
              <p:cNvSpPr txBox="1"/>
              <p:nvPr/>
            </p:nvSpPr>
            <p:spPr>
              <a:xfrm rot="5040000">
                <a:off x="427" y="3849"/>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4" name="Google Shape;204;p26"/>
              <p:cNvSpPr txBox="1"/>
              <p:nvPr/>
            </p:nvSpPr>
            <p:spPr>
              <a:xfrm rot="3780000">
                <a:off x="664" y="3761"/>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5" name="Google Shape;205;p26"/>
              <p:cNvSpPr txBox="1"/>
              <p:nvPr/>
            </p:nvSpPr>
            <p:spPr>
              <a:xfrm rot="3780000">
                <a:off x="634" y="3779"/>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6" name="Google Shape;206;p26"/>
              <p:cNvSpPr txBox="1"/>
              <p:nvPr/>
            </p:nvSpPr>
            <p:spPr>
              <a:xfrm rot="4080000">
                <a:off x="606" y="3789"/>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7" name="Google Shape;207;p26"/>
              <p:cNvSpPr txBox="1"/>
              <p:nvPr/>
            </p:nvSpPr>
            <p:spPr>
              <a:xfrm rot="4320000">
                <a:off x="575" y="3803"/>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8" name="Google Shape;208;p26"/>
              <p:cNvSpPr txBox="1"/>
              <p:nvPr/>
            </p:nvSpPr>
            <p:spPr>
              <a:xfrm rot="3360000">
                <a:off x="800" y="3681"/>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09" name="Google Shape;209;p26"/>
              <p:cNvSpPr txBox="1"/>
              <p:nvPr/>
            </p:nvSpPr>
            <p:spPr>
              <a:xfrm rot="3360000">
                <a:off x="772" y="369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0" name="Google Shape;210;p26"/>
              <p:cNvSpPr txBox="1"/>
              <p:nvPr/>
            </p:nvSpPr>
            <p:spPr>
              <a:xfrm rot="3360000">
                <a:off x="746" y="3715"/>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1" name="Google Shape;211;p26"/>
              <p:cNvSpPr txBox="1"/>
              <p:nvPr/>
            </p:nvSpPr>
            <p:spPr>
              <a:xfrm rot="3780000">
                <a:off x="717" y="3733"/>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2" name="Google Shape;212;p26"/>
              <p:cNvSpPr txBox="1"/>
              <p:nvPr/>
            </p:nvSpPr>
            <p:spPr>
              <a:xfrm rot="2280000">
                <a:off x="923" y="35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3" name="Google Shape;213;p26"/>
              <p:cNvSpPr txBox="1"/>
              <p:nvPr/>
            </p:nvSpPr>
            <p:spPr>
              <a:xfrm rot="2280000">
                <a:off x="899" y="360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4" name="Google Shape;214;p26"/>
              <p:cNvSpPr txBox="1"/>
              <p:nvPr/>
            </p:nvSpPr>
            <p:spPr>
              <a:xfrm rot="2700000">
                <a:off x="905" y="3597"/>
                <a:ext cx="12" cy="6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5" name="Google Shape;215;p26"/>
              <p:cNvSpPr txBox="1"/>
              <p:nvPr/>
            </p:nvSpPr>
            <p:spPr>
              <a:xfrm rot="2700000">
                <a:off x="876" y="3618"/>
                <a:ext cx="12" cy="6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6" name="Google Shape;216;p26"/>
              <p:cNvSpPr txBox="1"/>
              <p:nvPr/>
            </p:nvSpPr>
            <p:spPr>
              <a:xfrm rot="1500000">
                <a:off x="1027" y="347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7" name="Google Shape;217;p26"/>
              <p:cNvSpPr txBox="1"/>
              <p:nvPr/>
            </p:nvSpPr>
            <p:spPr>
              <a:xfrm rot="1500000">
                <a:off x="1009" y="349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8" name="Google Shape;218;p26"/>
              <p:cNvSpPr txBox="1"/>
              <p:nvPr/>
            </p:nvSpPr>
            <p:spPr>
              <a:xfrm rot="1740000">
                <a:off x="990" y="3519"/>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19" name="Google Shape;219;p26"/>
              <p:cNvSpPr txBox="1"/>
              <p:nvPr/>
            </p:nvSpPr>
            <p:spPr>
              <a:xfrm rot="1740000">
                <a:off x="969" y="354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0" name="Google Shape;220;p26"/>
              <p:cNvSpPr txBox="1"/>
              <p:nvPr/>
            </p:nvSpPr>
            <p:spPr>
              <a:xfrm rot="840000">
                <a:off x="1113" y="335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1" name="Google Shape;221;p26"/>
              <p:cNvSpPr txBox="1"/>
              <p:nvPr/>
            </p:nvSpPr>
            <p:spPr>
              <a:xfrm rot="840000">
                <a:off x="1100" y="337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2" name="Google Shape;222;p26"/>
              <p:cNvSpPr txBox="1"/>
              <p:nvPr/>
            </p:nvSpPr>
            <p:spPr>
              <a:xfrm rot="1260000">
                <a:off x="1086" y="3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3" name="Google Shape;223;p26"/>
              <p:cNvSpPr txBox="1"/>
              <p:nvPr/>
            </p:nvSpPr>
            <p:spPr>
              <a:xfrm rot="1260000">
                <a:off x="1064" y="342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4" name="Google Shape;224;p26"/>
              <p:cNvSpPr txBox="1"/>
              <p:nvPr/>
            </p:nvSpPr>
            <p:spPr>
              <a:xfrm rot="420000">
                <a:off x="1172" y="3225"/>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5" name="Google Shape;225;p26"/>
              <p:cNvSpPr txBox="1"/>
              <p:nvPr/>
            </p:nvSpPr>
            <p:spPr>
              <a:xfrm rot="540000">
                <a:off x="1162" y="325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6" name="Google Shape;226;p26"/>
              <p:cNvSpPr txBox="1"/>
              <p:nvPr/>
            </p:nvSpPr>
            <p:spPr>
              <a:xfrm rot="720000">
                <a:off x="1154" y="327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7" name="Google Shape;227;p26"/>
              <p:cNvSpPr txBox="1"/>
              <p:nvPr/>
            </p:nvSpPr>
            <p:spPr>
              <a:xfrm rot="720000">
                <a:off x="1141" y="330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8" name="Google Shape;228;p26"/>
              <p:cNvSpPr txBox="1"/>
              <p:nvPr/>
            </p:nvSpPr>
            <p:spPr>
              <a:xfrm rot="-300000">
                <a:off x="1211" y="309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29" name="Google Shape;229;p26"/>
              <p:cNvSpPr txBox="1"/>
              <p:nvPr/>
            </p:nvSpPr>
            <p:spPr>
              <a:xfrm rot="-60000">
                <a:off x="1201" y="312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0" name="Google Shape;230;p26"/>
              <p:cNvSpPr txBox="1"/>
              <p:nvPr/>
            </p:nvSpPr>
            <p:spPr>
              <a:xfrm rot="-60000">
                <a:off x="1200" y="3147"/>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1" name="Google Shape;231;p26"/>
              <p:cNvSpPr txBox="1"/>
              <p:nvPr/>
            </p:nvSpPr>
            <p:spPr>
              <a:xfrm rot="180000">
                <a:off x="1189" y="3173"/>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2" name="Google Shape;232;p26"/>
              <p:cNvSpPr txBox="1"/>
              <p:nvPr/>
            </p:nvSpPr>
            <p:spPr>
              <a:xfrm rot="-720000">
                <a:off x="1219" y="296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3" name="Google Shape;233;p26"/>
              <p:cNvSpPr txBox="1"/>
              <p:nvPr/>
            </p:nvSpPr>
            <p:spPr>
              <a:xfrm rot="-540000">
                <a:off x="1220" y="2991"/>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4" name="Google Shape;234;p26"/>
              <p:cNvSpPr txBox="1"/>
              <p:nvPr/>
            </p:nvSpPr>
            <p:spPr>
              <a:xfrm rot="-540000">
                <a:off x="1220" y="30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5" name="Google Shape;235;p26"/>
              <p:cNvSpPr txBox="1"/>
              <p:nvPr/>
            </p:nvSpPr>
            <p:spPr>
              <a:xfrm rot="-300000">
                <a:off x="1219" y="304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6" name="Google Shape;236;p26"/>
              <p:cNvSpPr txBox="1"/>
              <p:nvPr/>
            </p:nvSpPr>
            <p:spPr>
              <a:xfrm rot="-1140000">
                <a:off x="1207" y="2843"/>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7" name="Google Shape;237;p26"/>
              <p:cNvSpPr txBox="1"/>
              <p:nvPr/>
            </p:nvSpPr>
            <p:spPr>
              <a:xfrm rot="-1020000">
                <a:off x="1213" y="286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8" name="Google Shape;238;p26"/>
              <p:cNvSpPr txBox="1"/>
              <p:nvPr/>
            </p:nvSpPr>
            <p:spPr>
              <a:xfrm rot="-1020000">
                <a:off x="1216" y="288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39" name="Google Shape;239;p26"/>
              <p:cNvSpPr txBox="1"/>
              <p:nvPr/>
            </p:nvSpPr>
            <p:spPr>
              <a:xfrm rot="-840000">
                <a:off x="1219" y="29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0" name="Google Shape;240;p26"/>
              <p:cNvSpPr txBox="1"/>
              <p:nvPr/>
            </p:nvSpPr>
            <p:spPr>
              <a:xfrm rot="-1560000">
                <a:off x="1165" y="272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1" name="Google Shape;241;p26"/>
              <p:cNvSpPr txBox="1"/>
              <p:nvPr/>
            </p:nvSpPr>
            <p:spPr>
              <a:xfrm rot="-1380000">
                <a:off x="1176" y="2752"/>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2" name="Google Shape;242;p26"/>
              <p:cNvSpPr txBox="1"/>
              <p:nvPr/>
            </p:nvSpPr>
            <p:spPr>
              <a:xfrm rot="-1380000">
                <a:off x="1184" y="277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3" name="Google Shape;243;p26"/>
              <p:cNvSpPr txBox="1"/>
              <p:nvPr/>
            </p:nvSpPr>
            <p:spPr>
              <a:xfrm rot="-1380000">
                <a:off x="1194" y="279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4" name="Google Shape;244;p26"/>
              <p:cNvSpPr txBox="1"/>
              <p:nvPr/>
            </p:nvSpPr>
            <p:spPr>
              <a:xfrm rot="-1980000">
                <a:off x="1101" y="262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5" name="Google Shape;245;p26"/>
              <p:cNvSpPr txBox="1"/>
              <p:nvPr/>
            </p:nvSpPr>
            <p:spPr>
              <a:xfrm rot="-1860000">
                <a:off x="1114" y="264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6" name="Google Shape;246;p26"/>
              <p:cNvSpPr txBox="1"/>
              <p:nvPr/>
            </p:nvSpPr>
            <p:spPr>
              <a:xfrm rot="-1800000">
                <a:off x="1129" y="266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7" name="Google Shape;247;p26"/>
              <p:cNvSpPr txBox="1"/>
              <p:nvPr/>
            </p:nvSpPr>
            <p:spPr>
              <a:xfrm rot="-1800000">
                <a:off x="1142" y="268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8" name="Google Shape;248;p26"/>
              <p:cNvSpPr txBox="1"/>
              <p:nvPr/>
            </p:nvSpPr>
            <p:spPr>
              <a:xfrm rot="-2520000">
                <a:off x="1014" y="253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49" name="Google Shape;249;p26"/>
              <p:cNvSpPr txBox="1"/>
              <p:nvPr/>
            </p:nvSpPr>
            <p:spPr>
              <a:xfrm rot="-2520000">
                <a:off x="1035" y="255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50" name="Google Shape;250;p26"/>
              <p:cNvSpPr txBox="1"/>
              <p:nvPr/>
            </p:nvSpPr>
            <p:spPr>
              <a:xfrm rot="-2520000">
                <a:off x="1050" y="257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51" name="Google Shape;251;p26"/>
              <p:cNvSpPr txBox="1"/>
              <p:nvPr/>
            </p:nvSpPr>
            <p:spPr>
              <a:xfrm rot="-2400000">
                <a:off x="1068" y="2590"/>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52" name="Google Shape;252;p26"/>
              <p:cNvSpPr/>
              <p:nvPr/>
            </p:nvSpPr>
            <p:spPr>
              <a:xfrm>
                <a:off x="486" y="2563"/>
                <a:ext cx="180" cy="151"/>
              </a:xfrm>
              <a:custGeom>
                <a:rect b="b" l="l" r="r" t="t"/>
                <a:pathLst>
                  <a:path extrusionOk="0" h="151" w="180">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53" name="Google Shape;253;p26"/>
              <p:cNvSpPr txBox="1"/>
              <p:nvPr/>
            </p:nvSpPr>
            <p:spPr>
              <a:xfrm rot="6540000">
                <a:off x="-217" y="3138"/>
                <a:ext cx="122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54" name="Google Shape;254;p26"/>
              <p:cNvSpPr txBox="1"/>
              <p:nvPr/>
            </p:nvSpPr>
            <p:spPr>
              <a:xfrm rot="180000">
                <a:off x="4" y="3146"/>
                <a:ext cx="103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55" name="Google Shape;255;p26"/>
              <p:cNvSpPr txBox="1"/>
              <p:nvPr/>
            </p:nvSpPr>
            <p:spPr>
              <a:xfrm rot="-3000000">
                <a:off x="907" y="247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56" name="Google Shape;256;p26"/>
              <p:cNvSpPr txBox="1"/>
              <p:nvPr/>
            </p:nvSpPr>
            <p:spPr>
              <a:xfrm rot="-3000000">
                <a:off x="930" y="2485"/>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57" name="Google Shape;257;p26"/>
              <p:cNvSpPr txBox="1"/>
              <p:nvPr/>
            </p:nvSpPr>
            <p:spPr>
              <a:xfrm rot="-3000000">
                <a:off x="954" y="249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58" name="Google Shape;258;p26"/>
              <p:cNvSpPr txBox="1"/>
              <p:nvPr/>
            </p:nvSpPr>
            <p:spPr>
              <a:xfrm rot="-2700000">
                <a:off x="974" y="2509"/>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59" name="Google Shape;259;p26"/>
              <p:cNvSpPr txBox="1"/>
              <p:nvPr/>
            </p:nvSpPr>
            <p:spPr>
              <a:xfrm rot="-3660000">
                <a:off x="788" y="242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60" name="Google Shape;260;p26"/>
              <p:cNvSpPr txBox="1"/>
              <p:nvPr/>
            </p:nvSpPr>
            <p:spPr>
              <a:xfrm rot="-3660000">
                <a:off x="815" y="243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61" name="Google Shape;261;p26"/>
              <p:cNvSpPr txBox="1"/>
              <p:nvPr/>
            </p:nvSpPr>
            <p:spPr>
              <a:xfrm rot="-3540000">
                <a:off x="837" y="2439"/>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62" name="Google Shape;262;p26"/>
              <p:cNvSpPr txBox="1"/>
              <p:nvPr/>
            </p:nvSpPr>
            <p:spPr>
              <a:xfrm rot="-3240000">
                <a:off x="862" y="245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63" name="Google Shape;263;p26"/>
              <p:cNvSpPr txBox="1"/>
              <p:nvPr/>
            </p:nvSpPr>
            <p:spPr>
              <a:xfrm rot="-4380000">
                <a:off x="649" y="239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64" name="Google Shape;264;p26"/>
              <p:cNvSpPr txBox="1"/>
              <p:nvPr/>
            </p:nvSpPr>
            <p:spPr>
              <a:xfrm rot="-4260000">
                <a:off x="677" y="2401"/>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65" name="Google Shape;265;p26"/>
              <p:cNvSpPr txBox="1"/>
              <p:nvPr/>
            </p:nvSpPr>
            <p:spPr>
              <a:xfrm rot="-4260000">
                <a:off x="708" y="240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66" name="Google Shape;266;p26"/>
              <p:cNvSpPr txBox="1"/>
              <p:nvPr/>
            </p:nvSpPr>
            <p:spPr>
              <a:xfrm rot="-4020000">
                <a:off x="738" y="2409"/>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67" name="Google Shape;267;p26"/>
              <p:cNvSpPr txBox="1"/>
              <p:nvPr/>
            </p:nvSpPr>
            <p:spPr>
              <a:xfrm rot="-4920000">
                <a:off x="503" y="239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68" name="Google Shape;268;p26"/>
              <p:cNvSpPr txBox="1"/>
              <p:nvPr/>
            </p:nvSpPr>
            <p:spPr>
              <a:xfrm rot="-4680000">
                <a:off x="534" y="2391"/>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69" name="Google Shape;269;p26"/>
              <p:cNvSpPr txBox="1"/>
              <p:nvPr/>
            </p:nvSpPr>
            <p:spPr>
              <a:xfrm rot="-4680000">
                <a:off x="563" y="2389"/>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0" name="Google Shape;270;p26"/>
              <p:cNvSpPr txBox="1"/>
              <p:nvPr/>
            </p:nvSpPr>
            <p:spPr>
              <a:xfrm rot="-4620000">
                <a:off x="595" y="2389"/>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1" name="Google Shape;271;p26"/>
              <p:cNvSpPr txBox="1"/>
              <p:nvPr/>
            </p:nvSpPr>
            <p:spPr>
              <a:xfrm rot="-5220000">
                <a:off x="355" y="241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2" name="Google Shape;272;p26"/>
              <p:cNvSpPr txBox="1"/>
              <p:nvPr/>
            </p:nvSpPr>
            <p:spPr>
              <a:xfrm rot="-5400000">
                <a:off x="385" y="240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3" name="Google Shape;273;p26"/>
              <p:cNvSpPr txBox="1"/>
              <p:nvPr/>
            </p:nvSpPr>
            <p:spPr>
              <a:xfrm rot="-5340000">
                <a:off x="419" y="240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4" name="Google Shape;274;p26"/>
              <p:cNvSpPr txBox="1"/>
              <p:nvPr/>
            </p:nvSpPr>
            <p:spPr>
              <a:xfrm rot="-5220000">
                <a:off x="449" y="2399"/>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5" name="Google Shape;275;p26"/>
              <p:cNvSpPr txBox="1"/>
              <p:nvPr/>
            </p:nvSpPr>
            <p:spPr>
              <a:xfrm rot="-6180000">
                <a:off x="206" y="245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6" name="Google Shape;276;p26"/>
              <p:cNvSpPr txBox="1"/>
              <p:nvPr/>
            </p:nvSpPr>
            <p:spPr>
              <a:xfrm rot="-6240000">
                <a:off x="237" y="244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7" name="Google Shape;277;p26"/>
              <p:cNvSpPr txBox="1"/>
              <p:nvPr/>
            </p:nvSpPr>
            <p:spPr>
              <a:xfrm rot="-6120000">
                <a:off x="266" y="243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8" name="Google Shape;278;p26"/>
              <p:cNvSpPr txBox="1"/>
              <p:nvPr/>
            </p:nvSpPr>
            <p:spPr>
              <a:xfrm rot="-5940000">
                <a:off x="293" y="242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79" name="Google Shape;279;p26"/>
              <p:cNvSpPr txBox="1"/>
              <p:nvPr/>
            </p:nvSpPr>
            <p:spPr>
              <a:xfrm rot="-7380000">
                <a:off x="6" y="254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0" name="Google Shape;280;p26"/>
              <p:cNvSpPr txBox="1"/>
              <p:nvPr/>
            </p:nvSpPr>
            <p:spPr>
              <a:xfrm rot="-7200000">
                <a:off x="65" y="2515"/>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1" name="Google Shape;281;p26"/>
              <p:cNvSpPr txBox="1"/>
              <p:nvPr/>
            </p:nvSpPr>
            <p:spPr>
              <a:xfrm rot="-6840000">
                <a:off x="92" y="2501"/>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2" name="Google Shape;282;p26"/>
              <p:cNvSpPr txBox="1"/>
              <p:nvPr/>
            </p:nvSpPr>
            <p:spPr>
              <a:xfrm rot="-6840000">
                <a:off x="119" y="2491"/>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3" name="Google Shape;283;p26"/>
              <p:cNvSpPr txBox="1"/>
              <p:nvPr/>
            </p:nvSpPr>
            <p:spPr>
              <a:xfrm rot="-6480000">
                <a:off x="150" y="2477"/>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4" name="Google Shape;284;p26"/>
              <p:cNvSpPr txBox="1"/>
              <p:nvPr/>
            </p:nvSpPr>
            <p:spPr>
              <a:xfrm rot="-1920000">
                <a:off x="0" y="336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5" name="Google Shape;285;p26"/>
              <p:cNvSpPr txBox="1"/>
              <p:nvPr/>
            </p:nvSpPr>
            <p:spPr>
              <a:xfrm rot="3240000">
                <a:off x="511" y="347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6" name="Google Shape;286;p26"/>
              <p:cNvSpPr txBox="1"/>
              <p:nvPr/>
            </p:nvSpPr>
            <p:spPr>
              <a:xfrm rot="3240000">
                <a:off x="35" y="279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7" name="Google Shape;287;p26"/>
              <p:cNvSpPr txBox="1"/>
              <p:nvPr/>
            </p:nvSpPr>
            <p:spPr>
              <a:xfrm rot="-1920000">
                <a:off x="700" y="2851"/>
                <a:ext cx="31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8" name="Google Shape;288;p26"/>
              <p:cNvSpPr txBox="1"/>
              <p:nvPr/>
            </p:nvSpPr>
            <p:spPr>
              <a:xfrm rot="5880000">
                <a:off x="200" y="3915"/>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89" name="Google Shape;289;p26"/>
              <p:cNvSpPr txBox="1"/>
              <p:nvPr/>
            </p:nvSpPr>
            <p:spPr>
              <a:xfrm rot="6660000">
                <a:off x="45" y="3915"/>
                <a:ext cx="144"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0" name="Google Shape;290;p26"/>
              <p:cNvSpPr txBox="1"/>
              <p:nvPr/>
            </p:nvSpPr>
            <p:spPr>
              <a:xfrm rot="5220000">
                <a:off x="361" y="389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1" name="Google Shape;291;p26"/>
              <p:cNvSpPr txBox="1"/>
              <p:nvPr/>
            </p:nvSpPr>
            <p:spPr>
              <a:xfrm rot="4500000">
                <a:off x="522" y="3847"/>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2" name="Google Shape;292;p26"/>
              <p:cNvSpPr txBox="1"/>
              <p:nvPr/>
            </p:nvSpPr>
            <p:spPr>
              <a:xfrm rot="3780000">
                <a:off x="670" y="377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3" name="Google Shape;293;p26"/>
              <p:cNvSpPr txBox="1"/>
              <p:nvPr/>
            </p:nvSpPr>
            <p:spPr>
              <a:xfrm rot="3060000">
                <a:off x="813" y="368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4" name="Google Shape;294;p26"/>
              <p:cNvSpPr txBox="1"/>
              <p:nvPr/>
            </p:nvSpPr>
            <p:spPr>
              <a:xfrm rot="2040000">
                <a:off x="938" y="3582"/>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5" name="Google Shape;295;p26"/>
              <p:cNvSpPr txBox="1"/>
              <p:nvPr/>
            </p:nvSpPr>
            <p:spPr>
              <a:xfrm rot="-7200000">
                <a:off x="-18" y="2506"/>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6" name="Google Shape;296;p26"/>
              <p:cNvSpPr txBox="1"/>
              <p:nvPr/>
            </p:nvSpPr>
            <p:spPr>
              <a:xfrm rot="-6420000">
                <a:off x="136" y="243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7" name="Google Shape;297;p26"/>
              <p:cNvSpPr txBox="1"/>
              <p:nvPr/>
            </p:nvSpPr>
            <p:spPr>
              <a:xfrm rot="-4980000">
                <a:off x="447" y="2364"/>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8" name="Google Shape;298;p26"/>
              <p:cNvSpPr txBox="1"/>
              <p:nvPr/>
            </p:nvSpPr>
            <p:spPr>
              <a:xfrm rot="-4320000">
                <a:off x="597" y="2360"/>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299" name="Google Shape;299;p26"/>
              <p:cNvSpPr txBox="1"/>
              <p:nvPr/>
            </p:nvSpPr>
            <p:spPr>
              <a:xfrm rot="-3720000">
                <a:off x="739" y="2385"/>
                <a:ext cx="15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0" name="Google Shape;300;p26"/>
              <p:cNvSpPr txBox="1"/>
              <p:nvPr/>
            </p:nvSpPr>
            <p:spPr>
              <a:xfrm rot="-3240000">
                <a:off x="869" y="2429"/>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1" name="Google Shape;301;p26"/>
              <p:cNvSpPr txBox="1"/>
              <p:nvPr/>
            </p:nvSpPr>
            <p:spPr>
              <a:xfrm rot="-2640000">
                <a:off x="984" y="2497"/>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2" name="Google Shape;302;p26"/>
              <p:cNvSpPr txBox="1"/>
              <p:nvPr/>
            </p:nvSpPr>
            <p:spPr>
              <a:xfrm rot="-2220000">
                <a:off x="1075" y="2585"/>
                <a:ext cx="17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3" name="Google Shape;303;p26"/>
              <p:cNvSpPr txBox="1"/>
              <p:nvPr/>
            </p:nvSpPr>
            <p:spPr>
              <a:xfrm rot="-1740000">
                <a:off x="1147" y="2688"/>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4" name="Google Shape;304;p26"/>
              <p:cNvSpPr txBox="1"/>
              <p:nvPr/>
            </p:nvSpPr>
            <p:spPr>
              <a:xfrm rot="-1200000">
                <a:off x="1198" y="2805"/>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5" name="Google Shape;305;p26"/>
              <p:cNvSpPr txBox="1"/>
              <p:nvPr/>
            </p:nvSpPr>
            <p:spPr>
              <a:xfrm rot="-780000">
                <a:off x="1218" y="29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6" name="Google Shape;306;p26"/>
              <p:cNvSpPr txBox="1"/>
              <p:nvPr/>
            </p:nvSpPr>
            <p:spPr>
              <a:xfrm rot="-300000">
                <a:off x="1213" y="3066"/>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7" name="Google Shape;307;p26"/>
              <p:cNvSpPr txBox="1"/>
              <p:nvPr/>
            </p:nvSpPr>
            <p:spPr>
              <a:xfrm rot="660000">
                <a:off x="1126" y="3337"/>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8" name="Google Shape;308;p26"/>
              <p:cNvSpPr txBox="1"/>
              <p:nvPr/>
            </p:nvSpPr>
            <p:spPr>
              <a:xfrm rot="1500000">
                <a:off x="1041" y="3465"/>
                <a:ext cx="14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09" name="Google Shape;309;p26"/>
              <p:cNvSpPr/>
              <p:nvPr/>
            </p:nvSpPr>
            <p:spPr>
              <a:xfrm>
                <a:off x="850" y="3136"/>
                <a:ext cx="204" cy="120"/>
              </a:xfrm>
              <a:custGeom>
                <a:rect b="b" l="l" r="r" t="t"/>
                <a:pathLst>
                  <a:path extrusionOk="0" h="120" w="204">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0" name="Google Shape;310;p26"/>
              <p:cNvSpPr/>
              <p:nvPr/>
            </p:nvSpPr>
            <p:spPr>
              <a:xfrm>
                <a:off x="19" y="2722"/>
                <a:ext cx="90" cy="78"/>
              </a:xfrm>
              <a:custGeom>
                <a:rect b="b" l="l" r="r" t="t"/>
                <a:pathLst>
                  <a:path extrusionOk="0" h="78" w="90">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1" name="Google Shape;311;p26"/>
              <p:cNvSpPr/>
              <p:nvPr/>
            </p:nvSpPr>
            <p:spPr>
              <a:xfrm>
                <a:off x="97" y="2651"/>
                <a:ext cx="101" cy="89"/>
              </a:xfrm>
              <a:custGeom>
                <a:rect b="b" l="l" r="r" t="t"/>
                <a:pathLst>
                  <a:path extrusionOk="0" h="89" w="101">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2" name="Google Shape;312;p26"/>
              <p:cNvSpPr/>
              <p:nvPr/>
            </p:nvSpPr>
            <p:spPr>
              <a:xfrm>
                <a:off x="677" y="3502"/>
                <a:ext cx="83" cy="78"/>
              </a:xfrm>
              <a:custGeom>
                <a:rect b="b" l="l" r="r" t="t"/>
                <a:pathLst>
                  <a:path extrusionOk="0" h="78" w="83">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3" name="Google Shape;313;p26"/>
              <p:cNvSpPr/>
              <p:nvPr/>
            </p:nvSpPr>
            <p:spPr>
              <a:xfrm>
                <a:off x="940" y="2782"/>
                <a:ext cx="90" cy="72"/>
              </a:xfrm>
              <a:custGeom>
                <a:rect b="b" l="l" r="r" t="t"/>
                <a:pathLst>
                  <a:path extrusionOk="0" h="72" w="90">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4" name="Google Shape;314;p26"/>
              <p:cNvSpPr/>
              <p:nvPr/>
            </p:nvSpPr>
            <p:spPr>
              <a:xfrm>
                <a:off x="898" y="2716"/>
                <a:ext cx="90" cy="84"/>
              </a:xfrm>
              <a:custGeom>
                <a:rect b="b" l="l" r="r" t="t"/>
                <a:pathLst>
                  <a:path extrusionOk="0" h="84" w="90">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5" name="Google Shape;315;p26"/>
              <p:cNvSpPr/>
              <p:nvPr/>
            </p:nvSpPr>
            <p:spPr>
              <a:xfrm>
                <a:off x="7" y="3837"/>
                <a:ext cx="6" cy="12"/>
              </a:xfrm>
              <a:custGeom>
                <a:rect b="b" l="l" r="r" t="t"/>
                <a:pathLst>
                  <a:path extrusionOk="0" h="12" w="6">
                    <a:moveTo>
                      <a:pt x="6" y="0"/>
                    </a:moveTo>
                    <a:lnTo>
                      <a:pt x="6" y="0"/>
                    </a:lnTo>
                    <a:lnTo>
                      <a:pt x="0" y="0"/>
                    </a:lnTo>
                    <a:lnTo>
                      <a:pt x="0" y="12"/>
                    </a:lnTo>
                    <a:lnTo>
                      <a:pt x="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6" name="Google Shape;316;p26"/>
              <p:cNvSpPr/>
              <p:nvPr/>
            </p:nvSpPr>
            <p:spPr>
              <a:xfrm>
                <a:off x="7" y="2555"/>
                <a:ext cx="30" cy="48"/>
              </a:xfrm>
              <a:custGeom>
                <a:rect b="b" l="l" r="r" t="t"/>
                <a:pathLst>
                  <a:path extrusionOk="0" h="48" w="30">
                    <a:moveTo>
                      <a:pt x="18" y="48"/>
                    </a:moveTo>
                    <a:lnTo>
                      <a:pt x="18" y="48"/>
                    </a:lnTo>
                    <a:lnTo>
                      <a:pt x="30" y="42"/>
                    </a:lnTo>
                    <a:lnTo>
                      <a:pt x="0" y="0"/>
                    </a:lnTo>
                    <a:lnTo>
                      <a:pt x="0" y="24"/>
                    </a:lnTo>
                    <a:lnTo>
                      <a:pt x="18" y="48"/>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7" name="Google Shape;317;p26"/>
              <p:cNvSpPr/>
              <p:nvPr/>
            </p:nvSpPr>
            <p:spPr>
              <a:xfrm>
                <a:off x="7" y="3843"/>
                <a:ext cx="36" cy="66"/>
              </a:xfrm>
              <a:custGeom>
                <a:rect b="b" l="l" r="r" t="t"/>
                <a:pathLst>
                  <a:path extrusionOk="0" h="66" w="36">
                    <a:moveTo>
                      <a:pt x="36" y="0"/>
                    </a:moveTo>
                    <a:lnTo>
                      <a:pt x="24" y="0"/>
                    </a:lnTo>
                    <a:lnTo>
                      <a:pt x="0" y="36"/>
                    </a:lnTo>
                    <a:lnTo>
                      <a:pt x="0" y="66"/>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8" name="Google Shape;318;p26"/>
              <p:cNvSpPr txBox="1"/>
              <p:nvPr/>
            </p:nvSpPr>
            <p:spPr>
              <a:xfrm rot="240000">
                <a:off x="1177" y="3201"/>
                <a:ext cx="16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19" name="Google Shape;319;p26"/>
              <p:cNvSpPr txBox="1"/>
              <p:nvPr/>
            </p:nvSpPr>
            <p:spPr>
              <a:xfrm rot="-5640000">
                <a:off x="290" y="2386"/>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20" name="Google Shape;320;p26"/>
              <p:cNvSpPr/>
              <p:nvPr/>
            </p:nvSpPr>
            <p:spPr>
              <a:xfrm>
                <a:off x="139" y="3573"/>
                <a:ext cx="144" cy="154"/>
              </a:xfrm>
              <a:custGeom>
                <a:rect b="b" l="l" r="r" t="t"/>
                <a:pathLst>
                  <a:path extrusionOk="0" h="154" w="14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21" name="Google Shape;321;p26"/>
              <p:cNvSpPr/>
              <p:nvPr/>
            </p:nvSpPr>
            <p:spPr>
              <a:xfrm rot="-2880000">
                <a:off x="618" y="3550"/>
                <a:ext cx="68" cy="69"/>
              </a:xfrm>
              <a:custGeom>
                <a:rect b="b" l="l" r="r" t="t"/>
                <a:pathLst>
                  <a:path extrusionOk="0" h="154" w="14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22" name="Google Shape;322;p26"/>
              <p:cNvSpPr/>
              <p:nvPr/>
            </p:nvSpPr>
            <p:spPr>
              <a:xfrm>
                <a:off x="235" y="2503"/>
                <a:ext cx="348" cy="1272"/>
              </a:xfrm>
              <a:custGeom>
                <a:rect b="b" l="l" r="r" t="t"/>
                <a:pathLst>
                  <a:path extrusionOk="0" h="1272" w="348">
                    <a:moveTo>
                      <a:pt x="0" y="0"/>
                    </a:moveTo>
                    <a:lnTo>
                      <a:pt x="287" y="582"/>
                    </a:lnTo>
                    <a:lnTo>
                      <a:pt x="348" y="1272"/>
                    </a:lnTo>
                    <a:lnTo>
                      <a:pt x="54" y="676"/>
                    </a:lnTo>
                    <a:lnTo>
                      <a:pt x="0" y="0"/>
                    </a:lnTo>
                    <a:close/>
                  </a:path>
                </a:pathLst>
              </a:custGeom>
              <a:gradFill>
                <a:gsLst>
                  <a:gs pos="0">
                    <a:schemeClr val="dk1"/>
                  </a:gs>
                  <a:gs pos="100000">
                    <a:srgbClr val="585A68"/>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323" name="Google Shape;323;p26"/>
              <p:cNvSpPr/>
              <p:nvPr/>
            </p:nvSpPr>
            <p:spPr>
              <a:xfrm rot="-1740000">
                <a:off x="296" y="3047"/>
                <a:ext cx="221" cy="174"/>
              </a:xfrm>
              <a:prstGeom prst="ellipse">
                <a:avLst/>
              </a:prstGeom>
              <a:gradFill>
                <a:gsLst>
                  <a:gs pos="0">
                    <a:srgbClr val="535561"/>
                  </a:gs>
                  <a:gs pos="50000">
                    <a:schemeClr val="dk1"/>
                  </a:gs>
                  <a:gs pos="100000">
                    <a:srgbClr val="53556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grpSp>
      </p:grpSp>
      <p:sp>
        <p:nvSpPr>
          <p:cNvPr id="324" name="Google Shape;324;p26"/>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325" name="Google Shape;325;p26"/>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9pPr>
          </a:lstStyle>
          <a:p/>
        </p:txBody>
      </p:sp>
      <p:sp>
        <p:nvSpPr>
          <p:cNvPr id="326" name="Google Shape;326;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18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1" i="0" sz="1800" u="none" cap="none" strike="noStrike">
                <a:solidFill>
                  <a:schemeClr val="lt1"/>
                </a:solidFill>
                <a:latin typeface="Tahoma"/>
                <a:ea typeface="Tahoma"/>
                <a:cs typeface="Tahoma"/>
                <a:sym typeface="Tahoma"/>
              </a:defRPr>
            </a:lvl9pPr>
          </a:lstStyle>
          <a:p/>
        </p:txBody>
      </p:sp>
      <p:sp>
        <p:nvSpPr>
          <p:cNvPr id="327" name="Google Shape;327;p26"/>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000"/>
              <a:buFont typeface="Arial"/>
              <a:buNone/>
              <a:defRPr b="0" i="0" sz="10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328" name="Google Shape;328;p26"/>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Arial"/>
              <a:buChar char="►"/>
              <a:defRPr b="0" i="0" sz="3200" u="none" cap="none" strike="noStrike">
                <a:solidFill>
                  <a:schemeClr val="lt1"/>
                </a:solidFill>
                <a:latin typeface="Tahoma"/>
                <a:ea typeface="Tahoma"/>
                <a:cs typeface="Tahoma"/>
                <a:sym typeface="Tahoma"/>
              </a:defRPr>
            </a:lvl1pPr>
            <a:lvl2pPr indent="-406400" lvl="1" marL="914400" marR="0" rtl="0" algn="l">
              <a:spcBef>
                <a:spcPts val="560"/>
              </a:spcBef>
              <a:spcAft>
                <a:spcPts val="0"/>
              </a:spcAft>
              <a:buClr>
                <a:schemeClr val="folHlink"/>
              </a:buClr>
              <a:buSzPts val="2800"/>
              <a:buFont typeface="Noto Sans Symbols"/>
              <a:buChar char="▪"/>
              <a:defRPr b="0" i="0" sz="2800" u="none" cap="none" strike="noStrike">
                <a:solidFill>
                  <a:schemeClr val="lt1"/>
                </a:solidFill>
                <a:latin typeface="Tahoma"/>
                <a:ea typeface="Tahoma"/>
                <a:cs typeface="Tahoma"/>
                <a:sym typeface="Tahoma"/>
              </a:defRPr>
            </a:lvl2pPr>
            <a:lvl3pPr indent="-350519" lvl="2" marL="1371600" marR="0" rtl="0" algn="l">
              <a:spcBef>
                <a:spcPts val="480"/>
              </a:spcBef>
              <a:spcAft>
                <a:spcPts val="0"/>
              </a:spcAft>
              <a:buClr>
                <a:schemeClr val="hlink"/>
              </a:buClr>
              <a:buSzPts val="1920"/>
              <a:buFont typeface="Arial"/>
              <a:buChar char="►"/>
              <a:defRPr b="0" i="0" sz="2400" u="none" cap="none" strike="noStrike">
                <a:solidFill>
                  <a:schemeClr val="lt1"/>
                </a:solidFill>
                <a:latin typeface="Tahoma"/>
                <a:ea typeface="Tahoma"/>
                <a:cs typeface="Tahoma"/>
                <a:sym typeface="Tahoma"/>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lt1"/>
                </a:solidFill>
                <a:latin typeface="Tahoma"/>
                <a:ea typeface="Tahoma"/>
                <a:cs typeface="Tahoma"/>
                <a:sym typeface="Tahoma"/>
              </a:defRPr>
            </a:lvl4pPr>
            <a:lvl5pPr indent="-330200" lvl="4" marL="22860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5pPr>
            <a:lvl6pPr indent="-330200" lvl="5" marL="27432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6pPr>
            <a:lvl7pPr indent="-330200" lvl="6" marL="32004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7pPr>
            <a:lvl8pPr indent="-330200" lvl="7" marL="36576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8pPr>
            <a:lvl9pPr indent="-330200" lvl="8" marL="41148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9.jp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33.jp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3.jp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jpg"/><Relationship Id="rId4" Type="http://schemas.openxmlformats.org/officeDocument/2006/relationships/image" Target="../media/image4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
          <p:cNvSpPr txBox="1"/>
          <p:nvPr>
            <p:ph type="ctrTitle"/>
          </p:nvPr>
        </p:nvSpPr>
        <p:spPr>
          <a:xfrm>
            <a:off x="855511" y="2434451"/>
            <a:ext cx="7772400" cy="1736700"/>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Tahoma"/>
              <a:buNone/>
            </a:pPr>
            <a:r>
              <a:rPr b="0" i="0" lang="en-US" sz="5400" u="none">
                <a:solidFill>
                  <a:schemeClr val="lt2"/>
                </a:solidFill>
                <a:latin typeface="Tahoma"/>
                <a:ea typeface="Tahoma"/>
                <a:cs typeface="Tahoma"/>
                <a:sym typeface="Tahoma"/>
              </a:rPr>
              <a:t>Проектирование отношений</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
          <p:cNvSpPr txBox="1"/>
          <p:nvPr>
            <p:ph type="title"/>
          </p:nvPr>
        </p:nvSpPr>
        <p:spPr>
          <a:xfrm>
            <a:off x="301625" y="-263525"/>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Агрегация HAS A</a:t>
            </a:r>
            <a:endParaRPr/>
          </a:p>
        </p:txBody>
      </p:sp>
      <p:sp>
        <p:nvSpPr>
          <p:cNvPr id="487" name="Google Shape;487;p8"/>
          <p:cNvSpPr txBox="1"/>
          <p:nvPr>
            <p:ph idx="1" type="body"/>
          </p:nvPr>
        </p:nvSpPr>
        <p:spPr>
          <a:xfrm>
            <a:off x="136275" y="2401951"/>
            <a:ext cx="8540700" cy="2054100"/>
          </a:xfrm>
          <a:prstGeom prst="rect">
            <a:avLst/>
          </a:prstGeom>
          <a:noFill/>
          <a:ln>
            <a:noFill/>
          </a:ln>
        </p:spPr>
        <p:txBody>
          <a:bodyPr anchorCtr="0" anchor="t" bIns="45700" lIns="91425" spcFirstLastPara="1" rIns="91425" wrap="square" tIns="45700">
            <a:noAutofit/>
          </a:bodyPr>
          <a:lstStyle/>
          <a:p>
            <a:pPr indent="-332740" lvl="0" marL="342900" marR="0" rtl="0" algn="l">
              <a:lnSpc>
                <a:spcPct val="100000"/>
              </a:lnSpc>
              <a:spcBef>
                <a:spcPts val="0"/>
              </a:spcBef>
              <a:spcAft>
                <a:spcPts val="0"/>
              </a:spcAft>
              <a:buClr>
                <a:schemeClr val="hlink"/>
              </a:buClr>
              <a:buSzPts val="2400"/>
              <a:buFont typeface="Arial"/>
              <a:buChar char="►"/>
            </a:pPr>
            <a:r>
              <a:rPr b="0" i="0" lang="en-US" sz="2400" u="none">
                <a:solidFill>
                  <a:schemeClr val="lt1"/>
                </a:solidFill>
                <a:latin typeface="Tahoma"/>
                <a:ea typeface="Tahoma"/>
                <a:cs typeface="Tahoma"/>
                <a:sym typeface="Tahoma"/>
              </a:rPr>
              <a:t>связь между целым и его частью</a:t>
            </a:r>
            <a:endParaRPr sz="2400"/>
          </a:p>
          <a:p>
            <a:pPr indent="-332740" lvl="0" marL="342900" marR="0" rtl="0" algn="l">
              <a:lnSpc>
                <a:spcPct val="100000"/>
              </a:lnSpc>
              <a:spcBef>
                <a:spcPts val="640"/>
              </a:spcBef>
              <a:spcAft>
                <a:spcPts val="0"/>
              </a:spcAft>
              <a:buClr>
                <a:schemeClr val="hlink"/>
              </a:buClr>
              <a:buSzPts val="2400"/>
              <a:buFont typeface="Arial"/>
              <a:buChar char="►"/>
            </a:pPr>
            <a:r>
              <a:rPr b="0" i="0" lang="en-US" sz="2400" u="none">
                <a:solidFill>
                  <a:schemeClr val="lt1"/>
                </a:solidFill>
                <a:latin typeface="Tahoma"/>
                <a:ea typeface="Tahoma"/>
                <a:cs typeface="Tahoma"/>
                <a:sym typeface="Tahoma"/>
              </a:rPr>
              <a:t>Включает в себя   - contains</a:t>
            </a:r>
            <a:endParaRPr sz="2400"/>
          </a:p>
          <a:p>
            <a:pPr indent="-332740" lvl="0" marL="342900" marR="0" rtl="0" algn="l">
              <a:lnSpc>
                <a:spcPct val="100000"/>
              </a:lnSpc>
              <a:spcBef>
                <a:spcPts val="640"/>
              </a:spcBef>
              <a:spcAft>
                <a:spcPts val="0"/>
              </a:spcAft>
              <a:buClr>
                <a:schemeClr val="hlink"/>
              </a:buClr>
              <a:buSzPts val="2400"/>
              <a:buFont typeface="Arial"/>
              <a:buChar char="►"/>
            </a:pPr>
            <a:r>
              <a:rPr b="0" i="0" lang="en-US" sz="2400" u="none">
                <a:solidFill>
                  <a:schemeClr val="lt1"/>
                </a:solidFill>
                <a:latin typeface="Tahoma"/>
                <a:ea typeface="Tahoma"/>
                <a:cs typeface="Tahoma"/>
                <a:sym typeface="Tahoma"/>
              </a:rPr>
              <a:t>Объекты м.б. равноправные</a:t>
            </a:r>
            <a:endParaRPr sz="2400"/>
          </a:p>
        </p:txBody>
      </p:sp>
      <p:sp>
        <p:nvSpPr>
          <p:cNvPr id="488" name="Google Shape;488;p8"/>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489" name="Google Shape;489;p8"/>
          <p:cNvSpPr txBox="1"/>
          <p:nvPr/>
        </p:nvSpPr>
        <p:spPr>
          <a:xfrm>
            <a:off x="1016624" y="879475"/>
            <a:ext cx="74520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ahoma"/>
              <a:buNone/>
            </a:pPr>
            <a:r>
              <a:rPr b="1" i="1" lang="en-US" sz="2000" u="none">
                <a:solidFill>
                  <a:schemeClr val="lt1"/>
                </a:solidFill>
                <a:latin typeface="Tahoma"/>
                <a:ea typeface="Tahoma"/>
                <a:cs typeface="Tahoma"/>
                <a:sym typeface="Tahoma"/>
              </a:rPr>
              <a:t>Агрегация</a:t>
            </a:r>
            <a:r>
              <a:rPr b="1" i="0" lang="en-US" sz="2000" u="none">
                <a:solidFill>
                  <a:schemeClr val="lt1"/>
                </a:solidFill>
                <a:latin typeface="Tahoma"/>
                <a:ea typeface="Tahoma"/>
                <a:cs typeface="Tahoma"/>
                <a:sym typeface="Tahoma"/>
              </a:rPr>
              <a:t> (aggregation) ‒ это ассоциация между классом A (часть) и классом B (целое), которая означает, что экземпляры (один или несколько) класса A входят в состав экземпляра класса B.</a:t>
            </a:r>
            <a:endParaRPr sz="2000"/>
          </a:p>
        </p:txBody>
      </p:sp>
      <p:pic>
        <p:nvPicPr>
          <p:cNvPr id="490" name="Google Shape;490;p8"/>
          <p:cNvPicPr preferRelativeResize="0"/>
          <p:nvPr/>
        </p:nvPicPr>
        <p:blipFill>
          <a:blip r:embed="rId3">
            <a:alphaModFix/>
          </a:blip>
          <a:stretch>
            <a:fillRect/>
          </a:stretch>
        </p:blipFill>
        <p:spPr>
          <a:xfrm>
            <a:off x="6061325" y="2652869"/>
            <a:ext cx="2407300" cy="521582"/>
          </a:xfrm>
          <a:prstGeom prst="rect">
            <a:avLst/>
          </a:prstGeom>
          <a:noFill/>
          <a:ln>
            <a:noFill/>
          </a:ln>
        </p:spPr>
      </p:pic>
      <p:sp>
        <p:nvSpPr>
          <p:cNvPr id="491" name="Google Shape;491;p8"/>
          <p:cNvSpPr txBox="1"/>
          <p:nvPr/>
        </p:nvSpPr>
        <p:spPr>
          <a:xfrm>
            <a:off x="5842325" y="3429000"/>
            <a:ext cx="3000000" cy="8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highlight>
                  <a:srgbClr val="000000"/>
                </a:highlight>
              </a:rPr>
              <a:t>пустым ромбом на блоке класса «целое», и линией, идущей от этого ромба к классу «часть».</a:t>
            </a:r>
            <a:endParaRPr>
              <a:solidFill>
                <a:srgbClr val="FFFFFF"/>
              </a:solidFill>
              <a:highlight>
                <a:srgbClr val="000000"/>
              </a:highlight>
            </a:endParaRPr>
          </a:p>
        </p:txBody>
      </p:sp>
      <p:pic>
        <p:nvPicPr>
          <p:cNvPr id="492" name="Google Shape;492;p8"/>
          <p:cNvPicPr preferRelativeResize="0"/>
          <p:nvPr/>
        </p:nvPicPr>
        <p:blipFill>
          <a:blip r:embed="rId4">
            <a:alphaModFix/>
          </a:blip>
          <a:stretch>
            <a:fillRect/>
          </a:stretch>
        </p:blipFill>
        <p:spPr>
          <a:xfrm>
            <a:off x="152400" y="4116375"/>
            <a:ext cx="4775975" cy="258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g572d4645859ae9d7_37"/>
          <p:cNvPicPr preferRelativeResize="0"/>
          <p:nvPr/>
        </p:nvPicPr>
        <p:blipFill rotWithShape="1">
          <a:blip r:embed="rId3">
            <a:alphaModFix/>
          </a:blip>
          <a:srcRect b="0" l="8539" r="19816" t="0"/>
          <a:stretch/>
        </p:blipFill>
        <p:spPr>
          <a:xfrm>
            <a:off x="6056223" y="530910"/>
            <a:ext cx="2932475" cy="5079950"/>
          </a:xfrm>
          <a:prstGeom prst="rect">
            <a:avLst/>
          </a:prstGeom>
          <a:noFill/>
          <a:ln>
            <a:noFill/>
          </a:ln>
        </p:spPr>
      </p:pic>
      <p:pic>
        <p:nvPicPr>
          <p:cNvPr id="499" name="Google Shape;499;g572d4645859ae9d7_37"/>
          <p:cNvPicPr preferRelativeResize="0"/>
          <p:nvPr/>
        </p:nvPicPr>
        <p:blipFill rotWithShape="1">
          <a:blip r:embed="rId4">
            <a:alphaModFix/>
          </a:blip>
          <a:srcRect b="0" l="0" r="0" t="0"/>
          <a:stretch/>
        </p:blipFill>
        <p:spPr>
          <a:xfrm>
            <a:off x="301625" y="1089952"/>
            <a:ext cx="5594625" cy="4373025"/>
          </a:xfrm>
          <a:prstGeom prst="rect">
            <a:avLst/>
          </a:prstGeom>
          <a:noFill/>
          <a:ln>
            <a:noFill/>
          </a:ln>
        </p:spPr>
      </p:pic>
      <p:sp>
        <p:nvSpPr>
          <p:cNvPr id="500" name="Google Shape;500;g572d4645859ae9d7_37"/>
          <p:cNvSpPr txBox="1"/>
          <p:nvPr/>
        </p:nvSpPr>
        <p:spPr>
          <a:xfrm>
            <a:off x="301637" y="5610844"/>
            <a:ext cx="4572000" cy="929400"/>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Целое хоть и содержит свою составную часть, время их жизни не связано</a:t>
            </a:r>
            <a:endParaRPr/>
          </a:p>
        </p:txBody>
      </p:sp>
      <p:sp>
        <p:nvSpPr>
          <p:cNvPr id="501" name="Google Shape;501;g572d4645859ae9d7_37"/>
          <p:cNvSpPr txBox="1"/>
          <p:nvPr>
            <p:ph idx="4294967295" type="title"/>
          </p:nvPr>
        </p:nvSpPr>
        <p:spPr>
          <a:xfrm>
            <a:off x="301625" y="-263525"/>
            <a:ext cx="5331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Агрегация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g572d4645859ae9d7_48"/>
          <p:cNvPicPr preferRelativeResize="0"/>
          <p:nvPr/>
        </p:nvPicPr>
        <p:blipFill>
          <a:blip r:embed="rId3">
            <a:alphaModFix/>
          </a:blip>
          <a:stretch>
            <a:fillRect/>
          </a:stretch>
        </p:blipFill>
        <p:spPr>
          <a:xfrm>
            <a:off x="152400" y="152400"/>
            <a:ext cx="4140550" cy="3904825"/>
          </a:xfrm>
          <a:prstGeom prst="rect">
            <a:avLst/>
          </a:prstGeom>
          <a:noFill/>
          <a:ln>
            <a:noFill/>
          </a:ln>
        </p:spPr>
      </p:pic>
      <p:sp>
        <p:nvSpPr>
          <p:cNvPr id="508" name="Google Shape;508;g572d4645859ae9d7_48"/>
          <p:cNvSpPr txBox="1"/>
          <p:nvPr/>
        </p:nvSpPr>
        <p:spPr>
          <a:xfrm>
            <a:off x="3264388" y="538635"/>
            <a:ext cx="3000000" cy="103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solidFill>
                  <a:srgbClr val="FFFFFF"/>
                </a:solidFill>
                <a:highlight>
                  <a:srgbClr val="000000"/>
                </a:highlight>
              </a:rPr>
              <a:t>При агрегации реализуется слабая связь, то есть в данном случае объекты Car и Engine будут равноправны.</a:t>
            </a:r>
            <a:endParaRPr>
              <a:solidFill>
                <a:srgbClr val="FFFFFF"/>
              </a:solidFill>
              <a:highlight>
                <a:srgbClr val="000000"/>
              </a:highlight>
            </a:endParaRPr>
          </a:p>
        </p:txBody>
      </p:sp>
      <p:pic>
        <p:nvPicPr>
          <p:cNvPr id="509" name="Google Shape;509;g572d4645859ae9d7_48"/>
          <p:cNvPicPr preferRelativeResize="0"/>
          <p:nvPr/>
        </p:nvPicPr>
        <p:blipFill>
          <a:blip r:embed="rId4">
            <a:alphaModFix/>
          </a:blip>
          <a:stretch>
            <a:fillRect/>
          </a:stretch>
        </p:blipFill>
        <p:spPr>
          <a:xfrm>
            <a:off x="1421616" y="3921611"/>
            <a:ext cx="7722375" cy="2936400"/>
          </a:xfrm>
          <a:prstGeom prst="rect">
            <a:avLst/>
          </a:prstGeom>
          <a:noFill/>
          <a:ln>
            <a:noFill/>
          </a:ln>
        </p:spPr>
      </p:pic>
      <p:sp>
        <p:nvSpPr>
          <p:cNvPr id="510" name="Google Shape;510;g572d4645859ae9d7_48"/>
          <p:cNvSpPr txBox="1"/>
          <p:nvPr>
            <p:ph idx="4294967295" type="title"/>
          </p:nvPr>
        </p:nvSpPr>
        <p:spPr>
          <a:xfrm>
            <a:off x="4572000" y="1533313"/>
            <a:ext cx="5331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Агрегация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
          <p:cNvSpPr txBox="1"/>
          <p:nvPr>
            <p:ph type="title"/>
          </p:nvPr>
        </p:nvSpPr>
        <p:spPr>
          <a:xfrm>
            <a:off x="301625" y="228600"/>
            <a:ext cx="8540700" cy="875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Композиция HAS A</a:t>
            </a:r>
            <a:br>
              <a:rPr b="0" i="0" lang="en-US" sz="4400" u="none">
                <a:solidFill>
                  <a:schemeClr val="lt2"/>
                </a:solidFill>
                <a:latin typeface="Tahoma"/>
                <a:ea typeface="Tahoma"/>
                <a:cs typeface="Tahoma"/>
                <a:sym typeface="Tahoma"/>
              </a:rPr>
            </a:br>
            <a:endParaRPr/>
          </a:p>
        </p:txBody>
      </p:sp>
      <p:sp>
        <p:nvSpPr>
          <p:cNvPr id="517" name="Google Shape;517;p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sp>
        <p:nvSpPr>
          <p:cNvPr id="518" name="Google Shape;518;p6"/>
          <p:cNvSpPr txBox="1"/>
          <p:nvPr/>
        </p:nvSpPr>
        <p:spPr>
          <a:xfrm>
            <a:off x="301625" y="951925"/>
            <a:ext cx="8266800" cy="1766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1800"/>
              <a:buFont typeface="Tahoma"/>
              <a:buNone/>
            </a:pPr>
            <a:r>
              <a:rPr b="1" i="1" lang="en-US" sz="1800" u="none">
                <a:solidFill>
                  <a:schemeClr val="lt1"/>
                </a:solidFill>
                <a:latin typeface="Tahoma"/>
                <a:ea typeface="Tahoma"/>
                <a:cs typeface="Tahoma"/>
                <a:sym typeface="Tahoma"/>
              </a:rPr>
              <a:t>Композиция</a:t>
            </a:r>
            <a:r>
              <a:rPr b="1" i="0" lang="en-US" sz="1800" u="none">
                <a:solidFill>
                  <a:schemeClr val="lt1"/>
                </a:solidFill>
                <a:latin typeface="Tahoma"/>
                <a:ea typeface="Tahoma"/>
                <a:cs typeface="Tahoma"/>
                <a:sym typeface="Tahoma"/>
              </a:rPr>
              <a:t> (composition) ‒ это ассоциация между классом A (часть) и классом B(целое), которая дополнительно накладывает более сильные ограничения в сравнении с агрегацией: композиционно часть A может входить только в одно целое B, часть существует, только пока существует целое и прекращает свое существование вместе с целым.</a:t>
            </a:r>
            <a:endParaRPr/>
          </a:p>
        </p:txBody>
      </p:sp>
      <p:pic>
        <p:nvPicPr>
          <p:cNvPr id="519" name="Google Shape;519;p6"/>
          <p:cNvPicPr preferRelativeResize="0"/>
          <p:nvPr/>
        </p:nvPicPr>
        <p:blipFill>
          <a:blip r:embed="rId3">
            <a:alphaModFix/>
          </a:blip>
          <a:stretch>
            <a:fillRect/>
          </a:stretch>
        </p:blipFill>
        <p:spPr>
          <a:xfrm>
            <a:off x="152400" y="2870425"/>
            <a:ext cx="2578034" cy="558575"/>
          </a:xfrm>
          <a:prstGeom prst="rect">
            <a:avLst/>
          </a:prstGeom>
          <a:noFill/>
          <a:ln>
            <a:noFill/>
          </a:ln>
        </p:spPr>
      </p:pic>
      <p:pic>
        <p:nvPicPr>
          <p:cNvPr id="520" name="Google Shape;520;p6"/>
          <p:cNvPicPr preferRelativeResize="0"/>
          <p:nvPr/>
        </p:nvPicPr>
        <p:blipFill>
          <a:blip r:embed="rId4">
            <a:alphaModFix/>
          </a:blip>
          <a:stretch>
            <a:fillRect/>
          </a:stretch>
        </p:blipFill>
        <p:spPr>
          <a:xfrm>
            <a:off x="3671275" y="3429000"/>
            <a:ext cx="4897150" cy="2820850"/>
          </a:xfrm>
          <a:prstGeom prst="rect">
            <a:avLst/>
          </a:prstGeom>
          <a:noFill/>
          <a:ln>
            <a:noFill/>
          </a:ln>
        </p:spPr>
      </p:pic>
      <p:sp>
        <p:nvSpPr>
          <p:cNvPr id="521" name="Google Shape;521;p6"/>
          <p:cNvSpPr txBox="1"/>
          <p:nvPr/>
        </p:nvSpPr>
        <p:spPr>
          <a:xfrm>
            <a:off x="1433965" y="5641750"/>
            <a:ext cx="30000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highlight>
                  <a:srgbClr val="000000"/>
                </a:highlight>
              </a:rPr>
              <a:t>тело состоит из органов, но сами по себе они не жизнеспособны</a:t>
            </a:r>
            <a:endParaRPr>
              <a:solidFill>
                <a:srgbClr val="FFFFFF"/>
              </a:solidFill>
              <a:highlight>
                <a:srgbClr val="0000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572d4645859ae9d7_56"/>
          <p:cNvSpPr txBox="1"/>
          <p:nvPr>
            <p:ph idx="1" type="body"/>
          </p:nvPr>
        </p:nvSpPr>
        <p:spPr>
          <a:xfrm>
            <a:off x="301625" y="228600"/>
            <a:ext cx="8540700" cy="1358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528" name="Google Shape;528;g572d4645859ae9d7_56"/>
          <p:cNvPicPr preferRelativeResize="0"/>
          <p:nvPr/>
        </p:nvPicPr>
        <p:blipFill rotWithShape="1">
          <a:blip r:embed="rId3">
            <a:alphaModFix/>
          </a:blip>
          <a:srcRect b="0" l="0" r="0" t="0"/>
          <a:stretch/>
        </p:blipFill>
        <p:spPr>
          <a:xfrm>
            <a:off x="3284592" y="390088"/>
            <a:ext cx="5416650" cy="4095000"/>
          </a:xfrm>
          <a:prstGeom prst="rect">
            <a:avLst/>
          </a:prstGeom>
          <a:noFill/>
          <a:ln>
            <a:noFill/>
          </a:ln>
        </p:spPr>
      </p:pic>
      <p:sp>
        <p:nvSpPr>
          <p:cNvPr id="529" name="Google Shape;529;g572d4645859ae9d7_56"/>
          <p:cNvSpPr txBox="1"/>
          <p:nvPr/>
        </p:nvSpPr>
        <p:spPr>
          <a:xfrm>
            <a:off x="301624" y="163950"/>
            <a:ext cx="3397800" cy="1487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1800"/>
              <a:buFont typeface="Tahoma"/>
              <a:buNone/>
            </a:pPr>
            <a:r>
              <a:rPr b="1" i="0" lang="en-US" sz="1800" u="none">
                <a:solidFill>
                  <a:schemeClr val="lt1"/>
                </a:solidFill>
                <a:highlight>
                  <a:srgbClr val="000000"/>
                </a:highlight>
                <a:latin typeface="Tahoma"/>
                <a:ea typeface="Tahoma"/>
                <a:cs typeface="Tahoma"/>
                <a:sym typeface="Tahoma"/>
              </a:rPr>
              <a:t>Целое контролирует время жизни своей составной части (часть не существует без целого)  - сильно связана</a:t>
            </a:r>
            <a:endParaRPr>
              <a:highlight>
                <a:srgbClr val="000000"/>
              </a:highlight>
            </a:endParaRPr>
          </a:p>
        </p:txBody>
      </p:sp>
      <p:sp>
        <p:nvSpPr>
          <p:cNvPr id="530" name="Google Shape;530;g572d4645859ae9d7_56"/>
          <p:cNvSpPr txBox="1"/>
          <p:nvPr/>
        </p:nvSpPr>
        <p:spPr>
          <a:xfrm>
            <a:off x="1282024" y="5090550"/>
            <a:ext cx="6364500" cy="8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FFFFFF"/>
                </a:solidFill>
              </a:rPr>
              <a:t>классы, являющиеся частью другого класса, уничтожают, когда уничтожается класс-агрегатор.</a:t>
            </a:r>
            <a:endParaRPr sz="21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g572d4645859ae9d7_64"/>
          <p:cNvPicPr preferRelativeResize="0"/>
          <p:nvPr/>
        </p:nvPicPr>
        <p:blipFill>
          <a:blip r:embed="rId3">
            <a:alphaModFix/>
          </a:blip>
          <a:stretch>
            <a:fillRect/>
          </a:stretch>
        </p:blipFill>
        <p:spPr>
          <a:xfrm>
            <a:off x="152400" y="152400"/>
            <a:ext cx="5314950" cy="3609975"/>
          </a:xfrm>
          <a:prstGeom prst="rect">
            <a:avLst/>
          </a:prstGeom>
          <a:noFill/>
          <a:ln>
            <a:noFill/>
          </a:ln>
        </p:spPr>
      </p:pic>
      <p:sp>
        <p:nvSpPr>
          <p:cNvPr id="537" name="Google Shape;537;g572d4645859ae9d7_64"/>
          <p:cNvSpPr txBox="1"/>
          <p:nvPr/>
        </p:nvSpPr>
        <p:spPr>
          <a:xfrm>
            <a:off x="3996372" y="408834"/>
            <a:ext cx="47991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500">
                <a:solidFill>
                  <a:srgbClr val="FFFFFF"/>
                </a:solidFill>
                <a:highlight>
                  <a:srgbClr val="000000"/>
                </a:highlight>
              </a:rPr>
              <a:t>класс автомобиля полностью управляет жизненным циклом объекта двигателя. При уничтожении объекта автомобиля в области памяти вместе с ним будет уничтожен и объект двигателя. И в этом плане объект автомобиля является главным, а объект двигателя - зависимой.</a:t>
            </a:r>
            <a:endParaRPr sz="1500">
              <a:solidFill>
                <a:srgbClr val="FFFFFF"/>
              </a:solidFill>
              <a:highlight>
                <a:srgbClr val="000000"/>
              </a:highlight>
            </a:endParaRPr>
          </a:p>
        </p:txBody>
      </p:sp>
      <p:pic>
        <p:nvPicPr>
          <p:cNvPr id="538" name="Google Shape;538;g572d4645859ae9d7_64"/>
          <p:cNvPicPr preferRelativeResize="0"/>
          <p:nvPr/>
        </p:nvPicPr>
        <p:blipFill>
          <a:blip r:embed="rId4">
            <a:alphaModFix/>
          </a:blip>
          <a:stretch>
            <a:fillRect/>
          </a:stretch>
        </p:blipFill>
        <p:spPr>
          <a:xfrm>
            <a:off x="1106200" y="3636507"/>
            <a:ext cx="7689274" cy="2913450"/>
          </a:xfrm>
          <a:prstGeom prst="rect">
            <a:avLst/>
          </a:prstGeom>
          <a:noFill/>
          <a:ln>
            <a:noFill/>
          </a:ln>
        </p:spPr>
      </p:pic>
      <p:sp>
        <p:nvSpPr>
          <p:cNvPr id="539" name="Google Shape;539;g572d4645859ae9d7_64"/>
          <p:cNvSpPr txBox="1"/>
          <p:nvPr/>
        </p:nvSpPr>
        <p:spPr>
          <a:xfrm>
            <a:off x="5690825" y="2490086"/>
            <a:ext cx="3000000" cy="14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solidFill>
                  <a:srgbClr val="FFFFFF"/>
                </a:solidFill>
                <a:highlight>
                  <a:srgbClr val="000000"/>
                </a:highlight>
              </a:rPr>
              <a:t>от главной сущности к зависимой, при этом со стороны главной сущности, которая содержит, объект второй сущности, располагается закрашенный ромбик</a:t>
            </a:r>
            <a:endParaRPr>
              <a:solidFill>
                <a:srgbClr val="FFFFFF"/>
              </a:solidFill>
              <a:highlight>
                <a:srgbClr val="0000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4"/>
          <p:cNvSpPr txBox="1"/>
          <p:nvPr>
            <p:ph type="title"/>
          </p:nvPr>
        </p:nvSpPr>
        <p:spPr>
          <a:xfrm>
            <a:off x="301625" y="228600"/>
            <a:ext cx="8540700" cy="304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Отличие</a:t>
            </a:r>
            <a:endParaRPr/>
          </a:p>
        </p:txBody>
      </p:sp>
      <p:sp>
        <p:nvSpPr>
          <p:cNvPr id="545" name="Google Shape;545;p14"/>
          <p:cNvSpPr txBox="1"/>
          <p:nvPr>
            <p:ph idx="1" type="body"/>
          </p:nvPr>
        </p:nvSpPr>
        <p:spPr>
          <a:xfrm>
            <a:off x="301625" y="911050"/>
            <a:ext cx="8540700" cy="280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Arial"/>
              <a:buChar char="►"/>
            </a:pPr>
            <a:r>
              <a:rPr b="1" i="0" lang="en-US" sz="3200" u="none">
                <a:solidFill>
                  <a:schemeClr val="lt1"/>
                </a:solidFill>
                <a:latin typeface="Tahoma"/>
                <a:ea typeface="Tahoma"/>
                <a:cs typeface="Tahoma"/>
                <a:sym typeface="Tahoma"/>
              </a:rPr>
              <a:t>композиция</a:t>
            </a:r>
            <a:r>
              <a:rPr b="0" i="0" lang="en-US" sz="3200" u="none">
                <a:solidFill>
                  <a:schemeClr val="lt1"/>
                </a:solidFill>
                <a:latin typeface="Tahoma"/>
                <a:ea typeface="Tahoma"/>
                <a:cs typeface="Tahoma"/>
                <a:sym typeface="Tahoma"/>
              </a:rPr>
              <a:t> может быть частью одного и только одного целого</a:t>
            </a:r>
            <a:endParaRPr b="0" i="0" sz="3200" u="none">
              <a:solidFill>
                <a:schemeClr val="lt1"/>
              </a:solidFill>
              <a:latin typeface="Tahoma"/>
              <a:ea typeface="Tahoma"/>
              <a:cs typeface="Tahoma"/>
              <a:sym typeface="Tahoma"/>
            </a:endParaRPr>
          </a:p>
          <a:p>
            <a:pPr indent="-180340" lvl="0" marL="34290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342900" lvl="0" marL="342900" marR="0" rtl="0" algn="l">
              <a:lnSpc>
                <a:spcPct val="100000"/>
              </a:lnSpc>
              <a:spcBef>
                <a:spcPts val="640"/>
              </a:spcBef>
              <a:spcAft>
                <a:spcPts val="0"/>
              </a:spcAft>
              <a:buClr>
                <a:schemeClr val="hlink"/>
              </a:buClr>
              <a:buSzPts val="2560"/>
              <a:buFont typeface="Arial"/>
              <a:buChar char="►"/>
            </a:pPr>
            <a:r>
              <a:rPr b="1" i="0" lang="en-US" sz="3200" u="none">
                <a:solidFill>
                  <a:schemeClr val="lt1"/>
                </a:solidFill>
                <a:latin typeface="Tahoma"/>
                <a:ea typeface="Tahoma"/>
                <a:cs typeface="Tahoma"/>
                <a:sym typeface="Tahoma"/>
              </a:rPr>
              <a:t> агрегация</a:t>
            </a:r>
            <a:r>
              <a:rPr b="0" i="0" lang="en-US" sz="3200" u="none">
                <a:solidFill>
                  <a:schemeClr val="lt1"/>
                </a:solidFill>
                <a:latin typeface="Tahoma"/>
                <a:ea typeface="Tahoma"/>
                <a:cs typeface="Tahoma"/>
                <a:sym typeface="Tahoma"/>
              </a:rPr>
              <a:t> может быть частью нескольких объектов.</a:t>
            </a:r>
            <a:endParaRPr/>
          </a:p>
        </p:txBody>
      </p:sp>
      <p:sp>
        <p:nvSpPr>
          <p:cNvPr id="546" name="Google Shape;546;p14"/>
          <p:cNvSpPr txBox="1"/>
          <p:nvPr/>
        </p:nvSpPr>
        <p:spPr>
          <a:xfrm>
            <a:off x="603450" y="4098800"/>
            <a:ext cx="79371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FFFF"/>
              </a:buClr>
              <a:buSzPts val="2000"/>
              <a:buChar char="●"/>
            </a:pPr>
            <a:r>
              <a:rPr lang="en-US" sz="2000">
                <a:solidFill>
                  <a:srgbClr val="FFFFFF"/>
                </a:solidFill>
              </a:rPr>
              <a:t>Комната является частью квартиры, следовательно здесь подходит композиция, потому что комната без квартиры существовать не может. </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355600" lvl="0" marL="457200" rtl="0" algn="l">
              <a:spcBef>
                <a:spcPts val="0"/>
              </a:spcBef>
              <a:spcAft>
                <a:spcPts val="0"/>
              </a:spcAft>
              <a:buClr>
                <a:srgbClr val="FFFFFF"/>
              </a:buClr>
              <a:buSzPts val="2000"/>
              <a:buChar char="●"/>
            </a:pPr>
            <a:r>
              <a:rPr lang="en-US" sz="2000">
                <a:solidFill>
                  <a:srgbClr val="FFFFFF"/>
                </a:solidFill>
              </a:rPr>
              <a:t>мебель не является неотъемлемой частью квартиры, но в то же время, квартира содержит мебель, поэтому следует использовать агрегацию.</a:t>
            </a:r>
            <a:endParaRPr sz="20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0" name="Shape 550"/>
        <p:cNvGrpSpPr/>
        <p:nvPr/>
      </p:nvGrpSpPr>
      <p:grpSpPr>
        <a:xfrm>
          <a:off x="0" y="0"/>
          <a:ext cx="0" cy="0"/>
          <a:chOff x="0" y="0"/>
          <a:chExt cx="0" cy="0"/>
        </a:xfrm>
      </p:grpSpPr>
      <p:sp>
        <p:nvSpPr>
          <p:cNvPr id="551" name="Google Shape;551;p7"/>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lt2"/>
              </a:solidFill>
              <a:latin typeface="Tahoma"/>
              <a:ea typeface="Tahoma"/>
              <a:cs typeface="Tahoma"/>
              <a:sym typeface="Tahoma"/>
            </a:endParaRPr>
          </a:p>
        </p:txBody>
      </p:sp>
      <p:sp>
        <p:nvSpPr>
          <p:cNvPr id="552" name="Google Shape;552;p7"/>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560"/>
              <a:buFont typeface="Arial"/>
              <a:buNone/>
            </a:pPr>
            <a:r>
              <a:rPr b="1" i="0" lang="en-US" sz="3200" u="none">
                <a:solidFill>
                  <a:schemeClr val="lt1"/>
                </a:solidFill>
                <a:latin typeface="Tahoma"/>
                <a:ea typeface="Tahoma"/>
                <a:cs typeface="Tahoma"/>
                <a:sym typeface="Tahoma"/>
              </a:rPr>
              <a:t>Целое контролирует время жизни своей составной части</a:t>
            </a:r>
            <a:r>
              <a:rPr b="0" i="0" lang="en-US" sz="3200" u="none">
                <a:solidFill>
                  <a:schemeClr val="lt1"/>
                </a:solidFill>
                <a:latin typeface="Tahoma"/>
                <a:ea typeface="Tahoma"/>
                <a:cs typeface="Tahoma"/>
                <a:sym typeface="Tahoma"/>
              </a:rPr>
              <a:t> (часть не существует без целого)  - сильно связана</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7" name="Shape 557"/>
        <p:cNvGrpSpPr/>
        <p:nvPr/>
      </p:nvGrpSpPr>
      <p:grpSpPr>
        <a:xfrm>
          <a:off x="0" y="0"/>
          <a:ext cx="0" cy="0"/>
          <a:chOff x="0" y="0"/>
          <a:chExt cx="0" cy="0"/>
        </a:xfrm>
      </p:grpSpPr>
      <p:sp>
        <p:nvSpPr>
          <p:cNvPr id="558" name="Google Shape;558;p10"/>
          <p:cNvSpPr txBox="1"/>
          <p:nvPr>
            <p:ph idx="1" type="body"/>
          </p:nvPr>
        </p:nvSpPr>
        <p:spPr>
          <a:xfrm>
            <a:off x="265112" y="476250"/>
            <a:ext cx="8540750" cy="4498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Arial"/>
              <a:buChar char="►"/>
            </a:pPr>
            <a:r>
              <a:rPr b="0" i="1" lang="en-US" sz="3200" u="none">
                <a:solidFill>
                  <a:schemeClr val="lt1"/>
                </a:solidFill>
                <a:latin typeface="Tahoma"/>
                <a:ea typeface="Tahoma"/>
                <a:cs typeface="Tahoma"/>
                <a:sym typeface="Tahoma"/>
              </a:rPr>
              <a:t>Многополюсная </a:t>
            </a:r>
            <a:endParaRPr b="0" i="1" sz="3200" u="none">
              <a:solidFill>
                <a:schemeClr val="lt1"/>
              </a:solidFill>
              <a:latin typeface="Tahoma"/>
              <a:ea typeface="Tahoma"/>
              <a:cs typeface="Tahoma"/>
              <a:sym typeface="Tahoma"/>
            </a:endParaRPr>
          </a:p>
          <a:p>
            <a:pPr indent="-342900" lvl="0" marL="342900" marR="0" rtl="0" algn="l">
              <a:lnSpc>
                <a:spcPct val="100000"/>
              </a:lnSpc>
              <a:spcBef>
                <a:spcPts val="640"/>
              </a:spcBef>
              <a:spcAft>
                <a:spcPts val="0"/>
              </a:spcAft>
              <a:buClr>
                <a:schemeClr val="hlink"/>
              </a:buClr>
              <a:buSzPts val="2560"/>
              <a:buFont typeface="Arial"/>
              <a:buNone/>
            </a:pPr>
            <a:r>
              <a:rPr b="0" i="1" lang="en-US" sz="3200" u="none">
                <a:solidFill>
                  <a:schemeClr val="lt1"/>
                </a:solidFill>
                <a:latin typeface="Tahoma"/>
                <a:ea typeface="Tahoma"/>
                <a:cs typeface="Tahoma"/>
                <a:sym typeface="Tahoma"/>
              </a:rPr>
              <a:t>ассоциации</a:t>
            </a:r>
            <a:endParaRPr b="0" i="1" sz="3200" u="none">
              <a:solidFill>
                <a:schemeClr val="lt1"/>
              </a:solidFill>
              <a:latin typeface="Tahoma"/>
              <a:ea typeface="Tahoma"/>
              <a:cs typeface="Tahoma"/>
              <a:sym typeface="Tahoma"/>
            </a:endParaRPr>
          </a:p>
          <a:p>
            <a:pPr indent="-180340" lvl="0" marL="342900" marR="0" rtl="0" algn="l">
              <a:spcBef>
                <a:spcPts val="640"/>
              </a:spcBef>
              <a:spcAft>
                <a:spcPts val="0"/>
              </a:spcAft>
              <a:buClr>
                <a:schemeClr val="hlink"/>
              </a:buClr>
              <a:buSzPts val="2560"/>
              <a:buFont typeface="Arial"/>
              <a:buNone/>
            </a:pPr>
            <a:r>
              <a:t/>
            </a:r>
            <a:endParaRPr b="0" i="1" sz="3200" u="none">
              <a:solidFill>
                <a:schemeClr val="lt1"/>
              </a:solidFill>
              <a:latin typeface="Tahoma"/>
              <a:ea typeface="Tahoma"/>
              <a:cs typeface="Tahoma"/>
              <a:sym typeface="Tahoma"/>
            </a:endParaRPr>
          </a:p>
        </p:txBody>
      </p:sp>
      <p:pic>
        <p:nvPicPr>
          <p:cNvPr id="559" name="Google Shape;559;p10"/>
          <p:cNvPicPr preferRelativeResize="0"/>
          <p:nvPr/>
        </p:nvPicPr>
        <p:blipFill rotWithShape="1">
          <a:blip r:embed="rId3">
            <a:alphaModFix/>
          </a:blip>
          <a:srcRect b="0" l="0" r="0" t="0"/>
          <a:stretch/>
        </p:blipFill>
        <p:spPr>
          <a:xfrm>
            <a:off x="4716462" y="263525"/>
            <a:ext cx="4295775" cy="1666875"/>
          </a:xfrm>
          <a:prstGeom prst="rect">
            <a:avLst/>
          </a:prstGeom>
          <a:noFill/>
          <a:ln>
            <a:noFill/>
          </a:ln>
        </p:spPr>
      </p:pic>
      <p:pic>
        <p:nvPicPr>
          <p:cNvPr id="560" name="Google Shape;560;p10"/>
          <p:cNvPicPr preferRelativeResize="0"/>
          <p:nvPr/>
        </p:nvPicPr>
        <p:blipFill rotWithShape="1">
          <a:blip r:embed="rId4">
            <a:alphaModFix/>
          </a:blip>
          <a:srcRect b="0" l="0" r="0" t="0"/>
          <a:stretch/>
        </p:blipFill>
        <p:spPr>
          <a:xfrm>
            <a:off x="827087" y="1855787"/>
            <a:ext cx="4724400" cy="498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4" name="Shape 564"/>
        <p:cNvGrpSpPr/>
        <p:nvPr/>
      </p:nvGrpSpPr>
      <p:grpSpPr>
        <a:xfrm>
          <a:off x="0" y="0"/>
          <a:ext cx="0" cy="0"/>
          <a:chOff x="0" y="0"/>
          <a:chExt cx="0" cy="0"/>
        </a:xfrm>
      </p:grpSpPr>
      <p:sp>
        <p:nvSpPr>
          <p:cNvPr id="565" name="Google Shape;565;p11"/>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lt2"/>
              </a:solidFill>
              <a:latin typeface="Tahoma"/>
              <a:ea typeface="Tahoma"/>
              <a:cs typeface="Tahoma"/>
              <a:sym typeface="Tahoma"/>
            </a:endParaRPr>
          </a:p>
        </p:txBody>
      </p:sp>
      <p:sp>
        <p:nvSpPr>
          <p:cNvPr id="566" name="Google Shape;566;p11"/>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560"/>
              <a:buFont typeface="Arial"/>
              <a:buNone/>
            </a:pPr>
            <a:r>
              <a:rPr b="0" i="0" lang="en-US" sz="3200" u="none">
                <a:solidFill>
                  <a:schemeClr val="lt1"/>
                </a:solidFill>
                <a:latin typeface="Tahoma"/>
                <a:ea typeface="Tahoma"/>
                <a:cs typeface="Tahoma"/>
                <a:sym typeface="Tahoma"/>
              </a:rPr>
              <a:t>Группа – студент</a:t>
            </a:r>
            <a:endParaRPr/>
          </a:p>
          <a:p>
            <a:pPr indent="0" lvl="0" marL="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0" lvl="0" marL="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0" lvl="0" marL="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0" lvl="0" marL="0" marR="0" rtl="0" algn="l">
              <a:lnSpc>
                <a:spcPct val="100000"/>
              </a:lnSpc>
              <a:spcBef>
                <a:spcPts val="640"/>
              </a:spcBef>
              <a:spcAft>
                <a:spcPts val="0"/>
              </a:spcAft>
              <a:buClr>
                <a:schemeClr val="hlink"/>
              </a:buClr>
              <a:buSzPts val="2560"/>
              <a:buFont typeface="Arial"/>
              <a:buNone/>
            </a:pPr>
            <a:r>
              <a:rPr b="0" i="0" lang="en-US" sz="3200" u="none">
                <a:solidFill>
                  <a:schemeClr val="lt1"/>
                </a:solidFill>
                <a:latin typeface="Tahoma"/>
                <a:ea typeface="Tahoma"/>
                <a:cs typeface="Tahoma"/>
                <a:sym typeface="Tahoma"/>
              </a:rPr>
              <a:t>					</a:t>
            </a:r>
            <a:endParaRPr/>
          </a:p>
          <a:p>
            <a:pPr indent="0" lvl="0" marL="0" marR="0" rtl="0" algn="l">
              <a:lnSpc>
                <a:spcPct val="100000"/>
              </a:lnSpc>
              <a:spcBef>
                <a:spcPts val="640"/>
              </a:spcBef>
              <a:spcAft>
                <a:spcPts val="0"/>
              </a:spcAft>
              <a:buClr>
                <a:schemeClr val="hlink"/>
              </a:buClr>
              <a:buSzPts val="2560"/>
              <a:buFont typeface="Arial"/>
              <a:buNone/>
            </a:pPr>
            <a:r>
              <a:rPr b="0" i="0" lang="en-US" sz="3200" u="none">
                <a:solidFill>
                  <a:schemeClr val="lt1"/>
                </a:solidFill>
                <a:latin typeface="Tahoma"/>
                <a:ea typeface="Tahoma"/>
                <a:cs typeface="Tahoma"/>
                <a:sym typeface="Tahoma"/>
              </a:rPr>
              <a:t>				Человек - очередь</a:t>
            </a:r>
            <a:endParaRPr/>
          </a:p>
        </p:txBody>
      </p:sp>
      <p:pic>
        <p:nvPicPr>
          <p:cNvPr id="567" name="Google Shape;567;p11"/>
          <p:cNvPicPr preferRelativeResize="0"/>
          <p:nvPr/>
        </p:nvPicPr>
        <p:blipFill rotWithShape="1">
          <a:blip r:embed="rId3">
            <a:alphaModFix/>
          </a:blip>
          <a:srcRect b="0" l="0" r="0" t="0"/>
          <a:stretch/>
        </p:blipFill>
        <p:spPr>
          <a:xfrm>
            <a:off x="5580062" y="333375"/>
            <a:ext cx="3078162" cy="3946525"/>
          </a:xfrm>
          <a:prstGeom prst="rect">
            <a:avLst/>
          </a:prstGeom>
          <a:noFill/>
          <a:ln>
            <a:noFill/>
          </a:ln>
        </p:spPr>
      </p:pic>
      <p:pic>
        <p:nvPicPr>
          <p:cNvPr id="568" name="Google Shape;568;p11"/>
          <p:cNvPicPr preferRelativeResize="0"/>
          <p:nvPr/>
        </p:nvPicPr>
        <p:blipFill rotWithShape="1">
          <a:blip r:embed="rId4">
            <a:alphaModFix/>
          </a:blip>
          <a:srcRect b="0" l="0" r="0" t="0"/>
          <a:stretch/>
        </p:blipFill>
        <p:spPr>
          <a:xfrm>
            <a:off x="320675" y="2359025"/>
            <a:ext cx="3074987" cy="4162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1" i="0" lang="en-US" sz="4400" u="none">
                <a:solidFill>
                  <a:schemeClr val="lt2"/>
                </a:solidFill>
                <a:latin typeface="Tahoma"/>
                <a:ea typeface="Tahoma"/>
                <a:cs typeface="Tahoma"/>
                <a:sym typeface="Tahoma"/>
              </a:rPr>
              <a:t>Связи</a:t>
            </a:r>
            <a:endParaRPr/>
          </a:p>
        </p:txBody>
      </p:sp>
      <p:sp>
        <p:nvSpPr>
          <p:cNvPr id="412" name="Google Shape;412;p2"/>
          <p:cNvSpPr txBox="1"/>
          <p:nvPr>
            <p:ph idx="1" type="body"/>
          </p:nvPr>
        </p:nvSpPr>
        <p:spPr>
          <a:xfrm>
            <a:off x="303200" y="2003903"/>
            <a:ext cx="8540700" cy="3547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a:t>Взаимосвязь — это особый тип логических отношений между сущностями, показанных на диаграммах классов и объектов</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2" name="Shape 572"/>
        <p:cNvGrpSpPr/>
        <p:nvPr/>
      </p:nvGrpSpPr>
      <p:grpSpPr>
        <a:xfrm>
          <a:off x="0" y="0"/>
          <a:ext cx="0" cy="0"/>
          <a:chOff x="0" y="0"/>
          <a:chExt cx="0" cy="0"/>
        </a:xfrm>
      </p:grpSpPr>
      <p:sp>
        <p:nvSpPr>
          <p:cNvPr id="573" name="Google Shape;573;p12"/>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lt2"/>
              </a:solidFill>
              <a:latin typeface="Tahoma"/>
              <a:ea typeface="Tahoma"/>
              <a:cs typeface="Tahoma"/>
              <a:sym typeface="Tahoma"/>
            </a:endParaRPr>
          </a:p>
        </p:txBody>
      </p:sp>
      <p:sp>
        <p:nvSpPr>
          <p:cNvPr id="574" name="Google Shape;574;p12"/>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560"/>
              <a:buFont typeface="Arial"/>
              <a:buNone/>
            </a:pPr>
            <a:r>
              <a:rPr b="0" i="0" lang="en-US" sz="3200" u="none">
                <a:solidFill>
                  <a:schemeClr val="lt1"/>
                </a:solidFill>
                <a:latin typeface="Tahoma"/>
                <a:ea typeface="Tahoma"/>
                <a:cs typeface="Tahoma"/>
                <a:sym typeface="Tahoma"/>
              </a:rPr>
              <a:t>Помощь – окно просмотра</a:t>
            </a:r>
            <a:endParaRPr/>
          </a:p>
        </p:txBody>
      </p:sp>
      <p:pic>
        <p:nvPicPr>
          <p:cNvPr id="575" name="Google Shape;575;p12"/>
          <p:cNvPicPr preferRelativeResize="0"/>
          <p:nvPr/>
        </p:nvPicPr>
        <p:blipFill rotWithShape="1">
          <a:blip r:embed="rId3">
            <a:alphaModFix/>
          </a:blip>
          <a:srcRect b="0" l="0" r="0" t="0"/>
          <a:stretch/>
        </p:blipFill>
        <p:spPr>
          <a:xfrm>
            <a:off x="3238500" y="2185987"/>
            <a:ext cx="4573587" cy="4264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9" name="Shape 579"/>
        <p:cNvGrpSpPr/>
        <p:nvPr/>
      </p:nvGrpSpPr>
      <p:grpSpPr>
        <a:xfrm>
          <a:off x="0" y="0"/>
          <a:ext cx="0" cy="0"/>
          <a:chOff x="0" y="0"/>
          <a:chExt cx="0" cy="0"/>
        </a:xfrm>
      </p:grpSpPr>
      <p:sp>
        <p:nvSpPr>
          <p:cNvPr id="580" name="Google Shape;580;p13"/>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a:t>
            </a:r>
            <a:endParaRPr/>
          </a:p>
        </p:txBody>
      </p:sp>
      <p:sp>
        <p:nvSpPr>
          <p:cNvPr id="581" name="Google Shape;581;p13"/>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Человек – работник</a:t>
            </a:r>
            <a:endParaRPr b="0" i="0" sz="3200" u="none">
              <a:solidFill>
                <a:schemeClr val="lt1"/>
              </a:solidFill>
              <a:latin typeface="Tahoma"/>
              <a:ea typeface="Tahoma"/>
              <a:cs typeface="Tahoma"/>
              <a:sym typeface="Tahoma"/>
            </a:endParaRPr>
          </a:p>
          <a:p>
            <a:pPr indent="-180340" lvl="0" marL="34290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180340" lvl="0" marL="34290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342900" lvl="0" marL="342900" marR="0" rtl="0" algn="l">
              <a:lnSpc>
                <a:spcPct val="100000"/>
              </a:lnSpc>
              <a:spcBef>
                <a:spcPts val="640"/>
              </a:spcBef>
              <a:spcAft>
                <a:spcPts val="0"/>
              </a:spcAft>
              <a:buClr>
                <a:schemeClr val="hlink"/>
              </a:buClr>
              <a:buSzPts val="2560"/>
              <a:buFont typeface="Arial"/>
              <a:buNone/>
            </a:pPr>
            <a:r>
              <a:rPr b="0" i="0" lang="en-US" sz="3200" u="none">
                <a:solidFill>
                  <a:schemeClr val="lt1"/>
                </a:solidFill>
                <a:latin typeface="Tahoma"/>
                <a:ea typeface="Tahoma"/>
                <a:cs typeface="Tahoma"/>
                <a:sym typeface="Tahoma"/>
              </a:rPr>
              <a:t>Человек – цех- завод</a:t>
            </a:r>
            <a:endParaRPr/>
          </a:p>
        </p:txBody>
      </p:sp>
      <p:pic>
        <p:nvPicPr>
          <p:cNvPr id="582" name="Google Shape;582;p13"/>
          <p:cNvPicPr preferRelativeResize="0"/>
          <p:nvPr/>
        </p:nvPicPr>
        <p:blipFill rotWithShape="1">
          <a:blip r:embed="rId3">
            <a:alphaModFix/>
          </a:blip>
          <a:srcRect b="0" l="0" r="0" t="0"/>
          <a:stretch/>
        </p:blipFill>
        <p:spPr>
          <a:xfrm>
            <a:off x="4716462" y="1125537"/>
            <a:ext cx="3024187" cy="555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7" name="Shape 587"/>
        <p:cNvGrpSpPr/>
        <p:nvPr/>
      </p:nvGrpSpPr>
      <p:grpSpPr>
        <a:xfrm>
          <a:off x="0" y="0"/>
          <a:ext cx="0" cy="0"/>
          <a:chOff x="0" y="0"/>
          <a:chExt cx="0" cy="0"/>
        </a:xfrm>
      </p:grpSpPr>
      <p:sp>
        <p:nvSpPr>
          <p:cNvPr id="588" name="Google Shape;588;p15"/>
          <p:cNvSpPr txBox="1"/>
          <p:nvPr>
            <p:ph idx="1" type="body"/>
          </p:nvPr>
        </p:nvSpPr>
        <p:spPr>
          <a:xfrm>
            <a:off x="309550" y="0"/>
            <a:ext cx="8540700" cy="47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Г) </a:t>
            </a:r>
            <a:r>
              <a:rPr b="1" i="0" lang="en-US" sz="3200" u="none">
                <a:solidFill>
                  <a:schemeClr val="lt1"/>
                </a:solidFill>
                <a:latin typeface="Tahoma"/>
                <a:ea typeface="Tahoma"/>
                <a:cs typeface="Tahoma"/>
                <a:sym typeface="Tahoma"/>
              </a:rPr>
              <a:t>Ассоциации и их дополнения</a:t>
            </a:r>
            <a:endParaRPr/>
          </a:p>
          <a:p>
            <a:pPr indent="-342900" lvl="0" marL="342900" marR="0" rtl="0" algn="l">
              <a:lnSpc>
                <a:spcPct val="100000"/>
              </a:lnSpc>
              <a:spcBef>
                <a:spcPts val="640"/>
              </a:spcBef>
              <a:spcAft>
                <a:spcPts val="0"/>
              </a:spcAft>
              <a:buClr>
                <a:schemeClr val="hlink"/>
              </a:buClr>
              <a:buSzPts val="2560"/>
              <a:buFont typeface="Arial"/>
              <a:buNone/>
            </a:pPr>
            <a:r>
              <a:rPr b="1" i="0" lang="en-US" sz="3200" u="none">
                <a:solidFill>
                  <a:schemeClr val="lt1"/>
                </a:solidFill>
                <a:latin typeface="Tahoma"/>
                <a:ea typeface="Tahoma"/>
                <a:cs typeface="Tahoma"/>
                <a:sym typeface="Tahoma"/>
              </a:rPr>
              <a:t>экземпляры одного класса связаны с </a:t>
            </a:r>
            <a:r>
              <a:rPr b="1" i="0" lang="en-US" sz="2800" u="none">
                <a:solidFill>
                  <a:schemeClr val="lt1"/>
                </a:solidFill>
                <a:latin typeface="Tahoma"/>
                <a:ea typeface="Tahoma"/>
                <a:cs typeface="Tahoma"/>
                <a:sym typeface="Tahoma"/>
              </a:rPr>
              <a:t>экземплярами другого класса</a:t>
            </a:r>
            <a:endParaRPr/>
          </a:p>
          <a:p>
            <a:pPr indent="-342900" lvl="0" marL="342900" marR="0" rtl="0" algn="l">
              <a:lnSpc>
                <a:spcPct val="100000"/>
              </a:lnSpc>
              <a:spcBef>
                <a:spcPts val="640"/>
              </a:spcBef>
              <a:spcAft>
                <a:spcPts val="0"/>
              </a:spcAft>
              <a:buClr>
                <a:schemeClr val="hlink"/>
              </a:buClr>
              <a:buSzPts val="2560"/>
              <a:buFont typeface="Arial"/>
              <a:buChar char="►"/>
            </a:pPr>
            <a:r>
              <a:rPr b="0" i="1" lang="en-US" sz="3200" u="none">
                <a:solidFill>
                  <a:schemeClr val="lt1"/>
                </a:solidFill>
                <a:latin typeface="Tahoma"/>
                <a:ea typeface="Tahoma"/>
                <a:cs typeface="Tahoma"/>
                <a:sym typeface="Tahoma"/>
              </a:rPr>
              <a:t>Имя ассоциации</a:t>
            </a:r>
            <a:endParaRPr/>
          </a:p>
          <a:p>
            <a:pPr indent="-342900" lvl="0" marL="342900" marR="0" rtl="0" algn="l">
              <a:lnSpc>
                <a:spcPct val="100000"/>
              </a:lnSpc>
              <a:spcBef>
                <a:spcPts val="640"/>
              </a:spcBef>
              <a:spcAft>
                <a:spcPts val="0"/>
              </a:spcAft>
              <a:buClr>
                <a:schemeClr val="hlink"/>
              </a:buClr>
              <a:buSzPts val="2560"/>
              <a:buFont typeface="Arial"/>
              <a:buChar char="►"/>
            </a:pPr>
            <a:r>
              <a:rPr b="0" i="1" lang="en-US" sz="3200" u="none">
                <a:solidFill>
                  <a:schemeClr val="lt1"/>
                </a:solidFill>
                <a:latin typeface="Tahoma"/>
                <a:ea typeface="Tahoma"/>
                <a:cs typeface="Tahoma"/>
                <a:sym typeface="Tahoma"/>
              </a:rPr>
              <a:t>Кратность полюса ассоциации</a:t>
            </a:r>
            <a:endParaRPr/>
          </a:p>
          <a:p>
            <a:pPr indent="-342900" lvl="0" marL="342900" marR="0" rtl="0" algn="l">
              <a:lnSpc>
                <a:spcPct val="100000"/>
              </a:lnSpc>
              <a:spcBef>
                <a:spcPts val="640"/>
              </a:spcBef>
              <a:spcAft>
                <a:spcPts val="0"/>
              </a:spcAft>
              <a:buClr>
                <a:schemeClr val="hlink"/>
              </a:buClr>
              <a:buSzPts val="2560"/>
              <a:buFont typeface="Arial"/>
              <a:buChar char="►"/>
            </a:pPr>
            <a:r>
              <a:rPr b="0" i="1" lang="en-US" sz="3200" u="none">
                <a:solidFill>
                  <a:schemeClr val="lt1"/>
                </a:solidFill>
                <a:latin typeface="Tahoma"/>
                <a:ea typeface="Tahoma"/>
                <a:cs typeface="Tahoma"/>
                <a:sym typeface="Tahoma"/>
              </a:rPr>
              <a:t>Агрегация и композиция</a:t>
            </a:r>
            <a:endParaRPr/>
          </a:p>
          <a:p>
            <a:pPr indent="-180340" lvl="0" marL="342900" marR="0" rtl="0" algn="l">
              <a:spcBef>
                <a:spcPts val="640"/>
              </a:spcBef>
              <a:spcAft>
                <a:spcPts val="0"/>
              </a:spcAft>
              <a:buClr>
                <a:schemeClr val="hlink"/>
              </a:buClr>
              <a:buSzPts val="2560"/>
              <a:buFont typeface="Arial"/>
              <a:buNone/>
            </a:pPr>
            <a:r>
              <a:t/>
            </a:r>
            <a:endParaRPr b="0" i="1" sz="3200" u="none">
              <a:solidFill>
                <a:schemeClr val="lt1"/>
              </a:solidFill>
              <a:latin typeface="Tahoma"/>
              <a:ea typeface="Tahoma"/>
              <a:cs typeface="Tahoma"/>
              <a:sym typeface="Tahoma"/>
            </a:endParaRPr>
          </a:p>
        </p:txBody>
      </p:sp>
      <p:pic>
        <p:nvPicPr>
          <p:cNvPr id="589" name="Google Shape;589;p15"/>
          <p:cNvPicPr preferRelativeResize="0"/>
          <p:nvPr/>
        </p:nvPicPr>
        <p:blipFill rotWithShape="1">
          <a:blip r:embed="rId3">
            <a:alphaModFix/>
          </a:blip>
          <a:srcRect b="0" l="0" r="0" t="0"/>
          <a:stretch/>
        </p:blipFill>
        <p:spPr>
          <a:xfrm>
            <a:off x="309562" y="3519487"/>
            <a:ext cx="4549775" cy="2270125"/>
          </a:xfrm>
          <a:prstGeom prst="rect">
            <a:avLst/>
          </a:prstGeom>
          <a:noFill/>
          <a:ln>
            <a:noFill/>
          </a:ln>
        </p:spPr>
      </p:pic>
      <p:pic>
        <p:nvPicPr>
          <p:cNvPr id="590" name="Google Shape;590;p15"/>
          <p:cNvPicPr preferRelativeResize="0"/>
          <p:nvPr/>
        </p:nvPicPr>
        <p:blipFill rotWithShape="1">
          <a:blip r:embed="rId4">
            <a:alphaModFix/>
          </a:blip>
          <a:srcRect b="0" l="0" r="0" t="0"/>
          <a:stretch/>
        </p:blipFill>
        <p:spPr>
          <a:xfrm>
            <a:off x="2987675" y="5789612"/>
            <a:ext cx="5735637" cy="1001712"/>
          </a:xfrm>
          <a:prstGeom prst="rect">
            <a:avLst/>
          </a:prstGeom>
          <a:noFill/>
          <a:ln>
            <a:noFill/>
          </a:ln>
        </p:spPr>
      </p:pic>
      <p:sp>
        <p:nvSpPr>
          <p:cNvPr id="591" name="Google Shape;591;p15"/>
          <p:cNvSpPr txBox="1"/>
          <p:nvPr/>
        </p:nvSpPr>
        <p:spPr>
          <a:xfrm>
            <a:off x="5076825" y="4141787"/>
            <a:ext cx="4056062" cy="1476375"/>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Ассоциация показывает отношения между объектами-экземплярами класса</a:t>
            </a:r>
            <a:endParaRPr/>
          </a:p>
          <a:p>
            <a:pPr indent="0" lvl="0" marL="0" marR="0" rtl="0" algn="l">
              <a:lnSpc>
                <a:spcPct val="100000"/>
              </a:lnSpc>
              <a:spcBef>
                <a:spcPts val="0"/>
              </a:spcBef>
              <a:spcAft>
                <a:spcPts val="0"/>
              </a:spcAft>
              <a:buClr>
                <a:schemeClr val="lt1"/>
              </a:buClr>
              <a:buSzPts val="1800"/>
              <a:buFont typeface="Tahoma"/>
              <a:buNone/>
            </a:pPr>
            <a:r>
              <a:rPr b="1" i="0" lang="en-US" sz="1800" u="none">
                <a:solidFill>
                  <a:schemeClr val="lt1"/>
                </a:solidFill>
                <a:latin typeface="Tahoma"/>
                <a:ea typeface="Tahoma"/>
                <a:cs typeface="Tahoma"/>
                <a:sym typeface="Tahoma"/>
              </a:rPr>
              <a:t>двунаправленные или однонаправленные</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5" name="Shape 595"/>
        <p:cNvGrpSpPr/>
        <p:nvPr/>
      </p:nvGrpSpPr>
      <p:grpSpPr>
        <a:xfrm>
          <a:off x="0" y="0"/>
          <a:ext cx="0" cy="0"/>
          <a:chOff x="0" y="0"/>
          <a:chExt cx="0" cy="0"/>
        </a:xfrm>
      </p:grpSpPr>
      <p:sp>
        <p:nvSpPr>
          <p:cNvPr id="596" name="Google Shape;596;p16"/>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lt2"/>
              </a:solidFill>
              <a:latin typeface="Tahoma"/>
              <a:ea typeface="Tahoma"/>
              <a:cs typeface="Tahoma"/>
              <a:sym typeface="Tahoma"/>
            </a:endParaRPr>
          </a:p>
        </p:txBody>
      </p:sp>
      <p:sp>
        <p:nvSpPr>
          <p:cNvPr id="597" name="Google Shape;597;p16"/>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180340" lvl="0" marL="342900" marR="0" rtl="0" algn="l">
              <a:spcBef>
                <a:spcPts val="0"/>
              </a:spcBef>
              <a:spcAft>
                <a:spcPts val="0"/>
              </a:spcAft>
              <a:buClr>
                <a:schemeClr val="hlink"/>
              </a:buClr>
              <a:buSzPts val="2560"/>
              <a:buFont typeface="Arial"/>
              <a:buNone/>
            </a:pPr>
            <a:r>
              <a:t/>
            </a:r>
            <a:endParaRPr sz="3200">
              <a:solidFill>
                <a:schemeClr val="lt1"/>
              </a:solidFill>
              <a:latin typeface="Tahoma"/>
              <a:ea typeface="Tahoma"/>
              <a:cs typeface="Tahoma"/>
              <a:sym typeface="Tahoma"/>
            </a:endParaRPr>
          </a:p>
        </p:txBody>
      </p:sp>
      <p:pic>
        <p:nvPicPr>
          <p:cNvPr id="598" name="Google Shape;598;p16"/>
          <p:cNvPicPr preferRelativeResize="0"/>
          <p:nvPr/>
        </p:nvPicPr>
        <p:blipFill rotWithShape="1">
          <a:blip r:embed="rId3">
            <a:alphaModFix/>
          </a:blip>
          <a:srcRect b="0" l="0" r="0" t="0"/>
          <a:stretch/>
        </p:blipFill>
        <p:spPr>
          <a:xfrm>
            <a:off x="165100" y="549275"/>
            <a:ext cx="8813800" cy="52562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7"/>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Зависимость</a:t>
            </a:r>
            <a:endParaRPr/>
          </a:p>
        </p:txBody>
      </p:sp>
      <p:sp>
        <p:nvSpPr>
          <p:cNvPr id="605" name="Google Shape;605;p17"/>
          <p:cNvSpPr txBox="1"/>
          <p:nvPr>
            <p:ph idx="1" type="body"/>
          </p:nvPr>
        </p:nvSpPr>
        <p:spPr>
          <a:xfrm>
            <a:off x="301625" y="1600200"/>
            <a:ext cx="8540700" cy="79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всегда однонаправленны</a:t>
            </a:r>
            <a:endParaRPr b="0" i="0" sz="3200" u="none">
              <a:solidFill>
                <a:schemeClr val="lt1"/>
              </a:solidFill>
              <a:latin typeface="Tahoma"/>
              <a:ea typeface="Tahoma"/>
              <a:cs typeface="Tahoma"/>
              <a:sym typeface="Tahoma"/>
            </a:endParaRPr>
          </a:p>
          <a:p>
            <a:pPr indent="0" lvl="0" marL="0" marR="0" rtl="0" algn="l">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rPr lang="en-US"/>
              <a:t>обозначает такое отношение между классами, что изменение спецификации класса-поставщика может повлиять на работу зависимого класса, но не наоборот</a:t>
            </a:r>
            <a:endParaRPr/>
          </a:p>
        </p:txBody>
      </p:sp>
      <p:sp>
        <p:nvSpPr>
          <p:cNvPr id="606" name="Google Shape;606;p17"/>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pic>
        <p:nvPicPr>
          <p:cNvPr id="607" name="Google Shape;607;p17"/>
          <p:cNvPicPr preferRelativeResize="0"/>
          <p:nvPr/>
        </p:nvPicPr>
        <p:blipFill rotWithShape="1">
          <a:blip r:embed="rId3">
            <a:alphaModFix/>
          </a:blip>
          <a:srcRect b="0" l="0" r="0" t="0"/>
          <a:stretch/>
        </p:blipFill>
        <p:spPr>
          <a:xfrm>
            <a:off x="1121741" y="5406588"/>
            <a:ext cx="6300788" cy="1244600"/>
          </a:xfrm>
          <a:prstGeom prst="rect">
            <a:avLst/>
          </a:prstGeom>
          <a:noFill/>
          <a:ln>
            <a:noFill/>
          </a:ln>
        </p:spPr>
      </p:pic>
      <p:pic>
        <p:nvPicPr>
          <p:cNvPr id="608" name="Google Shape;608;p17"/>
          <p:cNvPicPr preferRelativeResize="0"/>
          <p:nvPr/>
        </p:nvPicPr>
        <p:blipFill>
          <a:blip r:embed="rId4">
            <a:alphaModFix/>
          </a:blip>
          <a:stretch>
            <a:fillRect/>
          </a:stretch>
        </p:blipFill>
        <p:spPr>
          <a:xfrm>
            <a:off x="6390080" y="1795363"/>
            <a:ext cx="2274950" cy="402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g572d4645859ae9d7_87"/>
          <p:cNvSpPr txBox="1"/>
          <p:nvPr>
            <p:ph type="title"/>
          </p:nvPr>
        </p:nvSpPr>
        <p:spPr>
          <a:xfrm>
            <a:off x="301625" y="228600"/>
            <a:ext cx="8540700" cy="56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Зависимость</a:t>
            </a:r>
            <a:endParaRPr/>
          </a:p>
        </p:txBody>
      </p:sp>
      <p:pic>
        <p:nvPicPr>
          <p:cNvPr id="615" name="Google Shape;615;g572d4645859ae9d7_87"/>
          <p:cNvPicPr preferRelativeResize="0"/>
          <p:nvPr/>
        </p:nvPicPr>
        <p:blipFill>
          <a:blip r:embed="rId3">
            <a:alphaModFix/>
          </a:blip>
          <a:stretch>
            <a:fillRect/>
          </a:stretch>
        </p:blipFill>
        <p:spPr>
          <a:xfrm>
            <a:off x="0" y="790201"/>
            <a:ext cx="8839200" cy="4882925"/>
          </a:xfrm>
          <a:prstGeom prst="rect">
            <a:avLst/>
          </a:prstGeom>
          <a:noFill/>
          <a:ln>
            <a:noFill/>
          </a:ln>
        </p:spPr>
      </p:pic>
      <p:sp>
        <p:nvSpPr>
          <p:cNvPr id="616" name="Google Shape;616;g572d4645859ae9d7_87"/>
          <p:cNvSpPr txBox="1"/>
          <p:nvPr/>
        </p:nvSpPr>
        <p:spPr>
          <a:xfrm>
            <a:off x="600350" y="5363400"/>
            <a:ext cx="7386300" cy="7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rgbClr val="FFFFFF"/>
                </a:solidFill>
              </a:rPr>
              <a:t>класса Person есть метод hasRead с входным параметром book, который возвращает true, если, к примеру, человек прочитал книгу</a:t>
            </a:r>
            <a:endParaRPr sz="17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572d4645859ae9d7_99"/>
          <p:cNvSpPr txBox="1"/>
          <p:nvPr>
            <p:ph type="title"/>
          </p:nvPr>
        </p:nvSpPr>
        <p:spPr>
          <a:xfrm>
            <a:off x="301625" y="228600"/>
            <a:ext cx="8540700" cy="70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Р</a:t>
            </a:r>
            <a:r>
              <a:rPr lang="en-US"/>
              <a:t>еализация</a:t>
            </a:r>
            <a:endParaRPr/>
          </a:p>
        </p:txBody>
      </p:sp>
      <p:sp>
        <p:nvSpPr>
          <p:cNvPr id="623" name="Google Shape;623;g572d4645859ae9d7_99"/>
          <p:cNvSpPr txBox="1"/>
          <p:nvPr>
            <p:ph idx="1" type="body"/>
          </p:nvPr>
        </p:nvSpPr>
        <p:spPr>
          <a:xfrm>
            <a:off x="419050" y="1179446"/>
            <a:ext cx="8540700" cy="2625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отношение между двумя элементами модели, в котором один элемент (клиент) реализует поведение, заданное другим (поставщиком). Реализация — отношение целое-часть</a:t>
            </a:r>
            <a:endParaRPr/>
          </a:p>
        </p:txBody>
      </p:sp>
      <p:pic>
        <p:nvPicPr>
          <p:cNvPr id="624" name="Google Shape;624;g572d4645859ae9d7_99"/>
          <p:cNvPicPr preferRelativeResize="0"/>
          <p:nvPr/>
        </p:nvPicPr>
        <p:blipFill>
          <a:blip r:embed="rId3">
            <a:alphaModFix/>
          </a:blip>
          <a:stretch>
            <a:fillRect/>
          </a:stretch>
        </p:blipFill>
        <p:spPr>
          <a:xfrm>
            <a:off x="6352075" y="3894421"/>
            <a:ext cx="2490250" cy="449628"/>
          </a:xfrm>
          <a:prstGeom prst="rect">
            <a:avLst/>
          </a:prstGeom>
          <a:noFill/>
          <a:ln>
            <a:noFill/>
          </a:ln>
        </p:spPr>
      </p:pic>
      <p:sp>
        <p:nvSpPr>
          <p:cNvPr id="625" name="Google Shape;625;g572d4645859ae9d7_99"/>
          <p:cNvSpPr txBox="1"/>
          <p:nvPr/>
        </p:nvSpPr>
        <p:spPr>
          <a:xfrm>
            <a:off x="301625" y="4344050"/>
            <a:ext cx="69177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FFFF"/>
              </a:buClr>
              <a:buSzPts val="2000"/>
              <a:buChar char="●"/>
            </a:pPr>
            <a:r>
              <a:rPr lang="en-US" sz="2000">
                <a:solidFill>
                  <a:srgbClr val="FFFFFF"/>
                </a:solidFill>
              </a:rPr>
              <a:t>Поставщик, как правило, является абстрактным классом или классом-интерфейсом.</a:t>
            </a:r>
            <a:endParaRPr sz="20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pic>
        <p:nvPicPr>
          <p:cNvPr id="631" name="Google Shape;631;g572d4645859ae9d7_108"/>
          <p:cNvPicPr preferRelativeResize="0"/>
          <p:nvPr/>
        </p:nvPicPr>
        <p:blipFill>
          <a:blip r:embed="rId3">
            <a:alphaModFix/>
          </a:blip>
          <a:stretch>
            <a:fillRect/>
          </a:stretch>
        </p:blipFill>
        <p:spPr>
          <a:xfrm>
            <a:off x="152400" y="152400"/>
            <a:ext cx="5514975" cy="3590925"/>
          </a:xfrm>
          <a:prstGeom prst="rect">
            <a:avLst/>
          </a:prstGeom>
          <a:noFill/>
          <a:ln>
            <a:noFill/>
          </a:ln>
        </p:spPr>
      </p:pic>
      <p:pic>
        <p:nvPicPr>
          <p:cNvPr id="632" name="Google Shape;632;g572d4645859ae9d7_108"/>
          <p:cNvPicPr preferRelativeResize="0"/>
          <p:nvPr/>
        </p:nvPicPr>
        <p:blipFill>
          <a:blip r:embed="rId4">
            <a:alphaModFix/>
          </a:blip>
          <a:stretch>
            <a:fillRect/>
          </a:stretch>
        </p:blipFill>
        <p:spPr>
          <a:xfrm>
            <a:off x="5667375" y="1901522"/>
            <a:ext cx="3245250" cy="4701650"/>
          </a:xfrm>
          <a:prstGeom prst="rect">
            <a:avLst/>
          </a:prstGeom>
          <a:noFill/>
          <a:ln>
            <a:noFill/>
          </a:ln>
        </p:spPr>
      </p:pic>
      <p:sp>
        <p:nvSpPr>
          <p:cNvPr id="633" name="Google Shape;633;g572d4645859ae9d7_108"/>
          <p:cNvSpPr txBox="1"/>
          <p:nvPr/>
        </p:nvSpPr>
        <p:spPr>
          <a:xfrm>
            <a:off x="1929327" y="4288775"/>
            <a:ext cx="4014900" cy="93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rgbClr val="FFFFFF"/>
                </a:solidFill>
                <a:highlight>
                  <a:srgbClr val="000000"/>
                </a:highlight>
              </a:rPr>
              <a:t>выражается в незакрашенной стрелочке от класса к интерфейсу, только линия теперь пунктирная</a:t>
            </a:r>
            <a:endParaRPr sz="1600">
              <a:solidFill>
                <a:srgbClr val="FFFFFF"/>
              </a:solidFill>
              <a:highlight>
                <a:srgbClr val="000000"/>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7" name="Shape 637"/>
        <p:cNvGrpSpPr/>
        <p:nvPr/>
      </p:nvGrpSpPr>
      <p:grpSpPr>
        <a:xfrm>
          <a:off x="0" y="0"/>
          <a:ext cx="0" cy="0"/>
          <a:chOff x="0" y="0"/>
          <a:chExt cx="0" cy="0"/>
        </a:xfrm>
      </p:grpSpPr>
      <p:sp>
        <p:nvSpPr>
          <p:cNvPr id="638" name="Google Shape;638;p18"/>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lt2"/>
              </a:solidFill>
              <a:latin typeface="Tahoma"/>
              <a:ea typeface="Tahoma"/>
              <a:cs typeface="Tahoma"/>
              <a:sym typeface="Tahoma"/>
            </a:endParaRPr>
          </a:p>
        </p:txBody>
      </p:sp>
      <p:sp>
        <p:nvSpPr>
          <p:cNvPr id="639" name="Google Shape;639;p18"/>
          <p:cNvSpPr txBox="1"/>
          <p:nvPr>
            <p:ph idx="1" type="body"/>
          </p:nvPr>
        </p:nvSpPr>
        <p:spPr>
          <a:xfrm>
            <a:off x="301625" y="1125537"/>
            <a:ext cx="8540750" cy="4498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Работники - отображения</a:t>
            </a:r>
            <a:endParaRPr/>
          </a:p>
        </p:txBody>
      </p:sp>
      <p:pic>
        <p:nvPicPr>
          <p:cNvPr id="640" name="Google Shape;640;p18"/>
          <p:cNvPicPr preferRelativeResize="0"/>
          <p:nvPr/>
        </p:nvPicPr>
        <p:blipFill rotWithShape="1">
          <a:blip r:embed="rId3">
            <a:alphaModFix/>
          </a:blip>
          <a:srcRect b="0" l="0" r="0" t="0"/>
          <a:stretch/>
        </p:blipFill>
        <p:spPr>
          <a:xfrm>
            <a:off x="1671637" y="2276475"/>
            <a:ext cx="7137400" cy="4422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4" name="Shape 644"/>
        <p:cNvGrpSpPr/>
        <p:nvPr/>
      </p:nvGrpSpPr>
      <p:grpSpPr>
        <a:xfrm>
          <a:off x="0" y="0"/>
          <a:ext cx="0" cy="0"/>
          <a:chOff x="0" y="0"/>
          <a:chExt cx="0" cy="0"/>
        </a:xfrm>
      </p:grpSpPr>
      <p:sp>
        <p:nvSpPr>
          <p:cNvPr id="645" name="Google Shape;645;p19"/>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Типы отношений между классами</a:t>
            </a:r>
            <a:endParaRPr/>
          </a:p>
        </p:txBody>
      </p:sp>
      <p:sp>
        <p:nvSpPr>
          <p:cNvPr id="646" name="Google Shape;646;p19"/>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обобщение\специализация (общее-частное)</a:t>
            </a:r>
            <a:endParaRPr/>
          </a:p>
          <a:p>
            <a:pPr indent="-342900" lvl="0" marL="342900" marR="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целое\часть</a:t>
            </a:r>
            <a:endParaRPr/>
          </a:p>
          <a:p>
            <a:pPr indent="-342900" lvl="0" marL="342900" marR="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семантическое, смысловые отношения или ассоциации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572d4645859ae9d7_0"/>
          <p:cNvSpPr txBox="1"/>
          <p:nvPr>
            <p:ph idx="1" type="body"/>
          </p:nvPr>
        </p:nvSpPr>
        <p:spPr>
          <a:xfrm>
            <a:off x="1174846" y="-4"/>
            <a:ext cx="9279000" cy="946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solidFill>
                  <a:schemeClr val="lt2"/>
                </a:solidFill>
              </a:rPr>
              <a:t>структурная схема, демонстрирующую разновидности отношений:</a:t>
            </a:r>
            <a:endParaRPr sz="1800">
              <a:solidFill>
                <a:schemeClr val="lt2"/>
              </a:solidFill>
            </a:endParaRPr>
          </a:p>
        </p:txBody>
      </p:sp>
      <p:pic>
        <p:nvPicPr>
          <p:cNvPr id="419" name="Google Shape;419;g572d4645859ae9d7_0"/>
          <p:cNvPicPr preferRelativeResize="0"/>
          <p:nvPr/>
        </p:nvPicPr>
        <p:blipFill>
          <a:blip r:embed="rId3">
            <a:alphaModFix/>
          </a:blip>
          <a:stretch>
            <a:fillRect/>
          </a:stretch>
        </p:blipFill>
        <p:spPr>
          <a:xfrm>
            <a:off x="400925" y="600225"/>
            <a:ext cx="8214251" cy="6051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0" name="Shape 650"/>
        <p:cNvGrpSpPr/>
        <p:nvPr/>
      </p:nvGrpSpPr>
      <p:grpSpPr>
        <a:xfrm>
          <a:off x="0" y="0"/>
          <a:ext cx="0" cy="0"/>
          <a:chOff x="0" y="0"/>
          <a:chExt cx="0" cy="0"/>
        </a:xfrm>
      </p:grpSpPr>
      <p:sp>
        <p:nvSpPr>
          <p:cNvPr id="651" name="Google Shape;651;p20"/>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lt2"/>
              </a:solidFill>
              <a:latin typeface="Tahoma"/>
              <a:ea typeface="Tahoma"/>
              <a:cs typeface="Tahoma"/>
              <a:sym typeface="Tahoma"/>
            </a:endParaRPr>
          </a:p>
        </p:txBody>
      </p:sp>
      <p:sp>
        <p:nvSpPr>
          <p:cNvPr id="652" name="Google Shape;652;p20"/>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180340" lvl="0" marL="342900" marR="0" rtl="0" algn="l">
              <a:spcBef>
                <a:spcPts val="0"/>
              </a:spcBef>
              <a:spcAft>
                <a:spcPts val="0"/>
              </a:spcAft>
              <a:buClr>
                <a:schemeClr val="hlink"/>
              </a:buClr>
              <a:buSzPts val="2560"/>
              <a:buFont typeface="Arial"/>
              <a:buNone/>
            </a:pPr>
            <a:r>
              <a:t/>
            </a:r>
            <a:endParaRPr sz="3200">
              <a:solidFill>
                <a:schemeClr val="lt1"/>
              </a:solidFill>
              <a:latin typeface="Tahoma"/>
              <a:ea typeface="Tahoma"/>
              <a:cs typeface="Tahoma"/>
              <a:sym typeface="Tahoma"/>
            </a:endParaRPr>
          </a:p>
        </p:txBody>
      </p:sp>
      <p:graphicFrame>
        <p:nvGraphicFramePr>
          <p:cNvPr id="653" name="Google Shape;653;p20"/>
          <p:cNvGraphicFramePr/>
          <p:nvPr/>
        </p:nvGraphicFramePr>
        <p:xfrm>
          <a:off x="989012" y="198437"/>
          <a:ext cx="7164387" cy="6443662"/>
        </p:xfrm>
        <a:graphic>
          <a:graphicData uri="http://schemas.openxmlformats.org/presentationml/2006/ole">
            <mc:AlternateContent>
              <mc:Choice Requires="v">
                <p:oleObj r:id="rId4" imgH="6443662" imgW="7164387" progId="Visio.Drawing.11" spid="_x0000_s1">
                  <p:embed/>
                </p:oleObj>
              </mc:Choice>
              <mc:Fallback>
                <p:oleObj r:id="rId5" imgH="6443662" imgW="7164387" progId="Visio.Drawing.11">
                  <p:embed/>
                  <p:pic>
                    <p:nvPicPr>
                      <p:cNvPr id="653" name="Google Shape;653;p20"/>
                      <p:cNvPicPr preferRelativeResize="0"/>
                      <p:nvPr/>
                    </p:nvPicPr>
                    <p:blipFill rotWithShape="1">
                      <a:blip r:embed="rId6">
                        <a:alphaModFix/>
                      </a:blip>
                      <a:srcRect b="0" l="0" r="0" t="0"/>
                      <a:stretch/>
                    </p:blipFill>
                    <p:spPr>
                      <a:xfrm>
                        <a:off x="989012" y="198437"/>
                        <a:ext cx="7164387" cy="6443662"/>
                      </a:xfrm>
                      <a:prstGeom prst="rect">
                        <a:avLst/>
                      </a:prstGeom>
                      <a:noFill/>
                      <a:ln>
                        <a:noFill/>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7" name="Shape 657"/>
        <p:cNvGrpSpPr/>
        <p:nvPr/>
      </p:nvGrpSpPr>
      <p:grpSpPr>
        <a:xfrm>
          <a:off x="0" y="0"/>
          <a:ext cx="0" cy="0"/>
          <a:chOff x="0" y="0"/>
          <a:chExt cx="0" cy="0"/>
        </a:xfrm>
      </p:grpSpPr>
      <p:sp>
        <p:nvSpPr>
          <p:cNvPr id="658" name="Google Shape;658;p21"/>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lt2"/>
              </a:solidFill>
              <a:latin typeface="Tahoma"/>
              <a:ea typeface="Tahoma"/>
              <a:cs typeface="Tahoma"/>
              <a:sym typeface="Tahoma"/>
            </a:endParaRPr>
          </a:p>
        </p:txBody>
      </p:sp>
      <p:sp>
        <p:nvSpPr>
          <p:cNvPr id="659" name="Google Shape;659;p21"/>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180340" lvl="0" marL="342900" marR="0" rtl="0" algn="l">
              <a:spcBef>
                <a:spcPts val="0"/>
              </a:spcBef>
              <a:spcAft>
                <a:spcPts val="0"/>
              </a:spcAft>
              <a:buClr>
                <a:schemeClr val="hlink"/>
              </a:buClr>
              <a:buSzPts val="2560"/>
              <a:buFont typeface="Arial"/>
              <a:buNone/>
            </a:pPr>
            <a:r>
              <a:t/>
            </a:r>
            <a:endParaRPr sz="3200">
              <a:solidFill>
                <a:schemeClr val="lt1"/>
              </a:solidFill>
              <a:latin typeface="Tahoma"/>
              <a:ea typeface="Tahoma"/>
              <a:cs typeface="Tahoma"/>
              <a:sym typeface="Tahoma"/>
            </a:endParaRPr>
          </a:p>
        </p:txBody>
      </p:sp>
      <p:sp>
        <p:nvSpPr>
          <p:cNvPr id="660" name="Google Shape;660;p21"/>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graphicFrame>
        <p:nvGraphicFramePr>
          <p:cNvPr id="661" name="Google Shape;661;p21"/>
          <p:cNvGraphicFramePr/>
          <p:nvPr/>
        </p:nvGraphicFramePr>
        <p:xfrm>
          <a:off x="285750" y="1643062"/>
          <a:ext cx="8501062" cy="3486150"/>
        </p:xfrm>
        <a:graphic>
          <a:graphicData uri="http://schemas.openxmlformats.org/presentationml/2006/ole">
            <mc:AlternateContent>
              <mc:Choice Requires="v">
                <p:oleObj r:id="rId4" imgH="3486150" imgW="8501062" progId="Word.Picture.8" spid="_x0000_s1">
                  <p:embed/>
                </p:oleObj>
              </mc:Choice>
              <mc:Fallback>
                <p:oleObj r:id="rId5" imgH="3486150" imgW="8501062" progId="Word.Picture.8">
                  <p:embed/>
                  <p:pic>
                    <p:nvPicPr>
                      <p:cNvPr id="661" name="Google Shape;661;p21"/>
                      <p:cNvPicPr preferRelativeResize="0"/>
                      <p:nvPr/>
                    </p:nvPicPr>
                    <p:blipFill rotWithShape="1">
                      <a:blip r:embed="rId6">
                        <a:alphaModFix/>
                      </a:blip>
                      <a:srcRect b="0" l="0" r="0" t="0"/>
                      <a:stretch/>
                    </p:blipFill>
                    <p:spPr>
                      <a:xfrm>
                        <a:off x="285750" y="1643062"/>
                        <a:ext cx="8501062" cy="3486150"/>
                      </a:xfrm>
                      <a:prstGeom prst="rect">
                        <a:avLst/>
                      </a:prstGeom>
                      <a:noFill/>
                      <a:ln>
                        <a:noFill/>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5" name="Shape 665"/>
        <p:cNvGrpSpPr/>
        <p:nvPr/>
      </p:nvGrpSpPr>
      <p:grpSpPr>
        <a:xfrm>
          <a:off x="0" y="0"/>
          <a:ext cx="0" cy="0"/>
          <a:chOff x="0" y="0"/>
          <a:chExt cx="0" cy="0"/>
        </a:xfrm>
      </p:grpSpPr>
      <p:sp>
        <p:nvSpPr>
          <p:cNvPr id="666" name="Google Shape;666;p22"/>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lt2"/>
              </a:solidFill>
              <a:latin typeface="Tahoma"/>
              <a:ea typeface="Tahoma"/>
              <a:cs typeface="Tahoma"/>
              <a:sym typeface="Tahoma"/>
            </a:endParaRPr>
          </a:p>
        </p:txBody>
      </p:sp>
      <p:sp>
        <p:nvSpPr>
          <p:cNvPr id="667" name="Google Shape;667;p22"/>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Студент</a:t>
            </a:r>
            <a:endParaRPr/>
          </a:p>
          <a:p>
            <a:pPr indent="-342900" lvl="0" marL="342900" marR="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Тема</a:t>
            </a:r>
            <a:endParaRPr/>
          </a:p>
          <a:p>
            <a:pPr indent="-342900" lvl="0" marL="342900" marR="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Курс</a:t>
            </a:r>
            <a:endParaRPr/>
          </a:p>
          <a:p>
            <a:pPr indent="-342900" lvl="0" marL="342900" marR="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Оценки</a:t>
            </a:r>
            <a:endParaRPr/>
          </a:p>
        </p:txBody>
      </p:sp>
      <p:pic>
        <p:nvPicPr>
          <p:cNvPr id="668" name="Google Shape;668;p22"/>
          <p:cNvPicPr preferRelativeResize="0"/>
          <p:nvPr/>
        </p:nvPicPr>
        <p:blipFill rotWithShape="1">
          <a:blip r:embed="rId3">
            <a:alphaModFix/>
          </a:blip>
          <a:srcRect b="0" l="0" r="0" t="0"/>
          <a:stretch/>
        </p:blipFill>
        <p:spPr>
          <a:xfrm>
            <a:off x="2659062" y="1233487"/>
            <a:ext cx="6183312" cy="4895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3" name="Shape 673"/>
        <p:cNvGrpSpPr/>
        <p:nvPr/>
      </p:nvGrpSpPr>
      <p:grpSpPr>
        <a:xfrm>
          <a:off x="0" y="0"/>
          <a:ext cx="0" cy="0"/>
          <a:chOff x="0" y="0"/>
          <a:chExt cx="0" cy="0"/>
        </a:xfrm>
      </p:grpSpPr>
      <p:sp>
        <p:nvSpPr>
          <p:cNvPr id="674" name="Google Shape;674;p23"/>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Диаграммы классов (принципы)</a:t>
            </a:r>
            <a:endParaRPr/>
          </a:p>
        </p:txBody>
      </p:sp>
      <p:sp>
        <p:nvSpPr>
          <p:cNvPr id="675" name="Google Shape;675;p23"/>
          <p:cNvSpPr txBox="1"/>
          <p:nvPr>
            <p:ph idx="1" type="body"/>
          </p:nvPr>
        </p:nvSpPr>
        <p:spPr>
          <a:xfrm>
            <a:off x="327025" y="1557337"/>
            <a:ext cx="8540700" cy="4499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Описывать структуру удобнее параллельно с описанием поведения. </a:t>
            </a:r>
            <a:endParaRPr/>
          </a:p>
          <a:p>
            <a:pPr indent="-342900" lvl="0" marL="342900" marR="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Каждая итерация должна быть небольшим уточнением</a:t>
            </a:r>
            <a:endParaRPr/>
          </a:p>
          <a:p>
            <a:pPr indent="-342900" lvl="0" marL="342900" marR="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Не обязательно включать в модель все классы сразу</a:t>
            </a:r>
            <a:endParaRPr/>
          </a:p>
          <a:p>
            <a:pPr indent="-342900" lvl="0" marL="342900" marR="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Не обязательно определять все составляющие класса сразу</a:t>
            </a:r>
            <a:r>
              <a:rPr b="1" i="0" lang="en-US" sz="3200" u="none">
                <a:solidFill>
                  <a:schemeClr val="lt1"/>
                </a:solidFill>
                <a:latin typeface="Tahoma"/>
                <a:ea typeface="Tahoma"/>
                <a:cs typeface="Tahoma"/>
                <a:sym typeface="Tahoma"/>
              </a:rPr>
              <a:t>. </a:t>
            </a:r>
            <a:endParaRPr/>
          </a:p>
          <a:p>
            <a:pPr indent="-342900" lvl="0" marL="342900" marR="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Не обязательно определять все отношения между классами сразу</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4" name="Shape 424"/>
        <p:cNvGrpSpPr/>
        <p:nvPr/>
      </p:nvGrpSpPr>
      <p:grpSpPr>
        <a:xfrm>
          <a:off x="0" y="0"/>
          <a:ext cx="0" cy="0"/>
          <a:chOff x="0" y="0"/>
          <a:chExt cx="0" cy="0"/>
        </a:xfrm>
      </p:grpSpPr>
      <p:sp>
        <p:nvSpPr>
          <p:cNvPr id="425" name="Google Shape;425;p3"/>
          <p:cNvSpPr txBox="1"/>
          <p:nvPr>
            <p:ph type="title"/>
          </p:nvPr>
        </p:nvSpPr>
        <p:spPr>
          <a:xfrm>
            <a:off x="303212" y="188912"/>
            <a:ext cx="854075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Tahoma"/>
              <a:buNone/>
            </a:pPr>
            <a:r>
              <a:rPr b="0" i="0" lang="en-US" sz="3200" u="none">
                <a:solidFill>
                  <a:schemeClr val="lt2"/>
                </a:solidFill>
                <a:latin typeface="Tahoma"/>
                <a:ea typeface="Tahoma"/>
                <a:cs typeface="Tahoma"/>
                <a:sym typeface="Tahoma"/>
              </a:rPr>
              <a:t>UML (Unified Modeling Language) - унифицированный язык моделирования</a:t>
            </a:r>
            <a:br>
              <a:rPr b="0" i="0" lang="en-US" sz="3200" u="none">
                <a:solidFill>
                  <a:schemeClr val="lt2"/>
                </a:solidFill>
                <a:latin typeface="Tahoma"/>
                <a:ea typeface="Tahoma"/>
                <a:cs typeface="Tahoma"/>
                <a:sym typeface="Tahoma"/>
              </a:rPr>
            </a:br>
            <a:endParaRPr/>
          </a:p>
        </p:txBody>
      </p:sp>
      <p:sp>
        <p:nvSpPr>
          <p:cNvPr id="426" name="Google Shape;426;p3"/>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0" lvl="0" marL="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0" lvl="0" marL="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0" lvl="0" marL="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0" lvl="0" marL="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0" lvl="0" marL="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0" lvl="0" marL="0" marR="0" rtl="0" algn="l">
              <a:lnSpc>
                <a:spcPct val="100000"/>
              </a:lnSpc>
              <a:spcBef>
                <a:spcPts val="640"/>
              </a:spcBef>
              <a:spcAft>
                <a:spcPts val="0"/>
              </a:spcAft>
              <a:buClr>
                <a:schemeClr val="hlink"/>
              </a:buClr>
              <a:buSzPts val="2560"/>
              <a:buFont typeface="Arial"/>
              <a:buNone/>
            </a:pPr>
            <a:r>
              <a:t/>
            </a:r>
            <a:endParaRPr b="0" i="0" sz="3200" u="none">
              <a:solidFill>
                <a:schemeClr val="lt1"/>
              </a:solidFill>
              <a:latin typeface="Tahoma"/>
              <a:ea typeface="Tahoma"/>
              <a:cs typeface="Tahoma"/>
              <a:sym typeface="Tahoma"/>
            </a:endParaRPr>
          </a:p>
          <a:p>
            <a:pPr indent="0" lvl="0" marL="0" marR="0" rtl="0" algn="l">
              <a:lnSpc>
                <a:spcPct val="100000"/>
              </a:lnSpc>
              <a:spcBef>
                <a:spcPts val="640"/>
              </a:spcBef>
              <a:spcAft>
                <a:spcPts val="0"/>
              </a:spcAft>
              <a:buClr>
                <a:schemeClr val="hlink"/>
              </a:buClr>
              <a:buSzPts val="2560"/>
              <a:buFont typeface="Arial"/>
              <a:buNone/>
            </a:pPr>
            <a:r>
              <a:rPr b="0" i="0" lang="en-US" sz="3200" u="none">
                <a:solidFill>
                  <a:schemeClr val="lt1"/>
                </a:solidFill>
                <a:latin typeface="Tahoma"/>
                <a:ea typeface="Tahoma"/>
                <a:cs typeface="Tahoma"/>
                <a:sym typeface="Tahoma"/>
              </a:rPr>
              <a:t>https://www.omg.org/spec/UML/2.5/PDF/</a:t>
            </a:r>
            <a:endParaRPr/>
          </a:p>
        </p:txBody>
      </p:sp>
      <p:pic>
        <p:nvPicPr>
          <p:cNvPr descr="Uml diagram2.png" id="427" name="Google Shape;427;p3"/>
          <p:cNvPicPr preferRelativeResize="0"/>
          <p:nvPr/>
        </p:nvPicPr>
        <p:blipFill rotWithShape="1">
          <a:blip r:embed="rId3">
            <a:alphaModFix/>
          </a:blip>
          <a:srcRect b="0" l="0" r="0" t="0"/>
          <a:stretch/>
        </p:blipFill>
        <p:spPr>
          <a:xfrm>
            <a:off x="1544637" y="1331912"/>
            <a:ext cx="7324725" cy="389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2" name="Shape 432"/>
        <p:cNvGrpSpPr/>
        <p:nvPr/>
      </p:nvGrpSpPr>
      <p:grpSpPr>
        <a:xfrm>
          <a:off x="0" y="0"/>
          <a:ext cx="0" cy="0"/>
          <a:chOff x="0" y="0"/>
          <a:chExt cx="0" cy="0"/>
        </a:xfrm>
      </p:grpSpPr>
      <p:sp>
        <p:nvSpPr>
          <p:cNvPr id="433" name="Google Shape;433;p4"/>
          <p:cNvSpPr txBox="1"/>
          <p:nvPr>
            <p:ph type="title"/>
          </p:nvPr>
        </p:nvSpPr>
        <p:spPr>
          <a:xfrm>
            <a:off x="301625" y="228600"/>
            <a:ext cx="85407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lt2"/>
              </a:solidFill>
              <a:latin typeface="Tahoma"/>
              <a:ea typeface="Tahoma"/>
              <a:cs typeface="Tahoma"/>
              <a:sym typeface="Tahoma"/>
            </a:endParaRPr>
          </a:p>
        </p:txBody>
      </p:sp>
      <p:sp>
        <p:nvSpPr>
          <p:cNvPr id="434" name="Google Shape;434;p4"/>
          <p:cNvSpPr txBox="1"/>
          <p:nvPr>
            <p:ph idx="1" type="body"/>
          </p:nvPr>
        </p:nvSpPr>
        <p:spPr>
          <a:xfrm>
            <a:off x="301625" y="258762"/>
            <a:ext cx="8540700" cy="4499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Arial"/>
              <a:buChar char="►"/>
            </a:pPr>
            <a:r>
              <a:rPr b="1" i="0" lang="en-US" sz="3200" u="none">
                <a:solidFill>
                  <a:schemeClr val="lt1"/>
                </a:solidFill>
                <a:latin typeface="Tahoma"/>
                <a:ea typeface="Tahoma"/>
                <a:cs typeface="Tahoma"/>
                <a:sym typeface="Tahoma"/>
              </a:rPr>
              <a:t>Классы</a:t>
            </a:r>
            <a:endParaRPr/>
          </a:p>
          <a:p>
            <a:pPr indent="-180340" lvl="0" marL="342900" marR="0" rtl="0" algn="l">
              <a:spcBef>
                <a:spcPts val="640"/>
              </a:spcBef>
              <a:spcAft>
                <a:spcPts val="0"/>
              </a:spcAft>
              <a:buClr>
                <a:schemeClr val="hlink"/>
              </a:buClr>
              <a:buSzPts val="2560"/>
              <a:buFont typeface="Arial"/>
              <a:buNone/>
            </a:pPr>
            <a:r>
              <a:t/>
            </a:r>
            <a:endParaRPr b="1" i="0" sz="3200" u="none">
              <a:solidFill>
                <a:schemeClr val="lt1"/>
              </a:solidFill>
              <a:latin typeface="Tahoma"/>
              <a:ea typeface="Tahoma"/>
              <a:cs typeface="Tahoma"/>
              <a:sym typeface="Tahoma"/>
            </a:endParaRPr>
          </a:p>
        </p:txBody>
      </p:sp>
      <p:pic>
        <p:nvPicPr>
          <p:cNvPr id="435" name="Google Shape;435;p4"/>
          <p:cNvPicPr preferRelativeResize="0"/>
          <p:nvPr/>
        </p:nvPicPr>
        <p:blipFill rotWithShape="1">
          <a:blip r:embed="rId3">
            <a:alphaModFix/>
          </a:blip>
          <a:srcRect b="0" l="0" r="0" t="0"/>
          <a:stretch/>
        </p:blipFill>
        <p:spPr>
          <a:xfrm>
            <a:off x="5580062" y="284162"/>
            <a:ext cx="2603500" cy="3101975"/>
          </a:xfrm>
          <a:prstGeom prst="rect">
            <a:avLst/>
          </a:prstGeom>
          <a:noFill/>
          <a:ln>
            <a:noFill/>
          </a:ln>
        </p:spPr>
      </p:pic>
      <p:sp>
        <p:nvSpPr>
          <p:cNvPr id="436" name="Google Shape;436;p4"/>
          <p:cNvSpPr txBox="1"/>
          <p:nvPr/>
        </p:nvSpPr>
        <p:spPr>
          <a:xfrm>
            <a:off x="3246437" y="615950"/>
            <a:ext cx="1654200" cy="368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74F85"/>
              </a:buClr>
              <a:buSzPts val="1800"/>
              <a:buFont typeface="Arial"/>
              <a:buNone/>
            </a:pPr>
            <a:r>
              <a:rPr b="1" i="1" lang="en-US" sz="1800" u="none">
                <a:solidFill>
                  <a:srgbClr val="074F85"/>
                </a:solidFill>
                <a:latin typeface="Arial"/>
                <a:ea typeface="Arial"/>
                <a:cs typeface="Arial"/>
                <a:sym typeface="Arial"/>
              </a:rPr>
              <a:t>секция имени</a:t>
            </a:r>
            <a:endParaRPr/>
          </a:p>
        </p:txBody>
      </p:sp>
      <p:sp>
        <p:nvSpPr>
          <p:cNvPr id="437" name="Google Shape;437;p4"/>
          <p:cNvSpPr txBox="1"/>
          <p:nvPr/>
        </p:nvSpPr>
        <p:spPr>
          <a:xfrm>
            <a:off x="3343275" y="1651000"/>
            <a:ext cx="2236800" cy="368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74F85"/>
              </a:buClr>
              <a:buSzPts val="1800"/>
              <a:buFont typeface="Arial"/>
              <a:buNone/>
            </a:pPr>
            <a:r>
              <a:rPr b="1" i="1" lang="en-US" sz="1800" u="none">
                <a:solidFill>
                  <a:srgbClr val="074F85"/>
                </a:solidFill>
                <a:latin typeface="Arial"/>
                <a:ea typeface="Arial"/>
                <a:cs typeface="Arial"/>
                <a:sym typeface="Arial"/>
              </a:rPr>
              <a:t>секция атрибутов</a:t>
            </a:r>
            <a:endParaRPr/>
          </a:p>
        </p:txBody>
      </p:sp>
      <p:sp>
        <p:nvSpPr>
          <p:cNvPr id="438" name="Google Shape;438;p4"/>
          <p:cNvSpPr txBox="1"/>
          <p:nvPr/>
        </p:nvSpPr>
        <p:spPr>
          <a:xfrm>
            <a:off x="3532187" y="2555875"/>
            <a:ext cx="2011500" cy="3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74F85"/>
              </a:buClr>
              <a:buSzPts val="1800"/>
              <a:buFont typeface="Arial"/>
              <a:buNone/>
            </a:pPr>
            <a:r>
              <a:rPr b="1" i="1" lang="en-US" sz="1800" u="none">
                <a:solidFill>
                  <a:srgbClr val="074F85"/>
                </a:solidFill>
                <a:latin typeface="Arial"/>
                <a:ea typeface="Arial"/>
                <a:cs typeface="Arial"/>
                <a:sym typeface="Arial"/>
              </a:rPr>
              <a:t>секция операций</a:t>
            </a:r>
            <a:endParaRPr/>
          </a:p>
        </p:txBody>
      </p:sp>
      <p:sp>
        <p:nvSpPr>
          <p:cNvPr id="439" name="Google Shape;439;p4"/>
          <p:cNvSpPr txBox="1"/>
          <p:nvPr/>
        </p:nvSpPr>
        <p:spPr>
          <a:xfrm>
            <a:off x="442912" y="3200400"/>
            <a:ext cx="4152900" cy="3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1800"/>
              <a:buFont typeface="Arial"/>
              <a:buNone/>
            </a:pPr>
            <a:r>
              <a:rPr b="1" i="0" lang="en-US" sz="1800" u="none">
                <a:solidFill>
                  <a:srgbClr val="333333"/>
                </a:solidFill>
                <a:latin typeface="Arial"/>
                <a:ea typeface="Arial"/>
                <a:cs typeface="Arial"/>
                <a:sym typeface="Arial"/>
              </a:rPr>
              <a:t>Cтандартные стереотипы классов</a:t>
            </a:r>
            <a:endParaRPr/>
          </a:p>
        </p:txBody>
      </p:sp>
      <p:pic>
        <p:nvPicPr>
          <p:cNvPr id="440" name="Google Shape;440;p4"/>
          <p:cNvPicPr preferRelativeResize="0"/>
          <p:nvPr/>
        </p:nvPicPr>
        <p:blipFill rotWithShape="1">
          <a:blip r:embed="rId4">
            <a:alphaModFix/>
          </a:blip>
          <a:srcRect b="0" l="0" r="0" t="0"/>
          <a:stretch/>
        </p:blipFill>
        <p:spPr>
          <a:xfrm>
            <a:off x="93662" y="3508375"/>
            <a:ext cx="5475288" cy="3302000"/>
          </a:xfrm>
          <a:prstGeom prst="rect">
            <a:avLst/>
          </a:prstGeom>
          <a:noFill/>
          <a:ln>
            <a:noFill/>
          </a:ln>
        </p:spPr>
      </p:pic>
      <p:pic>
        <p:nvPicPr>
          <p:cNvPr id="441" name="Google Shape;441;p4"/>
          <p:cNvPicPr preferRelativeResize="0"/>
          <p:nvPr/>
        </p:nvPicPr>
        <p:blipFill rotWithShape="1">
          <a:blip r:embed="rId5">
            <a:alphaModFix/>
          </a:blip>
          <a:srcRect b="0" l="0" r="0" t="0"/>
          <a:stretch/>
        </p:blipFill>
        <p:spPr>
          <a:xfrm>
            <a:off x="5724525" y="5865812"/>
            <a:ext cx="1919287" cy="944562"/>
          </a:xfrm>
          <a:prstGeom prst="rect">
            <a:avLst/>
          </a:prstGeom>
          <a:noFill/>
          <a:ln>
            <a:noFill/>
          </a:ln>
        </p:spPr>
      </p:pic>
      <p:sp>
        <p:nvSpPr>
          <p:cNvPr id="442" name="Google Shape;442;p4"/>
          <p:cNvSpPr txBox="1"/>
          <p:nvPr/>
        </p:nvSpPr>
        <p:spPr>
          <a:xfrm>
            <a:off x="358775" y="1876425"/>
            <a:ext cx="2881200" cy="736500"/>
          </a:xfrm>
          <a:prstGeom prst="rect">
            <a:avLst/>
          </a:prstGeom>
          <a:solidFill>
            <a:srgbClr val="F9F3D4"/>
          </a:solidFill>
          <a:ln>
            <a:noFill/>
          </a:ln>
        </p:spPr>
        <p:txBody>
          <a:bodyPr anchorCtr="0" anchor="ctr" bIns="88850" lIns="0" spcFirstLastPara="1" rIns="0" wrap="square" tIns="0">
            <a:spAutoFit/>
          </a:bodyPr>
          <a:lstStyle/>
          <a:p>
            <a:pPr indent="0" lvl="0" marL="0" marR="0" rtl="0" algn="ctr">
              <a:lnSpc>
                <a:spcPct val="100000"/>
              </a:lnSpc>
              <a:spcBef>
                <a:spcPts val="0"/>
              </a:spcBef>
              <a:spcAft>
                <a:spcPts val="0"/>
              </a:spcAft>
              <a:buClr>
                <a:srgbClr val="333333"/>
              </a:buClr>
              <a:buSzPts val="1400"/>
              <a:buFont typeface="Arial"/>
              <a:buNone/>
            </a:pPr>
            <a:r>
              <a:rPr b="1" i="0" lang="en-US" sz="1400" u="none">
                <a:solidFill>
                  <a:srgbClr val="333333"/>
                </a:solidFill>
                <a:latin typeface="Arial"/>
                <a:ea typeface="Arial"/>
                <a:cs typeface="Arial"/>
                <a:sym typeface="Arial"/>
              </a:rPr>
              <a:t>видимость ИМЯ кратность : тип = начальное_значение {свойства}</a:t>
            </a:r>
            <a:r>
              <a:rPr b="1" i="0" lang="en-US" sz="1200" u="none">
                <a:solidFill>
                  <a:schemeClr val="lt1"/>
                </a:solidFill>
                <a:latin typeface="Tahoma"/>
                <a:ea typeface="Tahoma"/>
                <a:cs typeface="Tahoma"/>
                <a:sym typeface="Tahoma"/>
              </a:rPr>
              <a:t> </a:t>
            </a:r>
            <a:endParaRPr/>
          </a:p>
        </p:txBody>
      </p:sp>
      <p:pic>
        <p:nvPicPr>
          <p:cNvPr id="443" name="Google Shape;443;p4"/>
          <p:cNvPicPr preferRelativeResize="0"/>
          <p:nvPr/>
        </p:nvPicPr>
        <p:blipFill rotWithShape="1">
          <a:blip r:embed="rId6">
            <a:alphaModFix/>
          </a:blip>
          <a:srcRect b="0" l="0" r="0" t="0"/>
          <a:stretch/>
        </p:blipFill>
        <p:spPr>
          <a:xfrm>
            <a:off x="3532187" y="3736975"/>
            <a:ext cx="5629275" cy="110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
          <p:cNvSpPr txBox="1"/>
          <p:nvPr>
            <p:ph type="title"/>
          </p:nvPr>
        </p:nvSpPr>
        <p:spPr>
          <a:xfrm>
            <a:off x="301625" y="228600"/>
            <a:ext cx="8540700" cy="342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Tahoma"/>
              <a:buNone/>
            </a:pPr>
            <a:r>
              <a:rPr b="0" i="0" lang="en-US" sz="4400" u="none">
                <a:solidFill>
                  <a:schemeClr val="lt2"/>
                </a:solidFill>
                <a:latin typeface="Tahoma"/>
                <a:ea typeface="Tahoma"/>
                <a:cs typeface="Tahoma"/>
                <a:sym typeface="Tahoma"/>
              </a:rPr>
              <a:t>Обобщение</a:t>
            </a:r>
            <a:r>
              <a:rPr b="0" i="0" lang="en-US" sz="4400" u="none">
                <a:solidFill>
                  <a:schemeClr val="lt2"/>
                </a:solidFill>
                <a:latin typeface="Tahoma"/>
                <a:ea typeface="Tahoma"/>
                <a:cs typeface="Tahoma"/>
                <a:sym typeface="Tahoma"/>
              </a:rPr>
              <a:t>	IS A</a:t>
            </a:r>
            <a:endParaRPr/>
          </a:p>
        </p:txBody>
      </p:sp>
      <p:sp>
        <p:nvSpPr>
          <p:cNvPr id="450" name="Google Shape;450;p5"/>
          <p:cNvSpPr txBox="1"/>
          <p:nvPr>
            <p:ph idx="1" type="body"/>
          </p:nvPr>
        </p:nvSpPr>
        <p:spPr>
          <a:xfrm>
            <a:off x="301625" y="799500"/>
            <a:ext cx="8540700" cy="529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2560"/>
              <a:buFont typeface="Arial"/>
              <a:buNone/>
            </a:pPr>
            <a:r>
              <a:rPr b="0" i="0" lang="en-US" sz="3200" u="none">
                <a:solidFill>
                  <a:schemeClr val="lt1"/>
                </a:solidFill>
                <a:latin typeface="Tahoma"/>
                <a:ea typeface="Tahoma"/>
                <a:cs typeface="Tahoma"/>
                <a:sym typeface="Tahoma"/>
              </a:rPr>
              <a:t>Генерализация-расширение-наследование</a:t>
            </a:r>
            <a:endParaRPr/>
          </a:p>
          <a:p>
            <a:pPr indent="-162560" lvl="0" marL="0" marR="0" rtl="0" algn="l">
              <a:lnSpc>
                <a:spcPct val="100000"/>
              </a:lnSpc>
              <a:spcBef>
                <a:spcPts val="640"/>
              </a:spcBef>
              <a:spcAft>
                <a:spcPts val="0"/>
              </a:spcAft>
              <a:buClr>
                <a:schemeClr val="hlink"/>
              </a:buClr>
              <a:buSzPts val="2560"/>
              <a:buFont typeface="Arial"/>
              <a:buChar char="►"/>
            </a:pPr>
            <a:r>
              <a:rPr b="0" i="0" lang="en-US" sz="3200" u="none">
                <a:solidFill>
                  <a:schemeClr val="lt1"/>
                </a:solidFill>
                <a:latin typeface="Tahoma"/>
                <a:ea typeface="Tahoma"/>
                <a:cs typeface="Tahoma"/>
                <a:sym typeface="Tahoma"/>
              </a:rPr>
              <a:t>показывают связи наследования между классами.</a:t>
            </a:r>
            <a:endParaRPr b="0" i="0" sz="3200" u="none">
              <a:solidFill>
                <a:schemeClr val="lt1"/>
              </a:solidFill>
              <a:latin typeface="Tahoma"/>
              <a:ea typeface="Tahoma"/>
              <a:cs typeface="Tahoma"/>
              <a:sym typeface="Tahoma"/>
            </a:endParaRPr>
          </a:p>
          <a:p>
            <a:pPr indent="-162560" lvl="0" marL="0" marR="0" rtl="0" algn="l">
              <a:lnSpc>
                <a:spcPct val="100000"/>
              </a:lnSpc>
              <a:spcBef>
                <a:spcPts val="640"/>
              </a:spcBef>
              <a:spcAft>
                <a:spcPts val="0"/>
              </a:spcAft>
              <a:buClr>
                <a:schemeClr val="hlink"/>
              </a:buClr>
              <a:buSzPts val="2560"/>
              <a:buFont typeface="Arial"/>
              <a:buChar char="►"/>
            </a:pPr>
            <a:r>
              <a:rPr lang="en-US"/>
              <a:t>описывается фразой «А — это Б»</a:t>
            </a:r>
            <a:r>
              <a:rPr b="0" i="0" lang="en-US" sz="3200" u="none">
                <a:solidFill>
                  <a:schemeClr val="lt1"/>
                </a:solidFill>
                <a:latin typeface="Tahoma"/>
                <a:ea typeface="Tahoma"/>
                <a:cs typeface="Tahoma"/>
                <a:sym typeface="Tahoma"/>
              </a:rPr>
              <a:t> </a:t>
            </a:r>
            <a:endParaRPr b="0" i="0" sz="3200" u="none">
              <a:solidFill>
                <a:schemeClr val="lt1"/>
              </a:solidFill>
              <a:latin typeface="Tahoma"/>
              <a:ea typeface="Tahoma"/>
              <a:cs typeface="Tahoma"/>
              <a:sym typeface="Tahoma"/>
            </a:endParaRPr>
          </a:p>
          <a:p>
            <a:pPr indent="-162560" lvl="0" marL="0" marR="0" rtl="0" algn="l">
              <a:lnSpc>
                <a:spcPct val="100000"/>
              </a:lnSpc>
              <a:spcBef>
                <a:spcPts val="640"/>
              </a:spcBef>
              <a:spcAft>
                <a:spcPts val="0"/>
              </a:spcAft>
              <a:buClr>
                <a:schemeClr val="hlink"/>
              </a:buClr>
              <a:buSzPts val="2560"/>
              <a:buFont typeface="Arial"/>
              <a:buChar char="►"/>
            </a:pPr>
            <a:r>
              <a:t/>
            </a:r>
            <a:endParaRPr/>
          </a:p>
        </p:txBody>
      </p:sp>
      <p:sp>
        <p:nvSpPr>
          <p:cNvPr id="451" name="Google Shape;451;p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a:solidFill>
                <a:schemeClr val="lt1"/>
              </a:solidFill>
              <a:latin typeface="Tahoma"/>
              <a:ea typeface="Tahoma"/>
              <a:cs typeface="Tahoma"/>
              <a:sym typeface="Tahoma"/>
            </a:endParaRPr>
          </a:p>
        </p:txBody>
      </p:sp>
      <p:pic>
        <p:nvPicPr>
          <p:cNvPr id="452" name="Google Shape;452;p5"/>
          <p:cNvPicPr preferRelativeResize="0"/>
          <p:nvPr/>
        </p:nvPicPr>
        <p:blipFill>
          <a:blip r:embed="rId3">
            <a:alphaModFix/>
          </a:blip>
          <a:stretch>
            <a:fillRect/>
          </a:stretch>
        </p:blipFill>
        <p:spPr>
          <a:xfrm flipH="1" rot="10800000">
            <a:off x="2749615" y="1983364"/>
            <a:ext cx="2786075" cy="503050"/>
          </a:xfrm>
          <a:prstGeom prst="rect">
            <a:avLst/>
          </a:prstGeom>
          <a:noFill/>
          <a:ln>
            <a:noFill/>
          </a:ln>
        </p:spPr>
      </p:pic>
      <p:pic>
        <p:nvPicPr>
          <p:cNvPr id="453" name="Google Shape;453;p5"/>
          <p:cNvPicPr preferRelativeResize="0"/>
          <p:nvPr/>
        </p:nvPicPr>
        <p:blipFill>
          <a:blip r:embed="rId4">
            <a:alphaModFix/>
          </a:blip>
          <a:stretch>
            <a:fillRect/>
          </a:stretch>
        </p:blipFill>
        <p:spPr>
          <a:xfrm>
            <a:off x="2513982" y="3046804"/>
            <a:ext cx="6480550" cy="356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g572d4645859ae9d7_7"/>
          <p:cNvPicPr preferRelativeResize="0"/>
          <p:nvPr/>
        </p:nvPicPr>
        <p:blipFill>
          <a:blip r:embed="rId3">
            <a:alphaModFix/>
          </a:blip>
          <a:stretch>
            <a:fillRect/>
          </a:stretch>
        </p:blipFill>
        <p:spPr>
          <a:xfrm>
            <a:off x="206883" y="205623"/>
            <a:ext cx="5153025" cy="3257550"/>
          </a:xfrm>
          <a:prstGeom prst="rect">
            <a:avLst/>
          </a:prstGeom>
          <a:noFill/>
          <a:ln>
            <a:noFill/>
          </a:ln>
        </p:spPr>
      </p:pic>
      <p:pic>
        <p:nvPicPr>
          <p:cNvPr id="460" name="Google Shape;460;g572d4645859ae9d7_7"/>
          <p:cNvPicPr preferRelativeResize="0"/>
          <p:nvPr/>
        </p:nvPicPr>
        <p:blipFill>
          <a:blip r:embed="rId4">
            <a:alphaModFix/>
          </a:blip>
          <a:stretch>
            <a:fillRect/>
          </a:stretch>
        </p:blipFill>
        <p:spPr>
          <a:xfrm>
            <a:off x="5708225" y="205615"/>
            <a:ext cx="3134100" cy="5734935"/>
          </a:xfrm>
          <a:prstGeom prst="rect">
            <a:avLst/>
          </a:prstGeom>
          <a:noFill/>
          <a:ln>
            <a:noFill/>
          </a:ln>
        </p:spPr>
      </p:pic>
      <p:sp>
        <p:nvSpPr>
          <p:cNvPr id="461" name="Google Shape;461;g572d4645859ae9d7_7"/>
          <p:cNvSpPr txBox="1"/>
          <p:nvPr/>
        </p:nvSpPr>
        <p:spPr>
          <a:xfrm>
            <a:off x="472188" y="3599936"/>
            <a:ext cx="4622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FFFFFF"/>
                </a:solidFill>
                <a:highlight>
                  <a:srgbClr val="000000"/>
                </a:highlight>
              </a:rPr>
              <a:t>от класса-наследника к классу-родителю</a:t>
            </a:r>
            <a:endParaRPr sz="1800">
              <a:solidFill>
                <a:srgbClr val="FFFFFF"/>
              </a:solidFill>
              <a:highlight>
                <a:srgbClr val="0000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572d4645859ae9d7_17"/>
          <p:cNvSpPr txBox="1"/>
          <p:nvPr>
            <p:ph type="title"/>
          </p:nvPr>
        </p:nvSpPr>
        <p:spPr>
          <a:xfrm>
            <a:off x="301625" y="228600"/>
            <a:ext cx="8540700" cy="498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Ассоциация</a:t>
            </a:r>
            <a:endParaRPr/>
          </a:p>
        </p:txBody>
      </p:sp>
      <p:sp>
        <p:nvSpPr>
          <p:cNvPr id="468" name="Google Shape;468;g572d4645859ae9d7_17"/>
          <p:cNvSpPr txBox="1"/>
          <p:nvPr>
            <p:ph idx="1" type="body"/>
          </p:nvPr>
        </p:nvSpPr>
        <p:spPr>
          <a:xfrm>
            <a:off x="122100" y="750825"/>
            <a:ext cx="4449900" cy="2459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t>показывает, что объекты одной сущности (класса) связаны с объектами другой сущности таким образом, что можно перемещаться от объектов одного класса к другому.</a:t>
            </a:r>
            <a:endParaRPr sz="2400"/>
          </a:p>
        </p:txBody>
      </p:sp>
      <p:pic>
        <p:nvPicPr>
          <p:cNvPr id="469" name="Google Shape;469;g572d4645859ae9d7_17"/>
          <p:cNvPicPr preferRelativeResize="0"/>
          <p:nvPr/>
        </p:nvPicPr>
        <p:blipFill>
          <a:blip r:embed="rId3">
            <a:alphaModFix/>
          </a:blip>
          <a:stretch>
            <a:fillRect/>
          </a:stretch>
        </p:blipFill>
        <p:spPr>
          <a:xfrm>
            <a:off x="4527724" y="953667"/>
            <a:ext cx="4314600" cy="977975"/>
          </a:xfrm>
          <a:prstGeom prst="rect">
            <a:avLst/>
          </a:prstGeom>
          <a:noFill/>
          <a:ln>
            <a:noFill/>
          </a:ln>
        </p:spPr>
      </p:pic>
      <p:pic>
        <p:nvPicPr>
          <p:cNvPr id="470" name="Google Shape;470;g572d4645859ae9d7_17"/>
          <p:cNvPicPr preferRelativeResize="0"/>
          <p:nvPr/>
        </p:nvPicPr>
        <p:blipFill>
          <a:blip r:embed="rId4">
            <a:alphaModFix/>
          </a:blip>
          <a:stretch>
            <a:fillRect/>
          </a:stretch>
        </p:blipFill>
        <p:spPr>
          <a:xfrm>
            <a:off x="3794912" y="3233850"/>
            <a:ext cx="5173326" cy="3343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g572d4645859ae9d7_25"/>
          <p:cNvPicPr preferRelativeResize="0"/>
          <p:nvPr/>
        </p:nvPicPr>
        <p:blipFill>
          <a:blip r:embed="rId3">
            <a:alphaModFix/>
          </a:blip>
          <a:stretch>
            <a:fillRect/>
          </a:stretch>
        </p:blipFill>
        <p:spPr>
          <a:xfrm>
            <a:off x="152400" y="152400"/>
            <a:ext cx="4543425" cy="2619375"/>
          </a:xfrm>
          <a:prstGeom prst="rect">
            <a:avLst/>
          </a:prstGeom>
          <a:noFill/>
          <a:ln>
            <a:noFill/>
          </a:ln>
        </p:spPr>
      </p:pic>
      <p:pic>
        <p:nvPicPr>
          <p:cNvPr id="477" name="Google Shape;477;g572d4645859ae9d7_25"/>
          <p:cNvPicPr preferRelativeResize="0"/>
          <p:nvPr/>
        </p:nvPicPr>
        <p:blipFill>
          <a:blip r:embed="rId4">
            <a:alphaModFix/>
          </a:blip>
          <a:stretch>
            <a:fillRect/>
          </a:stretch>
        </p:blipFill>
        <p:spPr>
          <a:xfrm>
            <a:off x="464475" y="3247725"/>
            <a:ext cx="8161650" cy="2938950"/>
          </a:xfrm>
          <a:prstGeom prst="rect">
            <a:avLst/>
          </a:prstGeom>
          <a:noFill/>
          <a:ln>
            <a:noFill/>
          </a:ln>
        </p:spPr>
      </p:pic>
      <p:sp>
        <p:nvSpPr>
          <p:cNvPr id="478" name="Google Shape;478;g572d4645859ae9d7_25"/>
          <p:cNvSpPr txBox="1"/>
          <p:nvPr/>
        </p:nvSpPr>
        <p:spPr>
          <a:xfrm>
            <a:off x="2513400" y="3032700"/>
            <a:ext cx="4117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highlight>
                  <a:srgbClr val="000000"/>
                </a:highlight>
              </a:rPr>
              <a:t>обозначается в виде обычно стрелки</a:t>
            </a:r>
            <a:endParaRPr>
              <a:solidFill>
                <a:srgbClr val="FFFFFF"/>
              </a:solidFill>
              <a:highlight>
                <a:srgbClr val="000000"/>
              </a:highlight>
            </a:endParaRPr>
          </a:p>
        </p:txBody>
      </p:sp>
      <p:sp>
        <p:nvSpPr>
          <p:cNvPr id="479" name="Google Shape;479;g572d4645859ae9d7_25"/>
          <p:cNvSpPr txBox="1"/>
          <p:nvPr/>
        </p:nvSpPr>
        <p:spPr>
          <a:xfrm>
            <a:off x="3297058" y="5892319"/>
            <a:ext cx="3000000" cy="81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a:solidFill>
                  <a:srgbClr val="FFFFFF"/>
                </a:solidFill>
                <a:highlight>
                  <a:srgbClr val="000000"/>
                </a:highlight>
              </a:rPr>
              <a:t>связь 1 ко многим. То есть одна команда будет соответствовать многим игрокам.</a:t>
            </a:r>
            <a:endParaRPr>
              <a:solidFill>
                <a:srgbClr val="FFFFFF"/>
              </a:solidFill>
              <a:highlight>
                <a:srgbClr val="000000"/>
              </a:highlight>
            </a:endParaRPr>
          </a:p>
        </p:txBody>
      </p:sp>
      <p:sp>
        <p:nvSpPr>
          <p:cNvPr id="480" name="Google Shape;480;g572d4645859ae9d7_25"/>
          <p:cNvSpPr txBox="1"/>
          <p:nvPr>
            <p:ph idx="4294967295" type="title"/>
          </p:nvPr>
        </p:nvSpPr>
        <p:spPr>
          <a:xfrm>
            <a:off x="2339550" y="316020"/>
            <a:ext cx="8540700" cy="145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Ассоциация</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2004-09-06T10:48:42Z</dcterms:created>
  <dc:creator>pnv</dc:creator>
</cp:coreProperties>
</file>

<file path=docProps/custom.xml><?xml version="1.0" encoding="utf-8"?>
<Properties xmlns="http://schemas.openxmlformats.org/officeDocument/2006/custom-properties" xmlns:vt="http://schemas.openxmlformats.org/officeDocument/2006/docPropsVTypes"/>
</file>