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305" y="-7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099B-56D5-4A8D-90E3-AACD71AAC77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BE4C-1131-43AD-AE4C-F70FC49B3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73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099B-56D5-4A8D-90E3-AACD71AAC77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BE4C-1131-43AD-AE4C-F70FC49B3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39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099B-56D5-4A8D-90E3-AACD71AAC77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BE4C-1131-43AD-AE4C-F70FC49B3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76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099B-56D5-4A8D-90E3-AACD71AAC77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BE4C-1131-43AD-AE4C-F70FC49B3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69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099B-56D5-4A8D-90E3-AACD71AAC77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BE4C-1131-43AD-AE4C-F70FC49B3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68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099B-56D5-4A8D-90E3-AACD71AAC77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BE4C-1131-43AD-AE4C-F70FC49B3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97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099B-56D5-4A8D-90E3-AACD71AAC77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BE4C-1131-43AD-AE4C-F70FC49B3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40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099B-56D5-4A8D-90E3-AACD71AAC77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BE4C-1131-43AD-AE4C-F70FC49B3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9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099B-56D5-4A8D-90E3-AACD71AAC77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BE4C-1131-43AD-AE4C-F70FC49B3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12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099B-56D5-4A8D-90E3-AACD71AAC77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BE4C-1131-43AD-AE4C-F70FC49B3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9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099B-56D5-4A8D-90E3-AACD71AAC77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BE4C-1131-43AD-AE4C-F70FC49B3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06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F099B-56D5-4A8D-90E3-AACD71AAC778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7BE4C-1131-43AD-AE4C-F70FC49B3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10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../Lab/AC%20practical%20list_2024-25.doc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Applied Cryptography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4221088"/>
            <a:ext cx="6400800" cy="1752600"/>
          </a:xfrm>
        </p:spPr>
        <p:txBody>
          <a:bodyPr/>
          <a:lstStyle/>
          <a:p>
            <a:r>
              <a:rPr lang="en-IN" dirty="0" smtClean="0"/>
              <a:t>By:</a:t>
            </a:r>
          </a:p>
          <a:p>
            <a:r>
              <a:rPr lang="en-IN" dirty="0" err="1" smtClean="0"/>
              <a:t>Dr.</a:t>
            </a:r>
            <a:r>
              <a:rPr lang="en-IN" dirty="0" smtClean="0"/>
              <a:t> Archana Gupta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46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 action="ppaction://hlinkfile"/>
              </a:rPr>
              <a:t>Experiment List</a:t>
            </a:r>
            <a:endParaRPr lang="en-IN" dirty="0" smtClean="0"/>
          </a:p>
          <a:p>
            <a:r>
              <a:rPr lang="en-IN" dirty="0" smtClean="0"/>
              <a:t>Rubrics</a:t>
            </a:r>
          </a:p>
          <a:p>
            <a:pPr lvl="1"/>
            <a:r>
              <a:rPr lang="en-IN" dirty="0" smtClean="0"/>
              <a:t>Performance</a:t>
            </a:r>
          </a:p>
          <a:p>
            <a:pPr lvl="1"/>
            <a:r>
              <a:rPr lang="en-IN" dirty="0" smtClean="0"/>
              <a:t>Quality</a:t>
            </a:r>
          </a:p>
          <a:p>
            <a:pPr lvl="1"/>
            <a:r>
              <a:rPr lang="en-IN" dirty="0" smtClean="0"/>
              <a:t>Submission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39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640960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44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7462"/>
            <a:ext cx="8229600" cy="365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686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8686800" cy="434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83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23312" cy="315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97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412776"/>
            <a:ext cx="8705947" cy="156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8751492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79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" y="1844824"/>
            <a:ext cx="8867328" cy="2066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257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8064896" cy="604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66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Case study</a:t>
            </a:r>
          </a:p>
          <a:p>
            <a:r>
              <a:rPr lang="en-IN" dirty="0" smtClean="0"/>
              <a:t>Protocol design</a:t>
            </a:r>
          </a:p>
          <a:p>
            <a:r>
              <a:rPr lang="en-IN" dirty="0" smtClean="0"/>
              <a:t>Implementation</a:t>
            </a:r>
          </a:p>
          <a:p>
            <a:r>
              <a:rPr lang="en-IN" dirty="0" smtClean="0"/>
              <a:t>Research study</a:t>
            </a:r>
          </a:p>
          <a:p>
            <a:r>
              <a:rPr lang="en-IN" dirty="0" smtClean="0"/>
              <a:t>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9329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24</Words>
  <Application>Microsoft Office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Applied Cryptography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IA</vt:lpstr>
      <vt:lpstr>Experiments 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25</cp:revision>
  <dcterms:created xsi:type="dcterms:W3CDTF">2024-12-16T09:40:22Z</dcterms:created>
  <dcterms:modified xsi:type="dcterms:W3CDTF">2025-01-06T08:32:58Z</dcterms:modified>
</cp:coreProperties>
</file>