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2" r:id="rId4"/>
    <p:sldId id="258" r:id="rId5"/>
    <p:sldId id="263" r:id="rId6"/>
    <p:sldId id="264" r:id="rId7"/>
  </p:sldIdLst>
  <p:sldSz cx="9144000" cy="6858000" type="screen4x3"/>
  <p:notesSz cx="685165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76" autoAdjust="0"/>
    <p:restoredTop sz="94660"/>
  </p:normalViewPr>
  <p:slideViewPr>
    <p:cSldViewPr showGuides="1">
      <p:cViewPr varScale="1">
        <p:scale>
          <a:sx n="63" d="100"/>
          <a:sy n="63" d="100"/>
        </p:scale>
        <p:origin x="996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1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DE4DFB-F815-4D2B-89C6-A05D39A879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83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1438" y="0"/>
            <a:ext cx="296862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0863"/>
            <a:ext cx="548005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1438" y="8720138"/>
            <a:ext cx="296862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59A3D7-D537-483B-85E1-78139C4DA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77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208402C-830F-457F-92C7-AC405C34260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61BD7A3-D15B-4C42-AD87-4878072FD8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D5D526D-36FF-4A0F-B063-BD42AB2C1E9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/>
              <a:t>Maps to 5 letters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18DB2101-DEEE-4BD4-B463-4D47F65B3D3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8627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498475" y="1311275"/>
            <a:ext cx="10429875" cy="5908675"/>
            <a:chOff x="-313" y="824"/>
            <a:chExt cx="6570" cy="3722"/>
          </a:xfrm>
        </p:grpSpPr>
        <p:sp>
          <p:nvSpPr>
            <p:cNvPr id="5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4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70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3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7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5866" name="Rectangle 21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446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5867" name="Rectangle 21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0" name="Rectangle 22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1" name="Rectangle 22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2" name="Rectangle 2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834C3-1CC3-4A91-8863-98A0B29526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2D46E-3D2D-4CAB-B3A4-E8A3307F3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15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9F047-B7C1-4CA8-A660-D1560D473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98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761F86-0522-4FBC-B09F-1F537BB029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DA497-A8C4-475F-BF52-BC5572759C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0C647-6C5E-42FA-B3C8-7A8A91038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0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3D6757-D1F0-4C13-BEC3-B4A1532678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6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27130-782B-42F7-BEE0-19B13DE56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B971D-FCFD-4BA6-A193-152D1676E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8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F3D5A0-3799-4FB0-807C-F3758E47EF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2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8E436-C205-44AC-822B-A5FBD62B0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9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78060-1F52-4DD5-B725-A608D26E8E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2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20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-496888" y="1308100"/>
            <a:ext cx="10429876" cy="5908675"/>
            <a:chOff x="-313" y="824"/>
            <a:chExt cx="6570" cy="3722"/>
          </a:xfrm>
        </p:grpSpPr>
        <p:sp>
          <p:nvSpPr>
            <p:cNvPr id="154627" name="Rectangle 3"/>
            <p:cNvSpPr>
              <a:spLocks noChangeArrowheads="1"/>
            </p:cNvSpPr>
            <p:nvPr userDrawn="1"/>
          </p:nvSpPr>
          <p:spPr bwMode="hidden">
            <a:xfrm rot="20798144" flipV="1">
              <a:off x="-14" y="1033"/>
              <a:ext cx="1744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8" name="Rectangle 4"/>
            <p:cNvSpPr>
              <a:spLocks noChangeArrowheads="1"/>
            </p:cNvSpPr>
            <p:nvPr userDrawn="1"/>
          </p:nvSpPr>
          <p:spPr bwMode="hidden">
            <a:xfrm rot="20774366" flipV="1">
              <a:off x="-24" y="1127"/>
              <a:ext cx="203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29" name="Rectangle 5"/>
            <p:cNvSpPr>
              <a:spLocks noChangeArrowheads="1"/>
            </p:cNvSpPr>
            <p:nvPr userDrawn="1"/>
          </p:nvSpPr>
          <p:spPr bwMode="hidden">
            <a:xfrm rot="20757421" flipV="1">
              <a:off x="-27" y="1198"/>
              <a:ext cx="224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0" name="Rectangle 6"/>
            <p:cNvSpPr>
              <a:spLocks noChangeArrowheads="1"/>
            </p:cNvSpPr>
            <p:nvPr userDrawn="1"/>
          </p:nvSpPr>
          <p:spPr bwMode="hidden">
            <a:xfrm rot="20684206" flipV="1">
              <a:off x="-43" y="1283"/>
              <a:ext cx="2476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1" name="Rectangle 7"/>
            <p:cNvSpPr>
              <a:spLocks noChangeArrowheads="1"/>
            </p:cNvSpPr>
            <p:nvPr userDrawn="1"/>
          </p:nvSpPr>
          <p:spPr bwMode="hidden">
            <a:xfrm rot="20631226" flipV="1">
              <a:off x="-51" y="1397"/>
              <a:ext cx="2770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2" name="Rectangle 8"/>
            <p:cNvSpPr>
              <a:spLocks noChangeArrowheads="1"/>
            </p:cNvSpPr>
            <p:nvPr userDrawn="1"/>
          </p:nvSpPr>
          <p:spPr bwMode="hidden">
            <a:xfrm rot="20554235" flipV="1">
              <a:off x="-65" y="1523"/>
              <a:ext cx="3058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3" name="Rectangle 9"/>
            <p:cNvSpPr>
              <a:spLocks noChangeArrowheads="1"/>
            </p:cNvSpPr>
            <p:nvPr userDrawn="1"/>
          </p:nvSpPr>
          <p:spPr bwMode="hidden">
            <a:xfrm rot="20466593" flipV="1">
              <a:off x="-93" y="1694"/>
              <a:ext cx="3403" cy="6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9098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4" name="Rectangle 10"/>
            <p:cNvSpPr>
              <a:spLocks noChangeArrowheads="1"/>
            </p:cNvSpPr>
            <p:nvPr userDrawn="1"/>
          </p:nvSpPr>
          <p:spPr bwMode="hidden">
            <a:xfrm rot="20343219" flipV="1">
              <a:off x="-99" y="1863"/>
              <a:ext cx="374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5" name="Rectangle 11"/>
            <p:cNvSpPr>
              <a:spLocks noChangeArrowheads="1"/>
            </p:cNvSpPr>
            <p:nvPr userDrawn="1"/>
          </p:nvSpPr>
          <p:spPr bwMode="hidden">
            <a:xfrm rot="20211065" flipV="1">
              <a:off x="-165" y="2053"/>
              <a:ext cx="420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6" name="Rectangle 12"/>
            <p:cNvSpPr>
              <a:spLocks noChangeArrowheads="1"/>
            </p:cNvSpPr>
            <p:nvPr userDrawn="1"/>
          </p:nvSpPr>
          <p:spPr bwMode="hidden">
            <a:xfrm rot="20102912" flipV="1">
              <a:off x="-214" y="2289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7" name="Rectangle 13"/>
            <p:cNvSpPr>
              <a:spLocks noChangeArrowheads="1"/>
            </p:cNvSpPr>
            <p:nvPr userDrawn="1"/>
          </p:nvSpPr>
          <p:spPr bwMode="hidden">
            <a:xfrm rot="19923405" flipV="1">
              <a:off x="-313" y="2617"/>
              <a:ext cx="52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8" name="Rectangle 14"/>
            <p:cNvSpPr>
              <a:spLocks noChangeArrowheads="1"/>
            </p:cNvSpPr>
            <p:nvPr userDrawn="1"/>
          </p:nvSpPr>
          <p:spPr bwMode="hidden">
            <a:xfrm rot="19686284" flipV="1">
              <a:off x="9" y="2881"/>
              <a:ext cx="54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39" name="Rectangle 15"/>
            <p:cNvSpPr>
              <a:spLocks noChangeArrowheads="1"/>
            </p:cNvSpPr>
            <p:nvPr userDrawn="1"/>
          </p:nvSpPr>
          <p:spPr bwMode="hidden">
            <a:xfrm rot="19383534" flipV="1">
              <a:off x="1319" y="2928"/>
              <a:ext cx="461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0196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0" name="Rectangle 16"/>
            <p:cNvSpPr>
              <a:spLocks noChangeArrowheads="1"/>
            </p:cNvSpPr>
            <p:nvPr userDrawn="1"/>
          </p:nvSpPr>
          <p:spPr bwMode="hidden">
            <a:xfrm rot="18994182" flipV="1">
              <a:off x="2681" y="3071"/>
              <a:ext cx="35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313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1" name="Rectangle 17"/>
            <p:cNvSpPr>
              <a:spLocks noChangeArrowheads="1"/>
            </p:cNvSpPr>
            <p:nvPr userDrawn="1"/>
          </p:nvSpPr>
          <p:spPr bwMode="hidden">
            <a:xfrm rot="18603245" flipV="1">
              <a:off x="4053" y="3503"/>
              <a:ext cx="207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2" name="Rectangle 18"/>
            <p:cNvSpPr>
              <a:spLocks noChangeArrowheads="1"/>
            </p:cNvSpPr>
            <p:nvPr userDrawn="1"/>
          </p:nvSpPr>
          <p:spPr bwMode="hidden">
            <a:xfrm rot="39991575" flipH="1" flipV="1">
              <a:off x="5368" y="4167"/>
              <a:ext cx="501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3" name="Rectangle 19"/>
            <p:cNvSpPr>
              <a:spLocks noChangeArrowheads="1"/>
            </p:cNvSpPr>
            <p:nvPr userDrawn="1"/>
          </p:nvSpPr>
          <p:spPr bwMode="hidden">
            <a:xfrm rot="-20541361">
              <a:off x="-146" y="2360"/>
              <a:ext cx="604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4" name="Rectangle 20"/>
            <p:cNvSpPr>
              <a:spLocks noChangeArrowheads="1"/>
            </p:cNvSpPr>
            <p:nvPr userDrawn="1"/>
          </p:nvSpPr>
          <p:spPr bwMode="hidden">
            <a:xfrm rot="-20036206">
              <a:off x="-198" y="3396"/>
              <a:ext cx="4142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5" name="Rectangle 21"/>
            <p:cNvSpPr>
              <a:spLocks noChangeArrowheads="1"/>
            </p:cNvSpPr>
            <p:nvPr userDrawn="1"/>
          </p:nvSpPr>
          <p:spPr bwMode="hidden">
            <a:xfrm rot="1732981">
              <a:off x="-165" y="3624"/>
              <a:ext cx="28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3529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6" name="Rectangle 22"/>
            <p:cNvSpPr>
              <a:spLocks noChangeArrowheads="1"/>
            </p:cNvSpPr>
            <p:nvPr userDrawn="1"/>
          </p:nvSpPr>
          <p:spPr bwMode="hidden">
            <a:xfrm rot="1969083">
              <a:off x="-110" y="3922"/>
              <a:ext cx="140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7" name="Rectangle 23"/>
            <p:cNvSpPr>
              <a:spLocks noChangeArrowheads="1"/>
            </p:cNvSpPr>
            <p:nvPr userDrawn="1"/>
          </p:nvSpPr>
          <p:spPr bwMode="hidden">
            <a:xfrm rot="-20213826">
              <a:off x="-216" y="3221"/>
              <a:ext cx="547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4862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8" name="Rectangle 24"/>
            <p:cNvSpPr>
              <a:spLocks noChangeArrowheads="1"/>
            </p:cNvSpPr>
            <p:nvPr userDrawn="1"/>
          </p:nvSpPr>
          <p:spPr bwMode="hidden">
            <a:xfrm rot="22583969">
              <a:off x="-115" y="2129"/>
              <a:ext cx="601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7647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49" name="Rectangle 25"/>
            <p:cNvSpPr>
              <a:spLocks noChangeArrowheads="1"/>
            </p:cNvSpPr>
            <p:nvPr userDrawn="1"/>
          </p:nvSpPr>
          <p:spPr bwMode="hidden">
            <a:xfrm rot="930109" flipV="1">
              <a:off x="80" y="1946"/>
              <a:ext cx="575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0" name="Rectangle 26"/>
            <p:cNvSpPr>
              <a:spLocks noChangeArrowheads="1"/>
            </p:cNvSpPr>
            <p:nvPr userDrawn="1"/>
          </p:nvSpPr>
          <p:spPr bwMode="hidden">
            <a:xfrm rot="-20731987">
              <a:off x="374" y="1802"/>
              <a:ext cx="5475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1" name="Rectangle 27"/>
            <p:cNvSpPr>
              <a:spLocks noChangeArrowheads="1"/>
            </p:cNvSpPr>
            <p:nvPr userDrawn="1"/>
          </p:nvSpPr>
          <p:spPr bwMode="hidden">
            <a:xfrm rot="-64024402">
              <a:off x="848" y="1582"/>
              <a:ext cx="4976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2" name="Rectangle 28"/>
            <p:cNvSpPr>
              <a:spLocks noChangeArrowheads="1"/>
            </p:cNvSpPr>
            <p:nvPr userDrawn="1"/>
          </p:nvSpPr>
          <p:spPr bwMode="hidden">
            <a:xfrm rot="-42464612">
              <a:off x="1053" y="1476"/>
              <a:ext cx="4759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3" name="Rectangle 29"/>
            <p:cNvSpPr>
              <a:spLocks noChangeArrowheads="1"/>
            </p:cNvSpPr>
            <p:nvPr userDrawn="1"/>
          </p:nvSpPr>
          <p:spPr bwMode="hidden">
            <a:xfrm rot="-20907336">
              <a:off x="1244" y="1377"/>
              <a:ext cx="4557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4" name="Rectangle 30"/>
            <p:cNvSpPr>
              <a:spLocks noChangeArrowheads="1"/>
            </p:cNvSpPr>
            <p:nvPr userDrawn="1"/>
          </p:nvSpPr>
          <p:spPr bwMode="hidden">
            <a:xfrm rot="655690" flipV="1">
              <a:off x="1487" y="1305"/>
              <a:ext cx="431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5" name="Rectangle 31"/>
            <p:cNvSpPr>
              <a:spLocks noChangeArrowheads="1"/>
            </p:cNvSpPr>
            <p:nvPr userDrawn="1"/>
          </p:nvSpPr>
          <p:spPr bwMode="hidden">
            <a:xfrm rot="636921" flipV="1">
              <a:off x="1650" y="1218"/>
              <a:ext cx="415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6" name="Rectangle 32"/>
            <p:cNvSpPr>
              <a:spLocks noChangeArrowheads="1"/>
            </p:cNvSpPr>
            <p:nvPr userDrawn="1"/>
          </p:nvSpPr>
          <p:spPr bwMode="hidden">
            <a:xfrm rot="803987" flipV="1">
              <a:off x="611" y="1684"/>
              <a:ext cx="52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7" name="Rectangle 33"/>
            <p:cNvSpPr>
              <a:spLocks noChangeArrowheads="1"/>
            </p:cNvSpPr>
            <p:nvPr userDrawn="1"/>
          </p:nvSpPr>
          <p:spPr bwMode="hidden">
            <a:xfrm rot="1273217" flipV="1">
              <a:off x="-204" y="2976"/>
              <a:ext cx="6150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8" name="Rectangle 34"/>
            <p:cNvSpPr>
              <a:spLocks noChangeArrowheads="1"/>
            </p:cNvSpPr>
            <p:nvPr userDrawn="1"/>
          </p:nvSpPr>
          <p:spPr bwMode="hidden">
            <a:xfrm rot="1169729" flipV="1">
              <a:off x="-174" y="2663"/>
              <a:ext cx="6104" cy="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51373"/>
                    <a:invGamma/>
                  </a:schemeClr>
                </a:gs>
              </a:gsLst>
              <a:lin ang="27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/>
            <a:lstStyle/>
            <a:p>
              <a:pPr algn="ctr" eaLnBrk="1" hangingPunct="1">
                <a:defRPr/>
              </a:pP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54659" name="Oval 35"/>
            <p:cNvSpPr>
              <a:spLocks noChangeArrowheads="1"/>
            </p:cNvSpPr>
            <p:nvPr/>
          </p:nvSpPr>
          <p:spPr bwMode="hidden">
            <a:xfrm>
              <a:off x="740" y="3359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0" name="Oval 36"/>
            <p:cNvSpPr>
              <a:spLocks noChangeArrowheads="1"/>
            </p:cNvSpPr>
            <p:nvPr/>
          </p:nvSpPr>
          <p:spPr bwMode="hidden">
            <a:xfrm>
              <a:off x="236" y="3074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1" name="Oval 37"/>
            <p:cNvSpPr>
              <a:spLocks noChangeArrowheads="1"/>
            </p:cNvSpPr>
            <p:nvPr/>
          </p:nvSpPr>
          <p:spPr bwMode="hidden">
            <a:xfrm>
              <a:off x="159" y="3652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2" name="Oval 38"/>
            <p:cNvSpPr>
              <a:spLocks noChangeArrowheads="1"/>
            </p:cNvSpPr>
            <p:nvPr/>
          </p:nvSpPr>
          <p:spPr bwMode="hidden">
            <a:xfrm>
              <a:off x="2077" y="2661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3" name="Oval 39"/>
            <p:cNvSpPr>
              <a:spLocks noChangeArrowheads="1"/>
            </p:cNvSpPr>
            <p:nvPr/>
          </p:nvSpPr>
          <p:spPr bwMode="hidden">
            <a:xfrm>
              <a:off x="1223" y="307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4" name="Oval 40"/>
            <p:cNvSpPr>
              <a:spLocks noChangeArrowheads="1"/>
            </p:cNvSpPr>
            <p:nvPr/>
          </p:nvSpPr>
          <p:spPr bwMode="hidden">
            <a:xfrm>
              <a:off x="1686" y="2857"/>
              <a:ext cx="156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5" name="Oval 41"/>
            <p:cNvSpPr>
              <a:spLocks noChangeArrowheads="1"/>
            </p:cNvSpPr>
            <p:nvPr/>
          </p:nvSpPr>
          <p:spPr bwMode="hidden">
            <a:xfrm>
              <a:off x="750" y="2839"/>
              <a:ext cx="151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6" name="Oval 42"/>
            <p:cNvSpPr>
              <a:spLocks noChangeArrowheads="1"/>
            </p:cNvSpPr>
            <p:nvPr/>
          </p:nvSpPr>
          <p:spPr bwMode="hidden">
            <a:xfrm>
              <a:off x="367" y="2656"/>
              <a:ext cx="150" cy="8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7" name="Oval 43"/>
            <p:cNvSpPr>
              <a:spLocks noChangeArrowheads="1"/>
            </p:cNvSpPr>
            <p:nvPr/>
          </p:nvSpPr>
          <p:spPr bwMode="hidden">
            <a:xfrm>
              <a:off x="1172" y="2642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8" name="Oval 44"/>
            <p:cNvSpPr>
              <a:spLocks noChangeArrowheads="1"/>
            </p:cNvSpPr>
            <p:nvPr/>
          </p:nvSpPr>
          <p:spPr bwMode="hidden">
            <a:xfrm>
              <a:off x="2401" y="2485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69" name="Oval 45"/>
            <p:cNvSpPr>
              <a:spLocks noChangeArrowheads="1"/>
            </p:cNvSpPr>
            <p:nvPr/>
          </p:nvSpPr>
          <p:spPr bwMode="hidden">
            <a:xfrm>
              <a:off x="1910" y="231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0" name="Oval 46"/>
            <p:cNvSpPr>
              <a:spLocks noChangeArrowheads="1"/>
            </p:cNvSpPr>
            <p:nvPr/>
          </p:nvSpPr>
          <p:spPr bwMode="hidden">
            <a:xfrm>
              <a:off x="2254" y="2154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1" name="Oval 47"/>
            <p:cNvSpPr>
              <a:spLocks noChangeArrowheads="1"/>
            </p:cNvSpPr>
            <p:nvPr/>
          </p:nvSpPr>
          <p:spPr bwMode="hidden">
            <a:xfrm>
              <a:off x="2742" y="230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2" name="Oval 48"/>
            <p:cNvSpPr>
              <a:spLocks noChangeArrowheads="1"/>
            </p:cNvSpPr>
            <p:nvPr/>
          </p:nvSpPr>
          <p:spPr bwMode="hidden">
            <a:xfrm>
              <a:off x="2812" y="1898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3" name="Oval 49"/>
            <p:cNvSpPr>
              <a:spLocks noChangeArrowheads="1"/>
            </p:cNvSpPr>
            <p:nvPr/>
          </p:nvSpPr>
          <p:spPr bwMode="hidden">
            <a:xfrm>
              <a:off x="3721" y="179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4" name="Oval 50"/>
            <p:cNvSpPr>
              <a:spLocks noChangeArrowheads="1"/>
            </p:cNvSpPr>
            <p:nvPr/>
          </p:nvSpPr>
          <p:spPr bwMode="hidden">
            <a:xfrm>
              <a:off x="3528" y="189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5" name="Oval 51"/>
            <p:cNvSpPr>
              <a:spLocks noChangeArrowheads="1"/>
            </p:cNvSpPr>
            <p:nvPr/>
          </p:nvSpPr>
          <p:spPr bwMode="hidden">
            <a:xfrm>
              <a:off x="3064" y="1778"/>
              <a:ext cx="128" cy="6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6" name="Oval 52"/>
            <p:cNvSpPr>
              <a:spLocks noChangeArrowheads="1"/>
            </p:cNvSpPr>
            <p:nvPr/>
          </p:nvSpPr>
          <p:spPr bwMode="hidden">
            <a:xfrm>
              <a:off x="3277" y="2024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7" name="Oval 53"/>
            <p:cNvSpPr>
              <a:spLocks noChangeArrowheads="1"/>
            </p:cNvSpPr>
            <p:nvPr/>
          </p:nvSpPr>
          <p:spPr bwMode="hidden">
            <a:xfrm>
              <a:off x="3027" y="2160"/>
              <a:ext cx="133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8" name="Oval 54"/>
            <p:cNvSpPr>
              <a:spLocks noChangeArrowheads="1"/>
            </p:cNvSpPr>
            <p:nvPr/>
          </p:nvSpPr>
          <p:spPr bwMode="hidden">
            <a:xfrm>
              <a:off x="1569" y="2453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79" name="Oval 55"/>
            <p:cNvSpPr>
              <a:spLocks noChangeArrowheads="1"/>
            </p:cNvSpPr>
            <p:nvPr/>
          </p:nvSpPr>
          <p:spPr bwMode="hidden">
            <a:xfrm>
              <a:off x="1863" y="2028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0" name="Oval 56"/>
            <p:cNvSpPr>
              <a:spLocks noChangeArrowheads="1"/>
            </p:cNvSpPr>
            <p:nvPr/>
          </p:nvSpPr>
          <p:spPr bwMode="hidden">
            <a:xfrm>
              <a:off x="1513" y="2175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1" name="Oval 57"/>
            <p:cNvSpPr>
              <a:spLocks noChangeArrowheads="1"/>
            </p:cNvSpPr>
            <p:nvPr/>
          </p:nvSpPr>
          <p:spPr bwMode="hidden">
            <a:xfrm>
              <a:off x="1191" y="2311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2" name="Oval 58"/>
            <p:cNvSpPr>
              <a:spLocks noChangeArrowheads="1"/>
            </p:cNvSpPr>
            <p:nvPr/>
          </p:nvSpPr>
          <p:spPr bwMode="hidden">
            <a:xfrm>
              <a:off x="1154" y="2047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3" name="Oval 59"/>
            <p:cNvSpPr>
              <a:spLocks noChangeArrowheads="1"/>
            </p:cNvSpPr>
            <p:nvPr/>
          </p:nvSpPr>
          <p:spPr bwMode="hidden">
            <a:xfrm>
              <a:off x="1142" y="180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4" name="Oval 60"/>
            <p:cNvSpPr>
              <a:spLocks noChangeArrowheads="1"/>
            </p:cNvSpPr>
            <p:nvPr/>
          </p:nvSpPr>
          <p:spPr bwMode="hidden">
            <a:xfrm>
              <a:off x="1500" y="1912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5" name="Oval 61"/>
            <p:cNvSpPr>
              <a:spLocks noChangeArrowheads="1"/>
            </p:cNvSpPr>
            <p:nvPr/>
          </p:nvSpPr>
          <p:spPr bwMode="hidden">
            <a:xfrm>
              <a:off x="1804" y="18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6" name="Oval 62"/>
            <p:cNvSpPr>
              <a:spLocks noChangeArrowheads="1"/>
            </p:cNvSpPr>
            <p:nvPr/>
          </p:nvSpPr>
          <p:spPr bwMode="hidden">
            <a:xfrm>
              <a:off x="2159" y="1905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7" name="Oval 63"/>
            <p:cNvSpPr>
              <a:spLocks noChangeArrowheads="1"/>
            </p:cNvSpPr>
            <p:nvPr/>
          </p:nvSpPr>
          <p:spPr bwMode="hidden">
            <a:xfrm>
              <a:off x="2432" y="178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8" name="Oval 64"/>
            <p:cNvSpPr>
              <a:spLocks noChangeArrowheads="1"/>
            </p:cNvSpPr>
            <p:nvPr/>
          </p:nvSpPr>
          <p:spPr bwMode="hidden">
            <a:xfrm>
              <a:off x="470" y="203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89" name="Oval 65"/>
            <p:cNvSpPr>
              <a:spLocks noChangeArrowheads="1"/>
            </p:cNvSpPr>
            <p:nvPr/>
          </p:nvSpPr>
          <p:spPr bwMode="hidden">
            <a:xfrm>
              <a:off x="68" y="2166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0" name="Oval 66"/>
            <p:cNvSpPr>
              <a:spLocks noChangeArrowheads="1"/>
            </p:cNvSpPr>
            <p:nvPr/>
          </p:nvSpPr>
          <p:spPr bwMode="hidden">
            <a:xfrm>
              <a:off x="798" y="1916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1" name="Oval 67"/>
            <p:cNvSpPr>
              <a:spLocks noChangeArrowheads="1"/>
            </p:cNvSpPr>
            <p:nvPr/>
          </p:nvSpPr>
          <p:spPr bwMode="hidden">
            <a:xfrm>
              <a:off x="455" y="179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2" name="Oval 68"/>
            <p:cNvSpPr>
              <a:spLocks noChangeArrowheads="1"/>
            </p:cNvSpPr>
            <p:nvPr/>
          </p:nvSpPr>
          <p:spPr bwMode="hidden">
            <a:xfrm>
              <a:off x="113" y="190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3" name="Oval 69"/>
            <p:cNvSpPr>
              <a:spLocks noChangeArrowheads="1"/>
            </p:cNvSpPr>
            <p:nvPr/>
          </p:nvSpPr>
          <p:spPr bwMode="hidden">
            <a:xfrm>
              <a:off x="432" y="2323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4" name="Oval 70"/>
            <p:cNvSpPr>
              <a:spLocks noChangeArrowheads="1"/>
            </p:cNvSpPr>
            <p:nvPr/>
          </p:nvSpPr>
          <p:spPr bwMode="hidden">
            <a:xfrm>
              <a:off x="814" y="217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5" name="Oval 71"/>
            <p:cNvSpPr>
              <a:spLocks noChangeArrowheads="1"/>
            </p:cNvSpPr>
            <p:nvPr/>
          </p:nvSpPr>
          <p:spPr bwMode="hidden">
            <a:xfrm>
              <a:off x="789" y="2472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6" name="Oval 72"/>
            <p:cNvSpPr>
              <a:spLocks noChangeArrowheads="1"/>
            </p:cNvSpPr>
            <p:nvPr/>
          </p:nvSpPr>
          <p:spPr bwMode="hidden">
            <a:xfrm>
              <a:off x="2544" y="2015"/>
              <a:ext cx="140" cy="72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7" name="Oval 73"/>
            <p:cNvSpPr>
              <a:spLocks noChangeArrowheads="1"/>
            </p:cNvSpPr>
            <p:nvPr/>
          </p:nvSpPr>
          <p:spPr bwMode="hidden">
            <a:xfrm>
              <a:off x="1457" y="1700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8" name="Oval 74"/>
            <p:cNvSpPr>
              <a:spLocks noChangeArrowheads="1"/>
            </p:cNvSpPr>
            <p:nvPr/>
          </p:nvSpPr>
          <p:spPr bwMode="hidden">
            <a:xfrm>
              <a:off x="1747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699" name="Oval 75"/>
            <p:cNvSpPr>
              <a:spLocks noChangeArrowheads="1"/>
            </p:cNvSpPr>
            <p:nvPr/>
          </p:nvSpPr>
          <p:spPr bwMode="hidden">
            <a:xfrm>
              <a:off x="1385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0" name="Oval 76"/>
            <p:cNvSpPr>
              <a:spLocks noChangeArrowheads="1"/>
            </p:cNvSpPr>
            <p:nvPr/>
          </p:nvSpPr>
          <p:spPr bwMode="hidden">
            <a:xfrm>
              <a:off x="1093" y="1595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1" name="Oval 77"/>
            <p:cNvSpPr>
              <a:spLocks noChangeArrowheads="1"/>
            </p:cNvSpPr>
            <p:nvPr/>
          </p:nvSpPr>
          <p:spPr bwMode="hidden">
            <a:xfrm>
              <a:off x="792" y="169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2" name="Oval 78"/>
            <p:cNvSpPr>
              <a:spLocks noChangeArrowheads="1"/>
            </p:cNvSpPr>
            <p:nvPr/>
          </p:nvSpPr>
          <p:spPr bwMode="hidden">
            <a:xfrm>
              <a:off x="2011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3" name="Oval 79"/>
            <p:cNvSpPr>
              <a:spLocks noChangeArrowheads="1"/>
            </p:cNvSpPr>
            <p:nvPr/>
          </p:nvSpPr>
          <p:spPr bwMode="hidden">
            <a:xfrm>
              <a:off x="2087" y="169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4" name="Oval 80"/>
            <p:cNvSpPr>
              <a:spLocks noChangeArrowheads="1"/>
            </p:cNvSpPr>
            <p:nvPr/>
          </p:nvSpPr>
          <p:spPr bwMode="hidden">
            <a:xfrm>
              <a:off x="2345" y="1601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5" name="Oval 81"/>
            <p:cNvSpPr>
              <a:spLocks noChangeArrowheads="1"/>
            </p:cNvSpPr>
            <p:nvPr/>
          </p:nvSpPr>
          <p:spPr bwMode="hidden">
            <a:xfrm>
              <a:off x="2684" y="168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6" name="Oval 82"/>
            <p:cNvSpPr>
              <a:spLocks noChangeArrowheads="1"/>
            </p:cNvSpPr>
            <p:nvPr/>
          </p:nvSpPr>
          <p:spPr bwMode="hidden">
            <a:xfrm>
              <a:off x="806" y="151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7" name="Oval 83"/>
            <p:cNvSpPr>
              <a:spLocks noChangeArrowheads="1"/>
            </p:cNvSpPr>
            <p:nvPr/>
          </p:nvSpPr>
          <p:spPr bwMode="hidden">
            <a:xfrm>
              <a:off x="495" y="1597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8" name="Oval 84"/>
            <p:cNvSpPr>
              <a:spLocks noChangeArrowheads="1"/>
            </p:cNvSpPr>
            <p:nvPr/>
          </p:nvSpPr>
          <p:spPr bwMode="hidden">
            <a:xfrm>
              <a:off x="228" y="150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09" name="Oval 85"/>
            <p:cNvSpPr>
              <a:spLocks noChangeArrowheads="1"/>
            </p:cNvSpPr>
            <p:nvPr/>
          </p:nvSpPr>
          <p:spPr bwMode="hidden">
            <a:xfrm>
              <a:off x="157" y="1698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0" name="Oval 86"/>
            <p:cNvSpPr>
              <a:spLocks noChangeArrowheads="1"/>
            </p:cNvSpPr>
            <p:nvPr/>
          </p:nvSpPr>
          <p:spPr bwMode="hidden">
            <a:xfrm>
              <a:off x="2887" y="1595"/>
              <a:ext cx="124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1" name="Oval 87"/>
            <p:cNvSpPr>
              <a:spLocks noChangeArrowheads="1"/>
            </p:cNvSpPr>
            <p:nvPr/>
          </p:nvSpPr>
          <p:spPr bwMode="hidden">
            <a:xfrm>
              <a:off x="3079" y="1511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2" name="Oval 88"/>
            <p:cNvSpPr>
              <a:spLocks noChangeArrowheads="1"/>
            </p:cNvSpPr>
            <p:nvPr/>
          </p:nvSpPr>
          <p:spPr bwMode="hidden">
            <a:xfrm>
              <a:off x="3270" y="1688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3" name="Oval 89"/>
            <p:cNvSpPr>
              <a:spLocks noChangeArrowheads="1"/>
            </p:cNvSpPr>
            <p:nvPr/>
          </p:nvSpPr>
          <p:spPr bwMode="hidden">
            <a:xfrm>
              <a:off x="3453" y="1599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4" name="Oval 90"/>
            <p:cNvSpPr>
              <a:spLocks noChangeArrowheads="1"/>
            </p:cNvSpPr>
            <p:nvPr/>
          </p:nvSpPr>
          <p:spPr bwMode="hidden">
            <a:xfrm>
              <a:off x="3651" y="1506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5" name="Oval 91"/>
            <p:cNvSpPr>
              <a:spLocks noChangeArrowheads="1"/>
            </p:cNvSpPr>
            <p:nvPr/>
          </p:nvSpPr>
          <p:spPr bwMode="hidden">
            <a:xfrm>
              <a:off x="4251" y="1513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6" name="Oval 92"/>
            <p:cNvSpPr>
              <a:spLocks noChangeArrowheads="1"/>
            </p:cNvSpPr>
            <p:nvPr/>
          </p:nvSpPr>
          <p:spPr bwMode="hidden">
            <a:xfrm>
              <a:off x="3901" y="1701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7" name="Oval 93"/>
            <p:cNvSpPr>
              <a:spLocks noChangeArrowheads="1"/>
            </p:cNvSpPr>
            <p:nvPr/>
          </p:nvSpPr>
          <p:spPr bwMode="hidden">
            <a:xfrm>
              <a:off x="4086" y="1608"/>
              <a:ext cx="128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8" name="Oval 94"/>
            <p:cNvSpPr>
              <a:spLocks noChangeArrowheads="1"/>
            </p:cNvSpPr>
            <p:nvPr/>
          </p:nvSpPr>
          <p:spPr bwMode="hidden">
            <a:xfrm>
              <a:off x="1282" y="365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19" name="Oval 95"/>
            <p:cNvSpPr>
              <a:spLocks noChangeArrowheads="1"/>
            </p:cNvSpPr>
            <p:nvPr/>
          </p:nvSpPr>
          <p:spPr bwMode="hidden">
            <a:xfrm>
              <a:off x="707" y="4014"/>
              <a:ext cx="191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0" name="Oval 96"/>
            <p:cNvSpPr>
              <a:spLocks noChangeArrowheads="1"/>
            </p:cNvSpPr>
            <p:nvPr/>
          </p:nvSpPr>
          <p:spPr bwMode="hidden">
            <a:xfrm>
              <a:off x="2229" y="309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1" name="Oval 97"/>
            <p:cNvSpPr>
              <a:spLocks noChangeArrowheads="1"/>
            </p:cNvSpPr>
            <p:nvPr/>
          </p:nvSpPr>
          <p:spPr bwMode="hidden">
            <a:xfrm>
              <a:off x="2604" y="286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2" name="Oval 98"/>
            <p:cNvSpPr>
              <a:spLocks noChangeArrowheads="1"/>
            </p:cNvSpPr>
            <p:nvPr/>
          </p:nvSpPr>
          <p:spPr bwMode="hidden">
            <a:xfrm>
              <a:off x="2907" y="266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3" name="Oval 99"/>
            <p:cNvSpPr>
              <a:spLocks noChangeArrowheads="1"/>
            </p:cNvSpPr>
            <p:nvPr/>
          </p:nvSpPr>
          <p:spPr bwMode="hidden">
            <a:xfrm>
              <a:off x="3248" y="2454"/>
              <a:ext cx="150" cy="9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4" name="Oval 100"/>
            <p:cNvSpPr>
              <a:spLocks noChangeArrowheads="1"/>
            </p:cNvSpPr>
            <p:nvPr/>
          </p:nvSpPr>
          <p:spPr bwMode="hidden">
            <a:xfrm>
              <a:off x="1801" y="3360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5" name="Oval 101"/>
            <p:cNvSpPr>
              <a:spLocks noChangeArrowheads="1"/>
            </p:cNvSpPr>
            <p:nvPr/>
          </p:nvSpPr>
          <p:spPr bwMode="hidden">
            <a:xfrm>
              <a:off x="3512" y="230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6" name="Oval 102"/>
            <p:cNvSpPr>
              <a:spLocks noChangeArrowheads="1"/>
            </p:cNvSpPr>
            <p:nvPr/>
          </p:nvSpPr>
          <p:spPr bwMode="hidden">
            <a:xfrm>
              <a:off x="3980" y="20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7" name="Oval 103"/>
            <p:cNvSpPr>
              <a:spLocks noChangeArrowheads="1"/>
            </p:cNvSpPr>
            <p:nvPr/>
          </p:nvSpPr>
          <p:spPr bwMode="hidden">
            <a:xfrm>
              <a:off x="3753" y="2158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8" name="Oval 104"/>
            <p:cNvSpPr>
              <a:spLocks noChangeArrowheads="1"/>
            </p:cNvSpPr>
            <p:nvPr/>
          </p:nvSpPr>
          <p:spPr bwMode="hidden">
            <a:xfrm>
              <a:off x="4176" y="1898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29" name="Oval 105"/>
            <p:cNvSpPr>
              <a:spLocks noChangeArrowheads="1"/>
            </p:cNvSpPr>
            <p:nvPr/>
          </p:nvSpPr>
          <p:spPr bwMode="hidden">
            <a:xfrm>
              <a:off x="4338" y="1797"/>
              <a:ext cx="12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0" name="Oval 106"/>
            <p:cNvSpPr>
              <a:spLocks noChangeArrowheads="1"/>
            </p:cNvSpPr>
            <p:nvPr/>
          </p:nvSpPr>
          <p:spPr bwMode="hidden">
            <a:xfrm>
              <a:off x="4505" y="1700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1" name="Oval 107"/>
            <p:cNvSpPr>
              <a:spLocks noChangeArrowheads="1"/>
            </p:cNvSpPr>
            <p:nvPr/>
          </p:nvSpPr>
          <p:spPr bwMode="hidden">
            <a:xfrm>
              <a:off x="4661" y="1603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2" name="Oval 108"/>
            <p:cNvSpPr>
              <a:spLocks noChangeArrowheads="1"/>
            </p:cNvSpPr>
            <p:nvPr/>
          </p:nvSpPr>
          <p:spPr bwMode="hidden">
            <a:xfrm>
              <a:off x="4803" y="1512"/>
              <a:ext cx="128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3" name="Oval 109"/>
            <p:cNvSpPr>
              <a:spLocks noChangeArrowheads="1"/>
            </p:cNvSpPr>
            <p:nvPr/>
          </p:nvSpPr>
          <p:spPr bwMode="hidden">
            <a:xfrm>
              <a:off x="4930" y="1431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4" name="Oval 110"/>
            <p:cNvSpPr>
              <a:spLocks noChangeArrowheads="1"/>
            </p:cNvSpPr>
            <p:nvPr/>
          </p:nvSpPr>
          <p:spPr bwMode="hidden">
            <a:xfrm>
              <a:off x="3835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5" name="Oval 111"/>
            <p:cNvSpPr>
              <a:spLocks noChangeArrowheads="1"/>
            </p:cNvSpPr>
            <p:nvPr/>
          </p:nvSpPr>
          <p:spPr bwMode="hidden">
            <a:xfrm>
              <a:off x="3286" y="143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6" name="Oval 112"/>
            <p:cNvSpPr>
              <a:spLocks noChangeArrowheads="1"/>
            </p:cNvSpPr>
            <p:nvPr/>
          </p:nvSpPr>
          <p:spPr bwMode="hidden">
            <a:xfrm>
              <a:off x="2972" y="1366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7" name="Oval 113"/>
            <p:cNvSpPr>
              <a:spLocks noChangeArrowheads="1"/>
            </p:cNvSpPr>
            <p:nvPr/>
          </p:nvSpPr>
          <p:spPr bwMode="hidden">
            <a:xfrm>
              <a:off x="3152" y="1292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8" name="Oval 114"/>
            <p:cNvSpPr>
              <a:spLocks noChangeArrowheads="1"/>
            </p:cNvSpPr>
            <p:nvPr/>
          </p:nvSpPr>
          <p:spPr bwMode="hidden">
            <a:xfrm>
              <a:off x="3020" y="1170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39" name="Oval 115"/>
            <p:cNvSpPr>
              <a:spLocks noChangeArrowheads="1"/>
            </p:cNvSpPr>
            <p:nvPr/>
          </p:nvSpPr>
          <p:spPr bwMode="hidden">
            <a:xfrm>
              <a:off x="2443" y="1368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0" name="Oval 116"/>
            <p:cNvSpPr>
              <a:spLocks noChangeArrowheads="1"/>
            </p:cNvSpPr>
            <p:nvPr/>
          </p:nvSpPr>
          <p:spPr bwMode="hidden">
            <a:xfrm>
              <a:off x="2301" y="1220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1" name="Oval 117"/>
            <p:cNvSpPr>
              <a:spLocks noChangeArrowheads="1"/>
            </p:cNvSpPr>
            <p:nvPr/>
          </p:nvSpPr>
          <p:spPr bwMode="hidden">
            <a:xfrm>
              <a:off x="2095" y="1284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2" name="Oval 118"/>
            <p:cNvSpPr>
              <a:spLocks noChangeArrowheads="1"/>
            </p:cNvSpPr>
            <p:nvPr/>
          </p:nvSpPr>
          <p:spPr bwMode="hidden">
            <a:xfrm>
              <a:off x="2228" y="1442"/>
              <a:ext cx="111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3" name="Oval 119"/>
            <p:cNvSpPr>
              <a:spLocks noChangeArrowheads="1"/>
            </p:cNvSpPr>
            <p:nvPr/>
          </p:nvSpPr>
          <p:spPr bwMode="hidden">
            <a:xfrm>
              <a:off x="1109" y="142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4" name="Oval 120"/>
            <p:cNvSpPr>
              <a:spLocks noChangeArrowheads="1"/>
            </p:cNvSpPr>
            <p:nvPr/>
          </p:nvSpPr>
          <p:spPr bwMode="hidden">
            <a:xfrm>
              <a:off x="611" y="1284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5" name="Oval 121"/>
            <p:cNvSpPr>
              <a:spLocks noChangeArrowheads="1"/>
            </p:cNvSpPr>
            <p:nvPr/>
          </p:nvSpPr>
          <p:spPr bwMode="hidden">
            <a:xfrm>
              <a:off x="305" y="1358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6" name="Oval 122"/>
            <p:cNvSpPr>
              <a:spLocks noChangeArrowheads="1"/>
            </p:cNvSpPr>
            <p:nvPr/>
          </p:nvSpPr>
          <p:spPr bwMode="hidden">
            <a:xfrm>
              <a:off x="156" y="1154"/>
              <a:ext cx="112" cy="50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7" name="Oval 123"/>
            <p:cNvSpPr>
              <a:spLocks noChangeArrowheads="1"/>
            </p:cNvSpPr>
            <p:nvPr/>
          </p:nvSpPr>
          <p:spPr bwMode="hidden">
            <a:xfrm>
              <a:off x="4538" y="136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8" name="Oval 124"/>
            <p:cNvSpPr>
              <a:spLocks noChangeArrowheads="1"/>
            </p:cNvSpPr>
            <p:nvPr/>
          </p:nvSpPr>
          <p:spPr bwMode="hidden">
            <a:xfrm>
              <a:off x="4407" y="1440"/>
              <a:ext cx="105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49" name="Oval 125"/>
            <p:cNvSpPr>
              <a:spLocks noChangeArrowheads="1"/>
            </p:cNvSpPr>
            <p:nvPr/>
          </p:nvSpPr>
          <p:spPr bwMode="hidden">
            <a:xfrm>
              <a:off x="3992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666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0" name="Oval 126"/>
            <p:cNvSpPr>
              <a:spLocks noChangeArrowheads="1"/>
            </p:cNvSpPr>
            <p:nvPr/>
          </p:nvSpPr>
          <p:spPr bwMode="hidden">
            <a:xfrm>
              <a:off x="3466" y="1356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1" name="Oval 127"/>
            <p:cNvSpPr>
              <a:spLocks noChangeArrowheads="1"/>
            </p:cNvSpPr>
            <p:nvPr/>
          </p:nvSpPr>
          <p:spPr bwMode="hidden">
            <a:xfrm>
              <a:off x="2852" y="1228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2" name="Oval 128"/>
            <p:cNvSpPr>
              <a:spLocks noChangeArrowheads="1"/>
            </p:cNvSpPr>
            <p:nvPr/>
          </p:nvSpPr>
          <p:spPr bwMode="hidden">
            <a:xfrm>
              <a:off x="2678" y="1109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3" name="Oval 129"/>
            <p:cNvSpPr>
              <a:spLocks noChangeArrowheads="1"/>
            </p:cNvSpPr>
            <p:nvPr/>
          </p:nvSpPr>
          <p:spPr bwMode="hidden">
            <a:xfrm>
              <a:off x="2859" y="1045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4" name="Oval 130"/>
            <p:cNvSpPr>
              <a:spLocks noChangeArrowheads="1"/>
            </p:cNvSpPr>
            <p:nvPr/>
          </p:nvSpPr>
          <p:spPr bwMode="hidden">
            <a:xfrm>
              <a:off x="1942" y="104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5" name="Oval 131"/>
            <p:cNvSpPr>
              <a:spLocks noChangeArrowheads="1"/>
            </p:cNvSpPr>
            <p:nvPr/>
          </p:nvSpPr>
          <p:spPr bwMode="hidden">
            <a:xfrm>
              <a:off x="1088" y="1277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6" name="Oval 132"/>
            <p:cNvSpPr>
              <a:spLocks noChangeArrowheads="1"/>
            </p:cNvSpPr>
            <p:nvPr/>
          </p:nvSpPr>
          <p:spPr bwMode="hidden">
            <a:xfrm>
              <a:off x="827" y="13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7" name="Oval 133"/>
            <p:cNvSpPr>
              <a:spLocks noChangeArrowheads="1"/>
            </p:cNvSpPr>
            <p:nvPr/>
          </p:nvSpPr>
          <p:spPr bwMode="hidden">
            <a:xfrm>
              <a:off x="537" y="1428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8" name="Oval 134"/>
            <p:cNvSpPr>
              <a:spLocks noChangeArrowheads="1"/>
            </p:cNvSpPr>
            <p:nvPr/>
          </p:nvSpPr>
          <p:spPr bwMode="hidden">
            <a:xfrm>
              <a:off x="635" y="106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59" name="Oval 135"/>
            <p:cNvSpPr>
              <a:spLocks noChangeArrowheads="1"/>
            </p:cNvSpPr>
            <p:nvPr/>
          </p:nvSpPr>
          <p:spPr bwMode="hidden">
            <a:xfrm>
              <a:off x="1540" y="1050"/>
              <a:ext cx="106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0" name="Oval 136"/>
            <p:cNvSpPr>
              <a:spLocks noChangeArrowheads="1"/>
            </p:cNvSpPr>
            <p:nvPr/>
          </p:nvSpPr>
          <p:spPr bwMode="hidden">
            <a:xfrm>
              <a:off x="1120" y="1063"/>
              <a:ext cx="10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1" name="Oval 137"/>
            <p:cNvSpPr>
              <a:spLocks noChangeArrowheads="1"/>
            </p:cNvSpPr>
            <p:nvPr/>
          </p:nvSpPr>
          <p:spPr bwMode="hidden">
            <a:xfrm>
              <a:off x="4131" y="1284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2" name="Oval 138"/>
            <p:cNvSpPr>
              <a:spLocks noChangeArrowheads="1"/>
            </p:cNvSpPr>
            <p:nvPr/>
          </p:nvSpPr>
          <p:spPr bwMode="hidden">
            <a:xfrm>
              <a:off x="3477" y="116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3" name="Oval 139"/>
            <p:cNvSpPr>
              <a:spLocks noChangeArrowheads="1"/>
            </p:cNvSpPr>
            <p:nvPr/>
          </p:nvSpPr>
          <p:spPr bwMode="hidden">
            <a:xfrm>
              <a:off x="3315" y="122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4" name="Oval 140"/>
            <p:cNvSpPr>
              <a:spLocks noChangeArrowheads="1"/>
            </p:cNvSpPr>
            <p:nvPr/>
          </p:nvSpPr>
          <p:spPr bwMode="hidden">
            <a:xfrm>
              <a:off x="317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5" name="Oval 141"/>
            <p:cNvSpPr>
              <a:spLocks noChangeArrowheads="1"/>
            </p:cNvSpPr>
            <p:nvPr/>
          </p:nvSpPr>
          <p:spPr bwMode="hidden">
            <a:xfrm>
              <a:off x="2396" y="105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6" name="Oval 142"/>
            <p:cNvSpPr>
              <a:spLocks noChangeArrowheads="1"/>
            </p:cNvSpPr>
            <p:nvPr/>
          </p:nvSpPr>
          <p:spPr bwMode="hidden">
            <a:xfrm>
              <a:off x="2769" y="1446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7" name="Oval 143"/>
            <p:cNvSpPr>
              <a:spLocks noChangeArrowheads="1"/>
            </p:cNvSpPr>
            <p:nvPr/>
          </p:nvSpPr>
          <p:spPr bwMode="hidden">
            <a:xfrm>
              <a:off x="2656" y="1294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8" name="Oval 144"/>
            <p:cNvSpPr>
              <a:spLocks noChangeArrowheads="1"/>
            </p:cNvSpPr>
            <p:nvPr/>
          </p:nvSpPr>
          <p:spPr bwMode="hidden">
            <a:xfrm>
              <a:off x="2501" y="1159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69" name="Oval 145"/>
            <p:cNvSpPr>
              <a:spLocks noChangeArrowheads="1"/>
            </p:cNvSpPr>
            <p:nvPr/>
          </p:nvSpPr>
          <p:spPr bwMode="hidden">
            <a:xfrm>
              <a:off x="2222" y="1101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0" name="Oval 146"/>
            <p:cNvSpPr>
              <a:spLocks noChangeArrowheads="1"/>
            </p:cNvSpPr>
            <p:nvPr/>
          </p:nvSpPr>
          <p:spPr bwMode="hidden">
            <a:xfrm>
              <a:off x="2029" y="1162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1" name="Oval 147"/>
            <p:cNvSpPr>
              <a:spLocks noChangeArrowheads="1"/>
            </p:cNvSpPr>
            <p:nvPr/>
          </p:nvSpPr>
          <p:spPr bwMode="hidden">
            <a:xfrm>
              <a:off x="1875" y="13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2" name="Oval 148"/>
            <p:cNvSpPr>
              <a:spLocks noChangeArrowheads="1"/>
            </p:cNvSpPr>
            <p:nvPr/>
          </p:nvSpPr>
          <p:spPr bwMode="hidden">
            <a:xfrm>
              <a:off x="1809" y="1223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3" name="Oval 149"/>
            <p:cNvSpPr>
              <a:spLocks noChangeArrowheads="1"/>
            </p:cNvSpPr>
            <p:nvPr/>
          </p:nvSpPr>
          <p:spPr bwMode="hidden">
            <a:xfrm>
              <a:off x="1738" y="1098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4" name="Oval 150"/>
            <p:cNvSpPr>
              <a:spLocks noChangeArrowheads="1"/>
            </p:cNvSpPr>
            <p:nvPr/>
          </p:nvSpPr>
          <p:spPr bwMode="hidden">
            <a:xfrm>
              <a:off x="1583" y="1289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5" name="Oval 151"/>
            <p:cNvSpPr>
              <a:spLocks noChangeArrowheads="1"/>
            </p:cNvSpPr>
            <p:nvPr/>
          </p:nvSpPr>
          <p:spPr bwMode="hidden">
            <a:xfrm>
              <a:off x="1379" y="1343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7843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6" name="Oval 152"/>
            <p:cNvSpPr>
              <a:spLocks noChangeArrowheads="1"/>
            </p:cNvSpPr>
            <p:nvPr/>
          </p:nvSpPr>
          <p:spPr bwMode="hidden">
            <a:xfrm>
              <a:off x="1529" y="1156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7" name="Oval 153"/>
            <p:cNvSpPr>
              <a:spLocks noChangeArrowheads="1"/>
            </p:cNvSpPr>
            <p:nvPr/>
          </p:nvSpPr>
          <p:spPr bwMode="hidden">
            <a:xfrm>
              <a:off x="1294" y="1222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8" name="Oval 154"/>
            <p:cNvSpPr>
              <a:spLocks noChangeArrowheads="1"/>
            </p:cNvSpPr>
            <p:nvPr/>
          </p:nvSpPr>
          <p:spPr bwMode="hidden">
            <a:xfrm>
              <a:off x="1314" y="1112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79" name="Oval 155"/>
            <p:cNvSpPr>
              <a:spLocks noChangeArrowheads="1"/>
            </p:cNvSpPr>
            <p:nvPr/>
          </p:nvSpPr>
          <p:spPr bwMode="hidden">
            <a:xfrm>
              <a:off x="1082" y="116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0" name="Oval 156"/>
            <p:cNvSpPr>
              <a:spLocks noChangeArrowheads="1"/>
            </p:cNvSpPr>
            <p:nvPr/>
          </p:nvSpPr>
          <p:spPr bwMode="hidden">
            <a:xfrm>
              <a:off x="877" y="1121"/>
              <a:ext cx="112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1" name="Oval 157"/>
            <p:cNvSpPr>
              <a:spLocks noChangeArrowheads="1"/>
            </p:cNvSpPr>
            <p:nvPr/>
          </p:nvSpPr>
          <p:spPr bwMode="hidden">
            <a:xfrm>
              <a:off x="875" y="1216"/>
              <a:ext cx="11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2" name="Oval 158"/>
            <p:cNvSpPr>
              <a:spLocks noChangeArrowheads="1"/>
            </p:cNvSpPr>
            <p:nvPr/>
          </p:nvSpPr>
          <p:spPr bwMode="hidden">
            <a:xfrm>
              <a:off x="680" y="117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3" name="Oval 159"/>
            <p:cNvSpPr>
              <a:spLocks noChangeArrowheads="1"/>
            </p:cNvSpPr>
            <p:nvPr/>
          </p:nvSpPr>
          <p:spPr bwMode="hidden">
            <a:xfrm>
              <a:off x="411" y="123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4" name="Oval 160"/>
            <p:cNvSpPr>
              <a:spLocks noChangeArrowheads="1"/>
            </p:cNvSpPr>
            <p:nvPr/>
          </p:nvSpPr>
          <p:spPr bwMode="hidden">
            <a:xfrm>
              <a:off x="434" y="1100"/>
              <a:ext cx="112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5" name="Oval 161"/>
            <p:cNvSpPr>
              <a:spLocks noChangeArrowheads="1"/>
            </p:cNvSpPr>
            <p:nvPr/>
          </p:nvSpPr>
          <p:spPr bwMode="hidden">
            <a:xfrm>
              <a:off x="119" y="1312"/>
              <a:ext cx="111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6" name="Oval 162"/>
            <p:cNvSpPr>
              <a:spLocks noChangeArrowheads="1"/>
            </p:cNvSpPr>
            <p:nvPr/>
          </p:nvSpPr>
          <p:spPr bwMode="hidden">
            <a:xfrm>
              <a:off x="858" y="1001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7" name="Oval 163"/>
            <p:cNvSpPr>
              <a:spLocks noChangeArrowheads="1"/>
            </p:cNvSpPr>
            <p:nvPr/>
          </p:nvSpPr>
          <p:spPr bwMode="hidden">
            <a:xfrm>
              <a:off x="1341" y="1013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8" name="Oval 164"/>
            <p:cNvSpPr>
              <a:spLocks noChangeArrowheads="1"/>
            </p:cNvSpPr>
            <p:nvPr/>
          </p:nvSpPr>
          <p:spPr bwMode="hidden">
            <a:xfrm>
              <a:off x="1739" y="1008"/>
              <a:ext cx="101" cy="38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89" name="Oval 165"/>
            <p:cNvSpPr>
              <a:spLocks noChangeArrowheads="1"/>
            </p:cNvSpPr>
            <p:nvPr/>
          </p:nvSpPr>
          <p:spPr bwMode="hidden">
            <a:xfrm>
              <a:off x="2116" y="1001"/>
              <a:ext cx="100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0" name="Oval 166"/>
            <p:cNvSpPr>
              <a:spLocks noChangeArrowheads="1"/>
            </p:cNvSpPr>
            <p:nvPr/>
          </p:nvSpPr>
          <p:spPr bwMode="hidden">
            <a:xfrm>
              <a:off x="2320" y="941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1" name="Oval 167"/>
            <p:cNvSpPr>
              <a:spLocks noChangeArrowheads="1"/>
            </p:cNvSpPr>
            <p:nvPr/>
          </p:nvSpPr>
          <p:spPr bwMode="hidden">
            <a:xfrm>
              <a:off x="2601" y="995"/>
              <a:ext cx="101" cy="3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2" name="Oval 168"/>
            <p:cNvSpPr>
              <a:spLocks noChangeArrowheads="1"/>
            </p:cNvSpPr>
            <p:nvPr/>
          </p:nvSpPr>
          <p:spPr bwMode="hidden">
            <a:xfrm>
              <a:off x="1667" y="1420"/>
              <a:ext cx="106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8470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3" name="Oval 169"/>
            <p:cNvSpPr>
              <a:spLocks noChangeArrowheads="1"/>
            </p:cNvSpPr>
            <p:nvPr/>
          </p:nvSpPr>
          <p:spPr bwMode="hidden">
            <a:xfrm>
              <a:off x="2557" y="1516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882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4" name="Oval 170"/>
            <p:cNvSpPr>
              <a:spLocks noChangeArrowheads="1"/>
            </p:cNvSpPr>
            <p:nvPr/>
          </p:nvSpPr>
          <p:spPr bwMode="hidden">
            <a:xfrm>
              <a:off x="3619" y="1287"/>
              <a:ext cx="112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5" name="Oval 171"/>
            <p:cNvSpPr>
              <a:spLocks noChangeArrowheads="1"/>
            </p:cNvSpPr>
            <p:nvPr/>
          </p:nvSpPr>
          <p:spPr bwMode="hidden">
            <a:xfrm>
              <a:off x="3791" y="1212"/>
              <a:ext cx="111" cy="51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6" name="Oval 172"/>
            <p:cNvSpPr>
              <a:spLocks noChangeArrowheads="1"/>
            </p:cNvSpPr>
            <p:nvPr/>
          </p:nvSpPr>
          <p:spPr bwMode="hidden">
            <a:xfrm>
              <a:off x="213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7" name="Oval 173"/>
            <p:cNvSpPr>
              <a:spLocks noChangeArrowheads="1"/>
            </p:cNvSpPr>
            <p:nvPr/>
          </p:nvSpPr>
          <p:spPr bwMode="hidden">
            <a:xfrm>
              <a:off x="1264" y="908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8" name="Oval 174"/>
            <p:cNvSpPr>
              <a:spLocks noChangeArrowheads="1"/>
            </p:cNvSpPr>
            <p:nvPr/>
          </p:nvSpPr>
          <p:spPr bwMode="hidden">
            <a:xfrm>
              <a:off x="1471" y="869"/>
              <a:ext cx="79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799" name="Oval 175"/>
            <p:cNvSpPr>
              <a:spLocks noChangeArrowheads="1"/>
            </p:cNvSpPr>
            <p:nvPr/>
          </p:nvSpPr>
          <p:spPr bwMode="hidden">
            <a:xfrm>
              <a:off x="1650" y="824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0" name="Oval 176"/>
            <p:cNvSpPr>
              <a:spLocks noChangeArrowheads="1"/>
            </p:cNvSpPr>
            <p:nvPr/>
          </p:nvSpPr>
          <p:spPr bwMode="hidden">
            <a:xfrm>
              <a:off x="1918" y="869"/>
              <a:ext cx="84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1" name="Oval 177"/>
            <p:cNvSpPr>
              <a:spLocks noChangeArrowheads="1"/>
            </p:cNvSpPr>
            <p:nvPr/>
          </p:nvSpPr>
          <p:spPr bwMode="hidden">
            <a:xfrm>
              <a:off x="1720" y="923"/>
              <a:ext cx="83" cy="3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2" name="Oval 178"/>
            <p:cNvSpPr>
              <a:spLocks noChangeArrowheads="1"/>
            </p:cNvSpPr>
            <p:nvPr/>
          </p:nvSpPr>
          <p:spPr bwMode="hidden">
            <a:xfrm>
              <a:off x="1913" y="957"/>
              <a:ext cx="95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3" name="Oval 179"/>
            <p:cNvSpPr>
              <a:spLocks noChangeArrowheads="1"/>
            </p:cNvSpPr>
            <p:nvPr/>
          </p:nvSpPr>
          <p:spPr bwMode="hidden">
            <a:xfrm>
              <a:off x="1541" y="962"/>
              <a:ext cx="89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4" name="Oval 180"/>
            <p:cNvSpPr>
              <a:spLocks noChangeArrowheads="1"/>
            </p:cNvSpPr>
            <p:nvPr/>
          </p:nvSpPr>
          <p:spPr bwMode="hidden">
            <a:xfrm>
              <a:off x="1076" y="953"/>
              <a:ext cx="101" cy="45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5" name="Oval 181"/>
            <p:cNvSpPr>
              <a:spLocks noChangeArrowheads="1"/>
            </p:cNvSpPr>
            <p:nvPr/>
          </p:nvSpPr>
          <p:spPr bwMode="hidden">
            <a:xfrm>
              <a:off x="1983" y="4027"/>
              <a:ext cx="195" cy="10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6" name="Oval 182"/>
            <p:cNvSpPr>
              <a:spLocks noChangeArrowheads="1"/>
            </p:cNvSpPr>
            <p:nvPr/>
          </p:nvSpPr>
          <p:spPr bwMode="hidden">
            <a:xfrm>
              <a:off x="2460" y="3671"/>
              <a:ext cx="196" cy="11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7" name="Oval 183"/>
            <p:cNvSpPr>
              <a:spLocks noChangeArrowheads="1"/>
            </p:cNvSpPr>
            <p:nvPr/>
          </p:nvSpPr>
          <p:spPr bwMode="hidden">
            <a:xfrm>
              <a:off x="3238" y="3121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8" name="Oval 184"/>
            <p:cNvSpPr>
              <a:spLocks noChangeArrowheads="1"/>
            </p:cNvSpPr>
            <p:nvPr/>
          </p:nvSpPr>
          <p:spPr bwMode="hidden">
            <a:xfrm>
              <a:off x="3550" y="2880"/>
              <a:ext cx="157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09" name="Oval 185"/>
            <p:cNvSpPr>
              <a:spLocks noChangeArrowheads="1"/>
            </p:cNvSpPr>
            <p:nvPr/>
          </p:nvSpPr>
          <p:spPr bwMode="hidden">
            <a:xfrm>
              <a:off x="2892" y="3377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0" name="Oval 186"/>
            <p:cNvSpPr>
              <a:spLocks noChangeArrowheads="1"/>
            </p:cNvSpPr>
            <p:nvPr/>
          </p:nvSpPr>
          <p:spPr bwMode="hidden">
            <a:xfrm>
              <a:off x="3869" y="2657"/>
              <a:ext cx="151" cy="8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1" name="Oval 187"/>
            <p:cNvSpPr>
              <a:spLocks noChangeArrowheads="1"/>
            </p:cNvSpPr>
            <p:nvPr/>
          </p:nvSpPr>
          <p:spPr bwMode="hidden">
            <a:xfrm>
              <a:off x="4090" y="2475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2" name="Oval 188"/>
            <p:cNvSpPr>
              <a:spLocks noChangeArrowheads="1"/>
            </p:cNvSpPr>
            <p:nvPr/>
          </p:nvSpPr>
          <p:spPr bwMode="hidden">
            <a:xfrm>
              <a:off x="4327" y="2314"/>
              <a:ext cx="134" cy="7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3" name="Oval 189"/>
            <p:cNvSpPr>
              <a:spLocks noChangeArrowheads="1"/>
            </p:cNvSpPr>
            <p:nvPr/>
          </p:nvSpPr>
          <p:spPr bwMode="hidden">
            <a:xfrm>
              <a:off x="4712" y="202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4" name="Oval 190"/>
            <p:cNvSpPr>
              <a:spLocks noChangeArrowheads="1"/>
            </p:cNvSpPr>
            <p:nvPr/>
          </p:nvSpPr>
          <p:spPr bwMode="hidden">
            <a:xfrm>
              <a:off x="4533" y="2162"/>
              <a:ext cx="139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5" name="Oval 191"/>
            <p:cNvSpPr>
              <a:spLocks noChangeArrowheads="1"/>
            </p:cNvSpPr>
            <p:nvPr/>
          </p:nvSpPr>
          <p:spPr bwMode="hidden">
            <a:xfrm>
              <a:off x="4863" y="1920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6" name="Oval 192"/>
            <p:cNvSpPr>
              <a:spLocks noChangeArrowheads="1"/>
            </p:cNvSpPr>
            <p:nvPr/>
          </p:nvSpPr>
          <p:spPr bwMode="hidden">
            <a:xfrm>
              <a:off x="5009" y="1807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7" name="Oval 193"/>
            <p:cNvSpPr>
              <a:spLocks noChangeArrowheads="1"/>
            </p:cNvSpPr>
            <p:nvPr/>
          </p:nvSpPr>
          <p:spPr bwMode="hidden">
            <a:xfrm>
              <a:off x="5161" y="1702"/>
              <a:ext cx="123" cy="50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8" name="Oval 194"/>
            <p:cNvSpPr>
              <a:spLocks noChangeArrowheads="1"/>
            </p:cNvSpPr>
            <p:nvPr/>
          </p:nvSpPr>
          <p:spPr bwMode="hidden">
            <a:xfrm>
              <a:off x="5277" y="1614"/>
              <a:ext cx="124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19" name="Oval 195"/>
            <p:cNvSpPr>
              <a:spLocks noChangeArrowheads="1"/>
            </p:cNvSpPr>
            <p:nvPr/>
          </p:nvSpPr>
          <p:spPr bwMode="hidden">
            <a:xfrm>
              <a:off x="5398" y="1521"/>
              <a:ext cx="123" cy="5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0" name="Oval 196"/>
            <p:cNvSpPr>
              <a:spLocks noChangeArrowheads="1"/>
            </p:cNvSpPr>
            <p:nvPr/>
          </p:nvSpPr>
          <p:spPr bwMode="hidden">
            <a:xfrm>
              <a:off x="3255" y="4071"/>
              <a:ext cx="196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1" name="Oval 197"/>
            <p:cNvSpPr>
              <a:spLocks noChangeArrowheads="1"/>
            </p:cNvSpPr>
            <p:nvPr/>
          </p:nvSpPr>
          <p:spPr bwMode="hidden">
            <a:xfrm>
              <a:off x="3651" y="3693"/>
              <a:ext cx="196" cy="11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2" name="Oval 198"/>
            <p:cNvSpPr>
              <a:spLocks noChangeArrowheads="1"/>
            </p:cNvSpPr>
            <p:nvPr/>
          </p:nvSpPr>
          <p:spPr bwMode="hidden">
            <a:xfrm>
              <a:off x="4773" y="3705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3" name="Oval 199"/>
            <p:cNvSpPr>
              <a:spLocks noChangeArrowheads="1"/>
            </p:cNvSpPr>
            <p:nvPr/>
          </p:nvSpPr>
          <p:spPr bwMode="hidden">
            <a:xfrm>
              <a:off x="4491" y="4049"/>
              <a:ext cx="196" cy="10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4" name="Oval 200"/>
            <p:cNvSpPr>
              <a:spLocks noChangeArrowheads="1"/>
            </p:cNvSpPr>
            <p:nvPr/>
          </p:nvSpPr>
          <p:spPr bwMode="hidden">
            <a:xfrm>
              <a:off x="3989" y="3396"/>
              <a:ext cx="168" cy="9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5" name="Oval 201"/>
            <p:cNvSpPr>
              <a:spLocks noChangeArrowheads="1"/>
            </p:cNvSpPr>
            <p:nvPr/>
          </p:nvSpPr>
          <p:spPr bwMode="hidden">
            <a:xfrm>
              <a:off x="4263" y="3141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6" name="Oval 202"/>
            <p:cNvSpPr>
              <a:spLocks noChangeArrowheads="1"/>
            </p:cNvSpPr>
            <p:nvPr/>
          </p:nvSpPr>
          <p:spPr bwMode="hidden">
            <a:xfrm>
              <a:off x="5044" y="3418"/>
              <a:ext cx="167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7" name="Oval 203"/>
            <p:cNvSpPr>
              <a:spLocks noChangeArrowheads="1"/>
            </p:cNvSpPr>
            <p:nvPr/>
          </p:nvSpPr>
          <p:spPr bwMode="hidden">
            <a:xfrm>
              <a:off x="4553" y="28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8" name="Oval 204"/>
            <p:cNvSpPr>
              <a:spLocks noChangeArrowheads="1"/>
            </p:cNvSpPr>
            <p:nvPr/>
          </p:nvSpPr>
          <p:spPr bwMode="hidden">
            <a:xfrm>
              <a:off x="5293" y="3116"/>
              <a:ext cx="168" cy="95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29" name="Oval 205"/>
            <p:cNvSpPr>
              <a:spLocks noChangeArrowheads="1"/>
            </p:cNvSpPr>
            <p:nvPr/>
          </p:nvSpPr>
          <p:spPr bwMode="hidden">
            <a:xfrm>
              <a:off x="5497" y="2879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0" name="Oval 206"/>
            <p:cNvSpPr>
              <a:spLocks noChangeArrowheads="1"/>
            </p:cNvSpPr>
            <p:nvPr/>
          </p:nvSpPr>
          <p:spPr bwMode="hidden">
            <a:xfrm>
              <a:off x="4772" y="2673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1" name="Oval 207"/>
            <p:cNvSpPr>
              <a:spLocks noChangeArrowheads="1"/>
            </p:cNvSpPr>
            <p:nvPr/>
          </p:nvSpPr>
          <p:spPr bwMode="hidden">
            <a:xfrm>
              <a:off x="4966" y="2488"/>
              <a:ext cx="156" cy="84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2" name="Oval 208"/>
            <p:cNvSpPr>
              <a:spLocks noChangeArrowheads="1"/>
            </p:cNvSpPr>
            <p:nvPr/>
          </p:nvSpPr>
          <p:spPr bwMode="hidden">
            <a:xfrm>
              <a:off x="5444" y="2052"/>
              <a:ext cx="134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3" name="Oval 209"/>
            <p:cNvSpPr>
              <a:spLocks noChangeArrowheads="1"/>
            </p:cNvSpPr>
            <p:nvPr/>
          </p:nvSpPr>
          <p:spPr bwMode="hidden">
            <a:xfrm>
              <a:off x="5161" y="2314"/>
              <a:ext cx="140" cy="7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4" name="Oval 210"/>
            <p:cNvSpPr>
              <a:spLocks noChangeArrowheads="1"/>
            </p:cNvSpPr>
            <p:nvPr/>
          </p:nvSpPr>
          <p:spPr bwMode="hidden">
            <a:xfrm>
              <a:off x="5318" y="2176"/>
              <a:ext cx="134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5" name="Oval 211"/>
            <p:cNvSpPr>
              <a:spLocks noChangeArrowheads="1"/>
            </p:cNvSpPr>
            <p:nvPr/>
          </p:nvSpPr>
          <p:spPr bwMode="hidden">
            <a:xfrm>
              <a:off x="5581" y="1933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6" name="Oval 212"/>
            <p:cNvSpPr>
              <a:spLocks noChangeArrowheads="1"/>
            </p:cNvSpPr>
            <p:nvPr/>
          </p:nvSpPr>
          <p:spPr bwMode="hidden">
            <a:xfrm>
              <a:off x="5689" y="1811"/>
              <a:ext cx="128" cy="61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7" name="Oval 213"/>
            <p:cNvSpPr>
              <a:spLocks noChangeArrowheads="1"/>
            </p:cNvSpPr>
            <p:nvPr/>
          </p:nvSpPr>
          <p:spPr bwMode="hidden">
            <a:xfrm>
              <a:off x="5663" y="2680"/>
              <a:ext cx="156" cy="83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5451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8" name="Oval 214"/>
            <p:cNvSpPr>
              <a:spLocks noChangeArrowheads="1"/>
            </p:cNvSpPr>
            <p:nvPr/>
          </p:nvSpPr>
          <p:spPr bwMode="hidden">
            <a:xfrm>
              <a:off x="-65" y="2865"/>
              <a:ext cx="150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69804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39" name="Oval 215"/>
            <p:cNvSpPr>
              <a:spLocks noChangeArrowheads="1"/>
            </p:cNvSpPr>
            <p:nvPr/>
          </p:nvSpPr>
          <p:spPr bwMode="hidden">
            <a:xfrm>
              <a:off x="2" y="2477"/>
              <a:ext cx="156" cy="89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7568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0" name="Oval 216"/>
            <p:cNvSpPr>
              <a:spLocks noChangeArrowheads="1"/>
            </p:cNvSpPr>
            <p:nvPr/>
          </p:nvSpPr>
          <p:spPr bwMode="hidden">
            <a:xfrm>
              <a:off x="-9" y="1436"/>
              <a:ext cx="106" cy="44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841" name="Oval 217"/>
            <p:cNvSpPr>
              <a:spLocks noChangeArrowheads="1"/>
            </p:cNvSpPr>
            <p:nvPr/>
          </p:nvSpPr>
          <p:spPr bwMode="hidden">
            <a:xfrm>
              <a:off x="5624" y="4010"/>
              <a:ext cx="201" cy="106"/>
            </a:xfrm>
            <a:prstGeom prst="ellipse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shade val="39216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54842" name="Rectangle 2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CB8DEA94-215B-4D95-B765-AB554827B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4843" name="Rectangle 2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4" name="Rectangle 2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845" name="Rectangle 2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846" name="Rectangle 2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0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Blip>
          <a:blip r:embed="rId14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Playfair ciphers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Matrix-based block cipher used in WWI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In a 5x5 matrix, write the letters of the word “</a:t>
            </a:r>
            <a:r>
              <a:rPr lang="en-US" sz="2800" dirty="0" err="1"/>
              <a:t>playfair</a:t>
            </a:r>
            <a:r>
              <a:rPr lang="en-US" sz="2800" dirty="0"/>
              <a:t>” (for example) without dups, and fill in with other letters of the alphabet, except I,J used interchangeably.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57200" y="2286000"/>
          <a:ext cx="348456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143000" progId="Equation.3">
                  <p:embed/>
                </p:oleObj>
              </mc:Choice>
              <mc:Fallback>
                <p:oleObj name="Equation" r:id="rId3" imgW="1244520" imgH="1143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286000"/>
                        <a:ext cx="3484563" cy="3200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Playfair encryption</a:t>
            </a:r>
          </a:p>
        </p:txBody>
      </p:sp>
      <p:sp>
        <p:nvSpPr>
          <p:cNvPr id="268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/>
              <a:t>Break plaintext into letter pairs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a pair would contain double letters, split with x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Pad end with x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hellothere becomes…</a:t>
            </a:r>
            <a:r>
              <a:rPr lang="en-US" sz="2000">
                <a:sym typeface="Wingdings" pitchFamily="2" charset="2"/>
              </a:rPr>
              <a:t> 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>
                <a:solidFill>
                  <a:srgbClr val="FFFF99"/>
                </a:solidFill>
                <a:sym typeface="Wingdings" pitchFamily="2" charset="2"/>
              </a:rPr>
              <a:t>he lx lo th er ex</a:t>
            </a:r>
            <a:endParaRPr lang="en-US" sz="2000">
              <a:solidFill>
                <a:srgbClr val="FFFF99"/>
              </a:solidFill>
            </a:endParaRP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AutoNum type="arabicPeriod"/>
              <a:defRPr/>
            </a:pPr>
            <a:r>
              <a:rPr lang="en-US" sz="2400"/>
              <a:t>For each pair,</a:t>
            </a: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they are in the same row, replace each with the letter to its right (mod 5)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he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KG</a:t>
            </a:r>
            <a:endParaRPr lang="en-US" sz="180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If they are in the same column, replace each with the letter below it (mod 5) 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lo </a:t>
            </a:r>
            <a:r>
              <a:rPr lang="en-US" sz="1800">
                <a:sym typeface="Wingdings" pitchFamily="2" charset="2"/>
              </a:rPr>
              <a:t> 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RV</a:t>
            </a:r>
            <a:endParaRPr lang="en-US" sz="1800">
              <a:solidFill>
                <a:srgbClr val="FFFF99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defRPr/>
            </a:pPr>
            <a:r>
              <a:rPr lang="en-US" sz="2000"/>
              <a:t>Otherwise, replace each with letter we’d get if we swapped their column indices</a:t>
            </a:r>
          </a:p>
          <a:p>
            <a:pPr marL="1295400" lvl="2" indent="-381000" eaLnBrk="1" hangingPunct="1">
              <a:lnSpc>
                <a:spcPct val="80000"/>
              </a:lnSpc>
              <a:defRPr/>
            </a:pPr>
            <a:r>
              <a:rPr lang="en-US" sz="1800"/>
              <a:t>lx </a:t>
            </a:r>
            <a:r>
              <a:rPr lang="en-US" sz="1800">
                <a:sym typeface="Wingdings" pitchFamily="2" charset="2"/>
              </a:rPr>
              <a:t></a:t>
            </a:r>
            <a:r>
              <a:rPr lang="en-US" sz="1800">
                <a:solidFill>
                  <a:srgbClr val="FFFF99"/>
                </a:solidFill>
                <a:sym typeface="Wingdings" pitchFamily="2" charset="2"/>
              </a:rPr>
              <a:t>YV</a:t>
            </a:r>
          </a:p>
          <a:p>
            <a:pPr marL="914400" lvl="1" indent="-4572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2000"/>
          </a:p>
        </p:txBody>
      </p:sp>
      <p:sp>
        <p:nvSpPr>
          <p:cNvPr id="268293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52400" y="5867400"/>
            <a:ext cx="3724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b="1"/>
              <a:t>To decrypt, just reverse!</a:t>
            </a:r>
          </a:p>
        </p:txBody>
      </p:sp>
      <p:graphicFrame>
        <p:nvGraphicFramePr>
          <p:cNvPr id="2050" name="Object 7"/>
          <p:cNvGraphicFramePr>
            <a:graphicFrameLocks noChangeAspect="1"/>
          </p:cNvGraphicFramePr>
          <p:nvPr/>
        </p:nvGraphicFramePr>
        <p:xfrm>
          <a:off x="533400" y="1498600"/>
          <a:ext cx="2847975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44520" imgH="1143000" progId="Equation.3">
                  <p:embed/>
                </p:oleObj>
              </mc:Choice>
              <mc:Fallback>
                <p:oleObj name="Equation" r:id="rId3" imgW="124452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98600"/>
                        <a:ext cx="2847975" cy="26162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Weaknesses</a:t>
            </a:r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1600200"/>
            <a:ext cx="55626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800"/>
              <a:t>P is unknown, but structure of its bottom is predictable</a:t>
            </a:r>
          </a:p>
          <a:p>
            <a:pPr marL="533400" indent="-533400" eaLnBrk="1" hangingPunct="1">
              <a:defRPr/>
            </a:pPr>
            <a:r>
              <a:rPr lang="en-US" sz="2800"/>
              <a:t>Can break using digram frequencies</a:t>
            </a:r>
          </a:p>
          <a:p>
            <a:pPr marL="914400" lvl="1" indent="-457200" eaLnBrk="1" hangingPunct="1">
              <a:defRPr/>
            </a:pPr>
            <a:r>
              <a:rPr lang="en-US" sz="2400"/>
              <a:t>Example: If a digram and its reverse both appear often, it’s probably ER and RE.</a:t>
            </a:r>
          </a:p>
          <a:p>
            <a:pPr marL="914400" lvl="1" indent="-457200" eaLnBrk="1" hangingPunct="1">
              <a:defRPr/>
            </a:pPr>
            <a:r>
              <a:rPr lang="en-US" sz="2400"/>
              <a:t>Each plaintext letter maps to how many possible ciphertext letters? </a:t>
            </a:r>
          </a:p>
          <a:p>
            <a:pPr marL="1295400" lvl="2" indent="-381000" eaLnBrk="1" hangingPunct="1">
              <a:buFont typeface="Wingdings" pitchFamily="2" charset="2"/>
              <a:buNone/>
              <a:defRPr/>
            </a:pPr>
            <a:endParaRPr lang="en-US" sz="2000">
              <a:solidFill>
                <a:srgbClr val="FFFF99"/>
              </a:solidFill>
            </a:endParaRPr>
          </a:p>
          <a:p>
            <a:pPr marL="533400" indent="-533400" eaLnBrk="1" hangingPunct="1">
              <a:defRPr/>
            </a:pPr>
            <a:endParaRPr lang="en-US" sz="2800"/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441325" y="4324350"/>
            <a:ext cx="2505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1">
                <a:latin typeface="Courier New" pitchFamily="49" charset="0"/>
              </a:rPr>
              <a:t>He lx lo th er ex</a:t>
            </a:r>
          </a:p>
          <a:p>
            <a:endParaRPr lang="en-US" b="1">
              <a:latin typeface="Courier New" pitchFamily="49" charset="0"/>
            </a:endParaRPr>
          </a:p>
          <a:p>
            <a:r>
              <a:rPr lang="en-US" b="1">
                <a:solidFill>
                  <a:srgbClr val="FFFF99"/>
                </a:solidFill>
                <a:latin typeface="Courier New" pitchFamily="49" charset="0"/>
              </a:rPr>
              <a:t>KG YV RV QM GI KU</a:t>
            </a:r>
          </a:p>
          <a:p>
            <a:endParaRPr lang="en-US" b="1">
              <a:latin typeface="Courier New" pitchFamily="49" charset="0"/>
            </a:endParaRP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228600" y="1600200"/>
          <a:ext cx="24971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1143000" progId="Equation.3">
                  <p:embed/>
                </p:oleObj>
              </mc:Choice>
              <mc:Fallback>
                <p:oleObj name="Equation" r:id="rId3" imgW="1498320" imgH="114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00200"/>
                        <a:ext cx="2497138" cy="19050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Playfair ciphers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Used in Dorothy L. Sayers’ 1932 mystery novel </a:t>
            </a:r>
            <a:r>
              <a:rPr lang="en-US" i="1" dirty="0"/>
              <a:t>Have His </a:t>
            </a:r>
            <a:r>
              <a:rPr lang="en-US" i="1" dirty="0" err="1"/>
              <a:t>Carcase</a:t>
            </a:r>
            <a:endParaRPr lang="en-US" i="1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Marketing beats technology?</a:t>
            </a:r>
          </a:p>
          <a:p>
            <a:pPr lvl="1" eaLnBrk="1" hangingPunct="1">
              <a:defRPr/>
            </a:pPr>
            <a:r>
              <a:rPr lang="en-US" dirty="0"/>
              <a:t>Invented by Charles Wheatstone</a:t>
            </a:r>
          </a:p>
          <a:p>
            <a:pPr lvl="1" eaLnBrk="1" hangingPunct="1">
              <a:defRPr/>
            </a:pPr>
            <a:r>
              <a:rPr lang="en-US" dirty="0"/>
              <a:t>Lyon Playfair, a Scottish Baron, promoted it</a:t>
            </a:r>
          </a:p>
          <a:p>
            <a:pPr lvl="1" eaLnBrk="1" hangingPunct="1">
              <a:defRPr/>
            </a:pPr>
            <a:r>
              <a:rPr lang="en-US" dirty="0"/>
              <a:t>Who got the glory?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F7FE-F6D5-869E-786E-124F6822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Multiplicative Substitution Cipher</a:t>
            </a:r>
            <a:endParaRPr lang="en-IN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3303D-8828-EC47-2645-FBDFD0213F8A}"/>
              </a:ext>
            </a:extLst>
          </p:cNvPr>
          <p:cNvSpPr txBox="1"/>
          <p:nvPr/>
        </p:nvSpPr>
        <p:spPr>
          <a:xfrm>
            <a:off x="914400" y="1752600"/>
            <a:ext cx="485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Encryption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0A275-B1B7-2624-5F56-3117050C0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020615"/>
            <a:ext cx="3209925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8D115A-2319-4577-8C9D-1FC985A4D5D7}"/>
              </a:ext>
            </a:extLst>
          </p:cNvPr>
          <p:cNvSpPr txBox="1"/>
          <p:nvPr/>
        </p:nvSpPr>
        <p:spPr>
          <a:xfrm>
            <a:off x="904240" y="3072923"/>
            <a:ext cx="467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Decryption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3B90CF-40F6-BC9D-7C64-B14D9FF0A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747600"/>
            <a:ext cx="2743200" cy="466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F83411-B4E1-580A-255F-05B923EC2DF5}"/>
              </a:ext>
            </a:extLst>
          </p:cNvPr>
          <p:cNvSpPr txBox="1"/>
          <p:nvPr/>
        </p:nvSpPr>
        <p:spPr>
          <a:xfrm>
            <a:off x="1066800" y="4495800"/>
            <a:ext cx="594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: Plaintext              K: key                  C: Ciphertext  </a:t>
            </a:r>
          </a:p>
          <a:p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                            : Inverse Multiplicative key</a:t>
            </a:r>
          </a:p>
          <a:p>
            <a:r>
              <a:rPr lang="en-US" dirty="0"/>
              <a:t>      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BB63A9-E8C1-A8CF-7ADC-7681F9775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5198268"/>
            <a:ext cx="53340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D8788-0DE2-D0B7-5ED3-A95B8591869F}"/>
              </a:ext>
            </a:extLst>
          </p:cNvPr>
          <p:cNvSpPr txBox="1"/>
          <p:nvPr/>
        </p:nvSpPr>
        <p:spPr>
          <a:xfrm>
            <a:off x="152400" y="181957"/>
            <a:ext cx="88392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/>
              <a:t>Elementary Transposition Ciphers </a:t>
            </a:r>
            <a:r>
              <a:rPr lang="en-US" sz="2800" dirty="0"/>
              <a:t>•</a:t>
            </a:r>
          </a:p>
          <a:p>
            <a:endParaRPr lang="en-US" sz="2800" dirty="0"/>
          </a:p>
          <a:p>
            <a:r>
              <a:rPr lang="en-US" dirty="0"/>
              <a:t> The transposition ciphers shuffles, rearranges or permutes the character in a block of plain text. </a:t>
            </a:r>
          </a:p>
          <a:p>
            <a:endParaRPr lang="en-US" dirty="0"/>
          </a:p>
          <a:p>
            <a:r>
              <a:rPr lang="en-US" dirty="0"/>
              <a:t>Plain Text :</a:t>
            </a:r>
          </a:p>
          <a:p>
            <a:r>
              <a:rPr lang="en-US" dirty="0"/>
              <a:t> “</a:t>
            </a:r>
            <a:r>
              <a:rPr lang="en-US" b="1" dirty="0"/>
              <a:t>Begin Operation at Noon”                                           </a:t>
            </a:r>
            <a:r>
              <a:rPr lang="en-US" dirty="0"/>
              <a:t> (    width of the rows and                      </a:t>
            </a:r>
          </a:p>
          <a:p>
            <a:r>
              <a:rPr lang="en-US" dirty="0"/>
              <a:t>                                                                                               permutations of columns  </a:t>
            </a:r>
          </a:p>
          <a:p>
            <a:r>
              <a:rPr lang="en-US" dirty="0"/>
              <a:t>                                                                                               defined by keyword)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Rearrange the rows 1 -&gt; 3, 2 - &gt; 5, 3 - &gt; 2, 4 - &gt; 1, 5 -&gt; 4 </a:t>
            </a:r>
          </a:p>
          <a:p>
            <a:r>
              <a:rPr lang="en-US" dirty="0"/>
              <a:t>Rearrange the columns 1 -&gt; 4, 2 - &gt; 3, 3 - &gt; 1, 4 - &gt; 2</a:t>
            </a:r>
          </a:p>
          <a:p>
            <a:endParaRPr lang="en-US" dirty="0"/>
          </a:p>
          <a:p>
            <a:r>
              <a:rPr lang="en-US" dirty="0"/>
              <a:t> Resulting matrix =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Cipher text : A TN OTIARGIEBONONPEON  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6E8B7-66AB-A540-0910-E6DF42F5C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24000"/>
            <a:ext cx="2686050" cy="2190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BE84F-E3B1-3C71-F192-60DBC94F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455318"/>
            <a:ext cx="5553075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16644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Digital Do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gital Dots 1">
        <a:dk1>
          <a:srgbClr val="00008A"/>
        </a:dk1>
        <a:lt1>
          <a:srgbClr val="FFFFFF"/>
        </a:lt1>
        <a:dk2>
          <a:srgbClr val="000099"/>
        </a:dk2>
        <a:lt2>
          <a:srgbClr val="FFFFFF"/>
        </a:lt2>
        <a:accent1>
          <a:srgbClr val="0099FF"/>
        </a:accent1>
        <a:accent2>
          <a:srgbClr val="00007A"/>
        </a:accent2>
        <a:accent3>
          <a:srgbClr val="AAAACA"/>
        </a:accent3>
        <a:accent4>
          <a:srgbClr val="DADADA"/>
        </a:accent4>
        <a:accent5>
          <a:srgbClr val="AACAFF"/>
        </a:accent5>
        <a:accent6>
          <a:srgbClr val="00006E"/>
        </a:accent6>
        <a:hlink>
          <a:srgbClr val="EAEAEA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2">
        <a:dk1>
          <a:srgbClr val="5B5B89"/>
        </a:dk1>
        <a:lt1>
          <a:srgbClr val="FFFFFF"/>
        </a:lt1>
        <a:dk2>
          <a:srgbClr val="666699"/>
        </a:dk2>
        <a:lt2>
          <a:srgbClr val="DFDEF6"/>
        </a:lt2>
        <a:accent1>
          <a:srgbClr val="6666FF"/>
        </a:accent1>
        <a:accent2>
          <a:srgbClr val="52527C"/>
        </a:accent2>
        <a:accent3>
          <a:srgbClr val="B8B8CA"/>
        </a:accent3>
        <a:accent4>
          <a:srgbClr val="DADADA"/>
        </a:accent4>
        <a:accent5>
          <a:srgbClr val="B8B8FF"/>
        </a:accent5>
        <a:accent6>
          <a:srgbClr val="494970"/>
        </a:accent6>
        <a:hlink>
          <a:srgbClr val="9999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3">
        <a:dk1>
          <a:srgbClr val="70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6000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560000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4">
        <a:dk1>
          <a:srgbClr val="000000"/>
        </a:dk1>
        <a:lt1>
          <a:srgbClr val="FDEB9D"/>
        </a:lt1>
        <a:dk2>
          <a:srgbClr val="000000"/>
        </a:dk2>
        <a:lt2>
          <a:srgbClr val="E0CE82"/>
        </a:lt2>
        <a:accent1>
          <a:srgbClr val="EAEAEA"/>
        </a:accent1>
        <a:accent2>
          <a:srgbClr val="C2B476"/>
        </a:accent2>
        <a:accent3>
          <a:srgbClr val="FEF3CC"/>
        </a:accent3>
        <a:accent4>
          <a:srgbClr val="000000"/>
        </a:accent4>
        <a:accent5>
          <a:srgbClr val="F3F3F3"/>
        </a:accent5>
        <a:accent6>
          <a:srgbClr val="B0A36A"/>
        </a:accent6>
        <a:hlink>
          <a:srgbClr val="A47900"/>
        </a:hlink>
        <a:folHlink>
          <a:srgbClr val="8C8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5">
        <a:dk1>
          <a:srgbClr val="5B5E52"/>
        </a:dk1>
        <a:lt1>
          <a:srgbClr val="FFFFFF"/>
        </a:lt1>
        <a:dk2>
          <a:srgbClr val="686B5D"/>
        </a:dk2>
        <a:lt2>
          <a:srgbClr val="CCD5C7"/>
        </a:lt2>
        <a:accent1>
          <a:srgbClr val="809EA8"/>
        </a:accent1>
        <a:accent2>
          <a:srgbClr val="4F5147"/>
        </a:accent2>
        <a:accent3>
          <a:srgbClr val="B9BAB6"/>
        </a:accent3>
        <a:accent4>
          <a:srgbClr val="DADADA"/>
        </a:accent4>
        <a:accent5>
          <a:srgbClr val="C0CCD1"/>
        </a:accent5>
        <a:accent6>
          <a:srgbClr val="47493F"/>
        </a:accent6>
        <a:hlink>
          <a:srgbClr val="AAA854"/>
        </a:hlink>
        <a:folHlink>
          <a:srgbClr val="E1D09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6">
        <a:dk1>
          <a:srgbClr val="46532B"/>
        </a:dk1>
        <a:lt1>
          <a:srgbClr val="FFFFFF"/>
        </a:lt1>
        <a:dk2>
          <a:srgbClr val="4E5D31"/>
        </a:dk2>
        <a:lt2>
          <a:srgbClr val="FFFFCC"/>
        </a:lt2>
        <a:accent1>
          <a:srgbClr val="8F8C00"/>
        </a:accent1>
        <a:accent2>
          <a:srgbClr val="424F29"/>
        </a:accent2>
        <a:accent3>
          <a:srgbClr val="B2B6AD"/>
        </a:accent3>
        <a:accent4>
          <a:srgbClr val="DADADA"/>
        </a:accent4>
        <a:accent5>
          <a:srgbClr val="C6C5AA"/>
        </a:accent5>
        <a:accent6>
          <a:srgbClr val="3B4724"/>
        </a:accent6>
        <a:hlink>
          <a:srgbClr val="33CC33"/>
        </a:hlink>
        <a:folHlink>
          <a:srgbClr val="00A1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7">
        <a:dk1>
          <a:srgbClr val="007673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6462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5A58"/>
        </a:accent6>
        <a:hlink>
          <a:srgbClr val="FFCC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gital Dots 8">
        <a:dk1>
          <a:srgbClr val="000000"/>
        </a:dk1>
        <a:lt1>
          <a:srgbClr val="E6F8F4"/>
        </a:lt1>
        <a:dk2>
          <a:srgbClr val="000000"/>
        </a:dk2>
        <a:lt2>
          <a:srgbClr val="C5DBD6"/>
        </a:lt2>
        <a:accent1>
          <a:srgbClr val="CCFF99"/>
        </a:accent1>
        <a:accent2>
          <a:srgbClr val="ACBAB7"/>
        </a:accent2>
        <a:accent3>
          <a:srgbClr val="F0FBF8"/>
        </a:accent3>
        <a:accent4>
          <a:srgbClr val="000000"/>
        </a:accent4>
        <a:accent5>
          <a:srgbClr val="E2FFCA"/>
        </a:accent5>
        <a:accent6>
          <a:srgbClr val="9BA8A6"/>
        </a:accent6>
        <a:hlink>
          <a:srgbClr val="00808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gital Dots 9">
        <a:dk1>
          <a:srgbClr val="000000"/>
        </a:dk1>
        <a:lt1>
          <a:srgbClr val="EAEAEA"/>
        </a:lt1>
        <a:dk2>
          <a:srgbClr val="000000"/>
        </a:dk2>
        <a:lt2>
          <a:srgbClr val="D1D1D1"/>
        </a:lt2>
        <a:accent1>
          <a:srgbClr val="CCECFF"/>
        </a:accent1>
        <a:accent2>
          <a:srgbClr val="B2B2B2"/>
        </a:accent2>
        <a:accent3>
          <a:srgbClr val="F3F3F3"/>
        </a:accent3>
        <a:accent4>
          <a:srgbClr val="000000"/>
        </a:accent4>
        <a:accent5>
          <a:srgbClr val="E2F4FF"/>
        </a:accent5>
        <a:accent6>
          <a:srgbClr val="A1A1A1"/>
        </a:accent6>
        <a:hlink>
          <a:srgbClr val="7200E4"/>
        </a:hlink>
        <a:folHlink>
          <a:srgbClr val="00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1212</TotalTime>
  <Words>389</Words>
  <Application>Microsoft Office PowerPoint</Application>
  <PresentationFormat>On-screen Show (4:3)</PresentationFormat>
  <Paragraphs>70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Wingdings</vt:lpstr>
      <vt:lpstr>Digital Dots</vt:lpstr>
      <vt:lpstr>Equation</vt:lpstr>
      <vt:lpstr>Playfair ciphers</vt:lpstr>
      <vt:lpstr>Playfair encryption</vt:lpstr>
      <vt:lpstr>Weaknesses</vt:lpstr>
      <vt:lpstr>Playfair ciphers</vt:lpstr>
      <vt:lpstr>Multiplicative Substitution Cipher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Boutell, Matthew R</dc:creator>
  <cp:lastModifiedBy>DELL</cp:lastModifiedBy>
  <cp:revision>306</cp:revision>
  <cp:lastPrinted>1601-01-01T00:00:00Z</cp:lastPrinted>
  <dcterms:created xsi:type="dcterms:W3CDTF">1601-01-01T00:00:00Z</dcterms:created>
  <dcterms:modified xsi:type="dcterms:W3CDTF">2025-01-03T10:12:42Z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