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8.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sldIdLst>
    <p:sldId id="612" r:id="rId2"/>
    <p:sldId id="616" r:id="rId3"/>
    <p:sldId id="561" r:id="rId4"/>
    <p:sldId id="594" r:id="rId5"/>
    <p:sldId id="595" r:id="rId6"/>
    <p:sldId id="596" r:id="rId7"/>
    <p:sldId id="626" r:id="rId8"/>
    <p:sldId id="627" r:id="rId9"/>
    <p:sldId id="628" r:id="rId10"/>
    <p:sldId id="629" r:id="rId11"/>
    <p:sldId id="618" r:id="rId12"/>
    <p:sldId id="597" r:id="rId13"/>
    <p:sldId id="633" r:id="rId14"/>
    <p:sldId id="634" r:id="rId15"/>
    <p:sldId id="598" r:id="rId16"/>
    <p:sldId id="599" r:id="rId17"/>
    <p:sldId id="637" r:id="rId18"/>
    <p:sldId id="635" r:id="rId19"/>
    <p:sldId id="600" r:id="rId20"/>
    <p:sldId id="638" r:id="rId21"/>
    <p:sldId id="636" r:id="rId22"/>
    <p:sldId id="601" r:id="rId23"/>
    <p:sldId id="602" r:id="rId24"/>
    <p:sldId id="603" r:id="rId25"/>
    <p:sldId id="604" r:id="rId26"/>
    <p:sldId id="605" r:id="rId27"/>
    <p:sldId id="620" r:id="rId28"/>
    <p:sldId id="606" r:id="rId29"/>
    <p:sldId id="639" r:id="rId30"/>
    <p:sldId id="607" r:id="rId31"/>
    <p:sldId id="608" r:id="rId32"/>
    <p:sldId id="640" r:id="rId33"/>
    <p:sldId id="641" r:id="rId34"/>
    <p:sldId id="642" r:id="rId35"/>
    <p:sldId id="643" r:id="rId36"/>
    <p:sldId id="622" r:id="rId37"/>
    <p:sldId id="644" r:id="rId38"/>
    <p:sldId id="645" r:id="rId39"/>
    <p:sldId id="624" r:id="rId40"/>
    <p:sldId id="646" r:id="rId41"/>
    <p:sldId id="647" r:id="rId42"/>
    <p:sldId id="649" r:id="rId43"/>
    <p:sldId id="650" r:id="rId44"/>
    <p:sldId id="651" r:id="rId45"/>
    <p:sldId id="652" r:id="rId46"/>
  </p:sldIdLst>
  <p:sldSz cx="9144000" cy="6858000" type="screen4x3"/>
  <p:notesSz cx="6858000" cy="9144000"/>
  <p:custDataLst>
    <p:tags r:id="rId48"/>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707" autoAdjust="0"/>
  </p:normalViewPr>
  <p:slideViewPr>
    <p:cSldViewPr>
      <p:cViewPr varScale="1">
        <p:scale>
          <a:sx n="65" d="100"/>
          <a:sy n="65" d="100"/>
        </p:scale>
        <p:origin x="15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onune" userId="a84d000b-e407-4958-bec6-a75de855f8bf" providerId="ADAL" clId="{7798E420-9C3F-42D7-AE7A-7F683E240B0C}"/>
    <pc:docChg chg="modSld">
      <pc:chgData name="Gopal Sonune" userId="a84d000b-e407-4958-bec6-a75de855f8bf" providerId="ADAL" clId="{7798E420-9C3F-42D7-AE7A-7F683E240B0C}" dt="2022-11-24T10:20:22.197" v="8" actId="1076"/>
      <pc:docMkLst>
        <pc:docMk/>
      </pc:docMkLst>
      <pc:sldChg chg="modSp mod">
        <pc:chgData name="Gopal Sonune" userId="a84d000b-e407-4958-bec6-a75de855f8bf" providerId="ADAL" clId="{7798E420-9C3F-42D7-AE7A-7F683E240B0C}" dt="2022-11-23T05:36:36.417" v="3" actId="20577"/>
        <pc:sldMkLst>
          <pc:docMk/>
          <pc:sldMk cId="0" sldId="601"/>
        </pc:sldMkLst>
        <pc:spChg chg="mod">
          <ac:chgData name="Gopal Sonune" userId="a84d000b-e407-4958-bec6-a75de855f8bf" providerId="ADAL" clId="{7798E420-9C3F-42D7-AE7A-7F683E240B0C}" dt="2022-11-23T05:36:36.417" v="3" actId="20577"/>
          <ac:spMkLst>
            <pc:docMk/>
            <pc:sldMk cId="0" sldId="601"/>
            <ac:spMk id="47116" creationId="{8B9F4C86-459A-4FC4-BABA-9191ECDB9FC6}"/>
          </ac:spMkLst>
        </pc:spChg>
      </pc:sldChg>
      <pc:sldChg chg="modSp">
        <pc:chgData name="Gopal Sonune" userId="a84d000b-e407-4958-bec6-a75de855f8bf" providerId="ADAL" clId="{7798E420-9C3F-42D7-AE7A-7F683E240B0C}" dt="2022-11-24T10:20:22.197" v="8" actId="1076"/>
        <pc:sldMkLst>
          <pc:docMk/>
          <pc:sldMk cId="0" sldId="602"/>
        </pc:sldMkLst>
        <pc:spChg chg="mod">
          <ac:chgData name="Gopal Sonune" userId="a84d000b-e407-4958-bec6-a75de855f8bf" providerId="ADAL" clId="{7798E420-9C3F-42D7-AE7A-7F683E240B0C}" dt="2022-11-24T10:20:11.944" v="5" actId="1076"/>
          <ac:spMkLst>
            <pc:docMk/>
            <pc:sldMk cId="0" sldId="602"/>
            <ac:spMk id="49155" creationId="{83A79320-6D30-4714-9B7D-EF94982B6E7D}"/>
          </ac:spMkLst>
        </pc:spChg>
        <pc:spChg chg="mod">
          <ac:chgData name="Gopal Sonune" userId="a84d000b-e407-4958-bec6-a75de855f8bf" providerId="ADAL" clId="{7798E420-9C3F-42D7-AE7A-7F683E240B0C}" dt="2022-11-24T10:20:18.549" v="7" actId="1076"/>
          <ac:spMkLst>
            <pc:docMk/>
            <pc:sldMk cId="0" sldId="602"/>
            <ac:spMk id="49164" creationId="{EB9C179A-21E3-4F0D-9A98-7DB230E8154A}"/>
          </ac:spMkLst>
        </pc:spChg>
        <pc:spChg chg="mod">
          <ac:chgData name="Gopal Sonune" userId="a84d000b-e407-4958-bec6-a75de855f8bf" providerId="ADAL" clId="{7798E420-9C3F-42D7-AE7A-7F683E240B0C}" dt="2022-11-24T10:20:22.197" v="8" actId="1076"/>
          <ac:spMkLst>
            <pc:docMk/>
            <pc:sldMk cId="0" sldId="602"/>
            <ac:spMk id="49165" creationId="{9BCE61EF-76E6-451D-8B00-920A11335E41}"/>
          </ac:spMkLst>
        </pc:spChg>
        <pc:picChg chg="mod">
          <ac:chgData name="Gopal Sonune" userId="a84d000b-e407-4958-bec6-a75de855f8bf" providerId="ADAL" clId="{7798E420-9C3F-42D7-AE7A-7F683E240B0C}" dt="2022-11-24T10:20:14.249" v="6" actId="1076"/>
          <ac:picMkLst>
            <pc:docMk/>
            <pc:sldMk cId="0" sldId="602"/>
            <ac:picMk id="49163" creationId="{762E5DCF-FEF6-43E1-934B-8C1F693D8BD3}"/>
          </ac:picMkLst>
        </pc:picChg>
      </pc:sldChg>
      <pc:sldChg chg="modSp mod">
        <pc:chgData name="Gopal Sonune" userId="a84d000b-e407-4958-bec6-a75de855f8bf" providerId="ADAL" clId="{7798E420-9C3F-42D7-AE7A-7F683E240B0C}" dt="2022-11-24T07:19:04.049" v="4" actId="947"/>
        <pc:sldMkLst>
          <pc:docMk/>
          <pc:sldMk cId="0" sldId="620"/>
        </pc:sldMkLst>
        <pc:spChg chg="mod">
          <ac:chgData name="Gopal Sonune" userId="a84d000b-e407-4958-bec6-a75de855f8bf" providerId="ADAL" clId="{7798E420-9C3F-42D7-AE7A-7F683E240B0C}" dt="2022-11-24T07:19:04.049" v="4" actId="947"/>
          <ac:spMkLst>
            <pc:docMk/>
            <pc:sldMk cId="0" sldId="620"/>
            <ac:spMk id="57351" creationId="{4EC5421F-72F8-43D3-B3E4-86CA0FE589EB}"/>
          </ac:spMkLst>
        </pc:spChg>
      </pc:sldChg>
      <pc:sldChg chg="delSp modSp">
        <pc:chgData name="Gopal Sonune" userId="a84d000b-e407-4958-bec6-a75de855f8bf" providerId="ADAL" clId="{7798E420-9C3F-42D7-AE7A-7F683E240B0C}" dt="2022-11-23T05:36:04.977" v="1"/>
        <pc:sldMkLst>
          <pc:docMk/>
          <pc:sldMk cId="0" sldId="633"/>
        </pc:sldMkLst>
        <pc:grpChg chg="del">
          <ac:chgData name="Gopal Sonune" userId="a84d000b-e407-4958-bec6-a75de855f8bf" providerId="ADAL" clId="{7798E420-9C3F-42D7-AE7A-7F683E240B0C}" dt="2022-11-23T05:35:54.276" v="0" actId="478"/>
          <ac:grpSpMkLst>
            <pc:docMk/>
            <pc:sldMk cId="0" sldId="633"/>
            <ac:grpSpMk id="28676" creationId="{EBAEAEB8-7E87-466C-905D-541D1DE07239}"/>
          </ac:grpSpMkLst>
        </pc:grpChg>
        <pc:picChg chg="mod">
          <ac:chgData name="Gopal Sonune" userId="a84d000b-e407-4958-bec6-a75de855f8bf" providerId="ADAL" clId="{7798E420-9C3F-42D7-AE7A-7F683E240B0C}" dt="2022-11-23T05:36:04.977" v="1"/>
          <ac:picMkLst>
            <pc:docMk/>
            <pc:sldMk cId="0" sldId="633"/>
            <ac:picMk id="28677" creationId="{843A65BA-3A7A-4D12-949D-99DB0C0041F4}"/>
          </ac:picMkLst>
        </pc:picChg>
      </pc:sldChg>
    </pc:docChg>
  </pc:docChgLst>
  <pc:docChgLst>
    <pc:chgData name="Gopal Sonune" userId="a84d000b-e407-4958-bec6-a75de855f8bf" providerId="ADAL" clId="{66D1936C-31E2-1F4D-A1C0-EADD7B5235B6}"/>
    <pc:docChg chg="custSel modSld">
      <pc:chgData name="Gopal Sonune" userId="a84d000b-e407-4958-bec6-a75de855f8bf" providerId="ADAL" clId="{66D1936C-31E2-1F4D-A1C0-EADD7B5235B6}" dt="2023-11-11T11:46:01.755" v="18"/>
      <pc:docMkLst>
        <pc:docMk/>
      </pc:docMkLst>
      <pc:sldChg chg="addSp delSp">
        <pc:chgData name="Gopal Sonune" userId="a84d000b-e407-4958-bec6-a75de855f8bf" providerId="ADAL" clId="{66D1936C-31E2-1F4D-A1C0-EADD7B5235B6}" dt="2023-11-11T11:46:01.755" v="18"/>
        <pc:sldMkLst>
          <pc:docMk/>
          <pc:sldMk cId="0" sldId="644"/>
        </pc:sldMkLst>
        <pc:inkChg chg="add">
          <ac:chgData name="Gopal Sonune" userId="a84d000b-e407-4958-bec6-a75de855f8bf" providerId="ADAL" clId="{66D1936C-31E2-1F4D-A1C0-EADD7B5235B6}" dt="2023-11-11T11:41:03.150" v="0"/>
          <ac:inkMkLst>
            <pc:docMk/>
            <pc:sldMk cId="0" sldId="644"/>
            <ac:inkMk id="2" creationId="{3355B476-63BB-BE31-50AF-C6B861B2E05C}"/>
          </ac:inkMkLst>
        </pc:inkChg>
        <pc:inkChg chg="add">
          <ac:chgData name="Gopal Sonune" userId="a84d000b-e407-4958-bec6-a75de855f8bf" providerId="ADAL" clId="{66D1936C-31E2-1F4D-A1C0-EADD7B5235B6}" dt="2023-11-11T11:41:04.216" v="1"/>
          <ac:inkMkLst>
            <pc:docMk/>
            <pc:sldMk cId="0" sldId="644"/>
            <ac:inkMk id="3" creationId="{877E8DCD-3F3A-9EEA-F1A9-393AACE3B6D4}"/>
          </ac:inkMkLst>
        </pc:inkChg>
        <pc:inkChg chg="add">
          <ac:chgData name="Gopal Sonune" userId="a84d000b-e407-4958-bec6-a75de855f8bf" providerId="ADAL" clId="{66D1936C-31E2-1F4D-A1C0-EADD7B5235B6}" dt="2023-11-11T11:41:17.527" v="2"/>
          <ac:inkMkLst>
            <pc:docMk/>
            <pc:sldMk cId="0" sldId="644"/>
            <ac:inkMk id="4" creationId="{9E369EC1-AA7E-E1A9-DA3A-081900153E3A}"/>
          </ac:inkMkLst>
        </pc:inkChg>
        <pc:inkChg chg="add">
          <ac:chgData name="Gopal Sonune" userId="a84d000b-e407-4958-bec6-a75de855f8bf" providerId="ADAL" clId="{66D1936C-31E2-1F4D-A1C0-EADD7B5235B6}" dt="2023-11-11T11:41:33.358" v="3"/>
          <ac:inkMkLst>
            <pc:docMk/>
            <pc:sldMk cId="0" sldId="644"/>
            <ac:inkMk id="5" creationId="{8981B8DC-90A7-4757-FDB5-22A2C968441E}"/>
          </ac:inkMkLst>
        </pc:inkChg>
        <pc:inkChg chg="add">
          <ac:chgData name="Gopal Sonune" userId="a84d000b-e407-4958-bec6-a75de855f8bf" providerId="ADAL" clId="{66D1936C-31E2-1F4D-A1C0-EADD7B5235B6}" dt="2023-11-11T11:41:34.365" v="4"/>
          <ac:inkMkLst>
            <pc:docMk/>
            <pc:sldMk cId="0" sldId="644"/>
            <ac:inkMk id="6" creationId="{F29AEBCF-EEE4-623A-FD1E-9C76575C8A0A}"/>
          </ac:inkMkLst>
        </pc:inkChg>
        <pc:inkChg chg="add">
          <ac:chgData name="Gopal Sonune" userId="a84d000b-e407-4958-bec6-a75de855f8bf" providerId="ADAL" clId="{66D1936C-31E2-1F4D-A1C0-EADD7B5235B6}" dt="2023-11-11T11:41:37.756" v="5"/>
          <ac:inkMkLst>
            <pc:docMk/>
            <pc:sldMk cId="0" sldId="644"/>
            <ac:inkMk id="7" creationId="{F6ADD638-9DE3-624D-A081-CA0B350B4C36}"/>
          </ac:inkMkLst>
        </pc:inkChg>
        <pc:inkChg chg="add">
          <ac:chgData name="Gopal Sonune" userId="a84d000b-e407-4958-bec6-a75de855f8bf" providerId="ADAL" clId="{66D1936C-31E2-1F4D-A1C0-EADD7B5235B6}" dt="2023-11-11T11:41:38.084" v="6"/>
          <ac:inkMkLst>
            <pc:docMk/>
            <pc:sldMk cId="0" sldId="644"/>
            <ac:inkMk id="8" creationId="{05A58609-202A-E678-E168-B4A270A51D01}"/>
          </ac:inkMkLst>
        </pc:inkChg>
        <pc:inkChg chg="add del">
          <ac:chgData name="Gopal Sonune" userId="a84d000b-e407-4958-bec6-a75de855f8bf" providerId="ADAL" clId="{66D1936C-31E2-1F4D-A1C0-EADD7B5235B6}" dt="2023-11-11T11:46:01.755" v="18"/>
          <ac:inkMkLst>
            <pc:docMk/>
            <pc:sldMk cId="0" sldId="644"/>
            <ac:inkMk id="9" creationId="{948A8894-7AF2-CAAA-365E-20CD1A42A45C}"/>
          </ac:inkMkLst>
        </pc:inkChg>
        <pc:inkChg chg="add del">
          <ac:chgData name="Gopal Sonune" userId="a84d000b-e407-4958-bec6-a75de855f8bf" providerId="ADAL" clId="{66D1936C-31E2-1F4D-A1C0-EADD7B5235B6}" dt="2023-11-11T11:46:01.755" v="18"/>
          <ac:inkMkLst>
            <pc:docMk/>
            <pc:sldMk cId="0" sldId="644"/>
            <ac:inkMk id="10" creationId="{152FABB5-36AE-C8A3-0B15-BF4D7A314367}"/>
          </ac:inkMkLst>
        </pc:inkChg>
        <pc:inkChg chg="add">
          <ac:chgData name="Gopal Sonune" userId="a84d000b-e407-4958-bec6-a75de855f8bf" providerId="ADAL" clId="{66D1936C-31E2-1F4D-A1C0-EADD7B5235B6}" dt="2023-11-11T11:42:50.825" v="9"/>
          <ac:inkMkLst>
            <pc:docMk/>
            <pc:sldMk cId="0" sldId="644"/>
            <ac:inkMk id="11" creationId="{2AEB4951-9A97-328D-C619-CB49ED8FE15F}"/>
          </ac:inkMkLst>
        </pc:inkChg>
        <pc:inkChg chg="add">
          <ac:chgData name="Gopal Sonune" userId="a84d000b-e407-4958-bec6-a75de855f8bf" providerId="ADAL" clId="{66D1936C-31E2-1F4D-A1C0-EADD7B5235B6}" dt="2023-11-11T11:43:57.182" v="11"/>
          <ac:inkMkLst>
            <pc:docMk/>
            <pc:sldMk cId="0" sldId="644"/>
            <ac:inkMk id="12" creationId="{1BD94750-295B-21CF-247C-7B60F190EABA}"/>
          </ac:inkMkLst>
        </pc:inkChg>
        <pc:inkChg chg="add">
          <ac:chgData name="Gopal Sonune" userId="a84d000b-e407-4958-bec6-a75de855f8bf" providerId="ADAL" clId="{66D1936C-31E2-1F4D-A1C0-EADD7B5235B6}" dt="2023-11-11T11:44:49.120" v="15"/>
          <ac:inkMkLst>
            <pc:docMk/>
            <pc:sldMk cId="0" sldId="644"/>
            <ac:inkMk id="13" creationId="{F83F577F-1E3E-0CE7-A0B4-9ABF0D9B2C18}"/>
          </ac:inkMkLst>
        </pc:inkChg>
        <pc:inkChg chg="add del">
          <ac:chgData name="Gopal Sonune" userId="a84d000b-e407-4958-bec6-a75de855f8bf" providerId="ADAL" clId="{66D1936C-31E2-1F4D-A1C0-EADD7B5235B6}" dt="2023-11-11T11:46:01.755" v="18"/>
          <ac:inkMkLst>
            <pc:docMk/>
            <pc:sldMk cId="0" sldId="644"/>
            <ac:inkMk id="14" creationId="{B29FEA9E-96BB-B1CA-F973-18EEAEB96445}"/>
          </ac:inkMkLst>
        </pc:inkChg>
        <pc:inkChg chg="add reco">
          <ac:chgData name="Gopal Sonune" userId="a84d000b-e407-4958-bec6-a75de855f8bf" providerId="ADAL" clId="{66D1936C-31E2-1F4D-A1C0-EADD7B5235B6}" dt="2023-11-11T11:46:01.755" v="18"/>
          <ac:inkMkLst>
            <pc:docMk/>
            <pc:sldMk cId="0" sldId="644"/>
            <ac:inkMk id="15" creationId="{B40ED373-1563-9AC2-DD93-11800F27A55F}"/>
          </ac:inkMkLst>
        </pc:inkChg>
      </pc:sldChg>
      <pc:sldChg chg="addSp delSp">
        <pc:chgData name="Gopal Sonune" userId="a84d000b-e407-4958-bec6-a75de855f8bf" providerId="ADAL" clId="{66D1936C-31E2-1F4D-A1C0-EADD7B5235B6}" dt="2023-11-11T11:44:54.455" v="16"/>
        <pc:sldMkLst>
          <pc:docMk/>
          <pc:sldMk cId="0" sldId="645"/>
        </pc:sldMkLst>
        <pc:inkChg chg="add">
          <ac:chgData name="Gopal Sonune" userId="a84d000b-e407-4958-bec6-a75de855f8bf" providerId="ADAL" clId="{66D1936C-31E2-1F4D-A1C0-EADD7B5235B6}" dt="2023-11-11T11:43:48.929" v="10"/>
          <ac:inkMkLst>
            <pc:docMk/>
            <pc:sldMk cId="0" sldId="645"/>
            <ac:inkMk id="2" creationId="{894F4F97-94B6-47E7-0A02-7C6F8FA4C671}"/>
          </ac:inkMkLst>
        </pc:inkChg>
        <pc:inkChg chg="add del">
          <ac:chgData name="Gopal Sonune" userId="a84d000b-e407-4958-bec6-a75de855f8bf" providerId="ADAL" clId="{66D1936C-31E2-1F4D-A1C0-EADD7B5235B6}" dt="2023-11-11T11:44:43.170" v="14"/>
          <ac:inkMkLst>
            <pc:docMk/>
            <pc:sldMk cId="0" sldId="645"/>
            <ac:inkMk id="3" creationId="{62591F05-7777-3F80-8C70-5FB1FA38DF76}"/>
          </ac:inkMkLst>
        </pc:inkChg>
        <pc:inkChg chg="add del">
          <ac:chgData name="Gopal Sonune" userId="a84d000b-e407-4958-bec6-a75de855f8bf" providerId="ADAL" clId="{66D1936C-31E2-1F4D-A1C0-EADD7B5235B6}" dt="2023-11-11T11:44:43.170" v="14"/>
          <ac:inkMkLst>
            <pc:docMk/>
            <pc:sldMk cId="0" sldId="645"/>
            <ac:inkMk id="4" creationId="{C05B04AB-1A1C-DB40-2FEC-31613C560051}"/>
          </ac:inkMkLst>
        </pc:inkChg>
        <pc:inkChg chg="add reco">
          <ac:chgData name="Gopal Sonune" userId="a84d000b-e407-4958-bec6-a75de855f8bf" providerId="ADAL" clId="{66D1936C-31E2-1F4D-A1C0-EADD7B5235B6}" dt="2023-11-11T11:44:43.170" v="14"/>
          <ac:inkMkLst>
            <pc:docMk/>
            <pc:sldMk cId="0" sldId="645"/>
            <ac:inkMk id="5" creationId="{56026BA5-B259-C4CE-CB3D-B2FB3D81EBF4}"/>
          </ac:inkMkLst>
        </pc:inkChg>
        <pc:inkChg chg="add">
          <ac:chgData name="Gopal Sonune" userId="a84d000b-e407-4958-bec6-a75de855f8bf" providerId="ADAL" clId="{66D1936C-31E2-1F4D-A1C0-EADD7B5235B6}" dt="2023-11-11T11:44:54.455" v="16"/>
          <ac:inkMkLst>
            <pc:docMk/>
            <pc:sldMk cId="0" sldId="645"/>
            <ac:inkMk id="6" creationId="{76117DC9-660B-29BC-E3DA-52DC39BD1202}"/>
          </ac:inkMkLst>
        </pc:inkChg>
      </pc:sldChg>
    </pc:docChg>
  </pc:docChgLst>
  <pc:docChgLst>
    <pc:chgData name="Gopal Sonune" userId="a84d000b-e407-4958-bec6-a75de855f8bf" providerId="ADAL" clId="{2E41EE98-9093-874F-A49A-CFF8B259638F}"/>
    <pc:docChg chg="modSld">
      <pc:chgData name="Gopal Sonune" userId="a84d000b-e407-4958-bec6-a75de855f8bf" providerId="ADAL" clId="{2E41EE98-9093-874F-A49A-CFF8B259638F}" dt="2020-11-27T05:51:20.317" v="1" actId="20577"/>
      <pc:docMkLst>
        <pc:docMk/>
      </pc:docMkLst>
      <pc:sldChg chg="modSp">
        <pc:chgData name="Gopal Sonune" userId="a84d000b-e407-4958-bec6-a75de855f8bf" providerId="ADAL" clId="{2E41EE98-9093-874F-A49A-CFF8B259638F}" dt="2020-11-27T05:51:20.317" v="1" actId="20577"/>
        <pc:sldMkLst>
          <pc:docMk/>
          <pc:sldMk cId="0" sldId="601"/>
        </pc:sldMkLst>
        <pc:spChg chg="mod">
          <ac:chgData name="Gopal Sonune" userId="a84d000b-e407-4958-bec6-a75de855f8bf" providerId="ADAL" clId="{2E41EE98-9093-874F-A49A-CFF8B259638F}" dt="2020-11-27T05:51:20.317" v="1" actId="20577"/>
          <ac:spMkLst>
            <pc:docMk/>
            <pc:sldMk cId="0" sldId="601"/>
            <ac:spMk id="47118" creationId="{0168E68E-BAA2-4FA1-8724-32D585F0A60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02.796"/>
    </inkml:context>
    <inkml:brush xml:id="br0">
      <inkml:brushProperty name="width" value="0.06" units="cm"/>
      <inkml:brushProperty name="height" value="0.06" units="cm"/>
    </inkml:brush>
  </inkml:definitions>
  <inkml:trace contextRef="#ctx0" brushRef="#br0">0 0 7989,'10'8'17,"-1"-6"1,-4 3 0,4-1-1,2-1 1,0 3-18,2-3 0,8-8 0,5-4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4:49.111"/>
    </inkml:context>
    <inkml:brush xml:id="br0">
      <inkml:brushProperty name="width" value="0.06" units="cm"/>
      <inkml:brushProperty name="height" value="0.06" units="cm"/>
    </inkml:brush>
  </inkml:definitions>
  <inkml:trace contextRef="#ctx0" brushRef="#br0">74 196 7742,'16'0'0,"0"-1"-359,1-5 0,-1 3 0,0-7 0,-1 1 338,-4 0 66,3 6 0,-12-6-267,3 3 1,-3 3 200,-2-8 0,-2 2 0,-3-4 0,-6 4 155,-3 2 1,-3-4 0,1 5-1,0 3 1,-1-1 0,1 0-1,0-1 1,-1 1 152,1 2 1,0 2-1,1-1 1,6-3 0,9-1-237,9 1 1,7 2 0,6 2 0,5 0-1,4-2 1,4-1 0,5-3 0,9 3-1,12-1 1,12 0 0,10-1 0,6 1-1,6 2 1,4 2 0,-45 0 0,1 0-1,4 0 1,0 0-16,2 0 1,0 0 0,6 0 0,0 0 0,-1 0-1,1 0 1,1 0 0,0 0-114,0 0 0,2 0 0,2 3 0,1 0 0,-4 0 0,0 1 0,-4 0 0,0-1 69,-2 1 1,0 0 0,-3 1 0,-1 1 0,-1-3 0,-1 1 0,-2-1 0,0 1 0,-1 0 0,-2-1-1,44 1 1,-7-2 0,-11-2 0,-9 0 91,-8 0 1,-8 0-1,2 2-65,-5 3 1,-8-3-1,-4 3 1,-3-3-1,-4-2 1,-4 0 0,-7 2-460,-8 3 353,-4-3 0,-10 5 1,-4-7-25,-4 0 1,-10 0 0,-2 0 0,0 0 183,-2 0 1,6 0-1,-5 0 1,1 0-1,0 0 1,0 0 105,-1 0 1,5 0-1,-6 0-126,0 0 1,6 0 0,-3 0-1,2 0-113,3 0 1,5-5 29,0 0-42,8-1 0,-6 6 0,5-2-24,-2-3 0,3 3 156,8-3-168,-3 3 0,11 4 108,-8 3 0,8-3 0,-4 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40.384"/>
    </inkml:context>
    <inkml:brush xml:id="br0">
      <inkml:brushProperty name="width" value="0.06" units="cm"/>
      <inkml:brushProperty name="height" value="0.06" units="cm"/>
    </inkml:brush>
  </inkml:definitions>
  <inkml:trace contextRef="#ctx0" brushRef="#br0">2810 246 8368,'-17'0'0,"1"0"38,0 0 1,5 0 270,0 0 0,5 0 481,-5 0-812,8 0 0,-3 5 0,12 1 186,5-3 0,3-1 1,3-2-1,-1 0 1,2 0-197,4 0 0,3 0 0,8-2 0,0-1-23,-1-3 1,6 1 0,0 5 0,2 0 88,6 0 0,-8-2 0,11-2 1,-2-1-1,0 1 0,2 1-179,0-3 0,-2 4 78,-3-3 0,-1 3 0,-8 2 0,-6 0-216,-4 0 1,-8 0 300,-6 0 0,-15 2-20,-1 3 0,-8-1 0,-3 5 0,-1-2 0,1-1 2,0 1 0,-8-5 0,-1 5 0</inkml:trace>
  <inkml:trace contextRef="#ctx0" brushRef="#br0" timeOffset="544">4557 279 8009,'-9'0'1045,"0"0"-607,4 0 0,1 0 110,-7 0 1,0 0-181,-5 0 0,5 0 0,2 1-419,2 5 1,3-4-1,9 3 1,6-3-1,6-2 1,3 0-1,3 0 1,3 0-1,3 0 1,1-2-1,3-2 1,0-3-1,-1 0 1,1 0 12,0 3 0,-1-3 81,1 1 0,0-1 0,-1 3 1,1-1-1,2 1 0,-1 3 16,-1 1 0,1 0 1,-12 0-164,-2 0 1,-11 0 0,-9 0 192,-9 0 0,0 1 0,-2 3 0,-2 1 0,-1 1 0,-3-1 0,1 3 767,0 1-856,7-6 0,-13 12 0,4-6 0</inkml:trace>
  <inkml:trace contextRef="#ctx0" brushRef="#br0" timeOffset="260714">33 622 8367,'-11'0'-1318,"0"0"1728,8 0-199,-5 0 0,16 0-73,3 0 0,-2 0 1,0 1-1,0 3 86,0 1 0,-4 6-47,6-5-106,0-1 0,7 1 0,6-1 0,8-1 1,10-2 0,18-2 0,7 0 0,8 1 0,6 3 0,8 1-268,7-1 1,-43-3 0,1 0 209,6-1 0,0 0 1,0 0-1,0 0 1,-2 0-1,0 0 1,1 0-1,0 0 1,3 0-1,1 0 1,1 0-1,1 0 1,3-1-1,0 0 14,0-1 1,0-1 0,0-4 0,0-1 0,8-3 0,1-1 0,4 0 0,1 0 0,2-1 0,1 1 0,3 0 0,0 0 0,1 0 0,2 0-1,4 2 1,0 0 0,0 2 0,1 0 0,3 2 0,1 1-242,-31 2 1,1 1 0,-2 2 0,27 2 0,-1 3 0,-27-1 0,0 2 0,0 0-1,31 5 1,-1 2 183,-2-1 0,0 1 0,-2 3 0,-1-1 0,5-2 0,0 0 22,-3-1 1,-1 1 0,0-1 0,-1-2 0,2-4 0,-1-1 0,-5-2 0,-1-1 0,-2-1 0,0-2 6,2-1 0,-1-1 0,-4 0 0,1 0 0,-2-3 0,1-2 0,-1-2 1,-1 0-1,1-2 0,-2 0 0,0-2 0,-2-1 2,-3 0 1,-1-1-1,4-2 1,-1-2-1,-3 0 1,1 0-1,-1 0 1,1 0-1,-3 0 1,-1-1 0,-3 1-1,-1 0 1,-4 0-1,-1 0-47,-3 1 0,0 1 0,2 1 0,-2 0 1,-5 1-1,-1-1 0,1 1 0,-2 0 0,43-15 1,-8 2-166,-12 1 1,-5 9 0,-6-3 0,-5 5 603,-9 7 1,-1 0 0,-10 7 0,-4-3 0,-5 3 0,-7 1 0,-4 4-88,-1 3 0,-8-1 0,-4 7 1,-3 1-1,-2 3-508,0 1 0,0-5 491,0 0 0,-2 0 1,-3 3-286,-6-3 1,-4-2 0,-1-5 0,0 1 259,-1-1 0,1 0-173,0 1 1,-1-3 0,1 3 0,0-3 0,-1 0 43,1 3 1,0-3 184,-1 4 0,1 1-570,0-2 0,1 3 0,2-5 0,2 5 0,-1-1 180,-3 0 1,-1 4 0,0-4 0,-3 2 0,-2 2 0,-7 0 0,-2 0 68,-3 2 0,-7 8 0,-2 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3:48.861"/>
    </inkml:context>
    <inkml:brush xml:id="br0">
      <inkml:brushProperty name="width" value="0.08" units="cm"/>
      <inkml:brushProperty name="height" value="0.08" units="cm"/>
    </inkml:brush>
  </inkml:definitions>
  <inkml:trace contextRef="#ctx0" brushRef="#br0">1 376 10734,'0'-17'169,"0"8"113,0 2 0,2 7-335,3 0 0,-1 2 1,7 2-1,1 3 1,3 0-1,1 2 83,0 0 1,-5-5 0,0 3 0,0 0-27,-2 4 1,-2 4 0,-5 1-1,2 2 516,1 4 0,1-4 1,-6 6-393,0-1 0,0-3 0,2 9 0,1 4 0,3 3 0,-3 1-129,-1-3 1,4-1-1,-1-1 1,-1-1-1,-1-2 1,1-3-1,1-3 1,-1-3-863,-2-2 0,0-7 465,3 0 1,-3-5 529,3 4 669,-3-6 1,0 5 0,3-5-956,6 1 0,6 1 0,3-6 0,5 0 1,6 0-1,9-2 98,5-4 1,13 3 0,8-6 0,8 0 0,8 1 0,5-1 0,3 2-13,1 0 0,-36 3 1,3 1 14,1 0 1,1 0 0,5 0 0,1-1 0,7-2 0,1-1-26,3 1 1,0 1-1,7 1 1,1-1-1,3-1 1,0-1 0,2 3-1,0-1 1,1 2-1,1-1 1,3 1 0,1 1-1,2-2 1,0 0-12,-4-1 0,2 0 49,-26 2 1,1 1 0,-1-1 0,25-4-1,0 0 1,-24 3 0,1 1 0,-1-1-1,0-1 1,-1 1 0,0-2 0,0 1 0,0 0-1,0-1 1,1 0 0,0 0 0,0 0-1,-2-1 1,1 1 0,-1-1 30,0 0 1,-1 0 0,0-1-1,0 1 1,-1-1 0,0 1-1,-1 1 1,1 1 0,-1 0-1,2 0 1,0 0 0,0 1 0,1-1-1,0 1 1,0 0 0,31-2-1,-1 1 1,-2 0 0,-1-1-1,-4 1 1,1-1 0,-1 1-1,1 1 1,-2 0 0,-1 1 0,-1 0-1,-2 0-16,0 0 1,-1-1-1,-3 3 1,1 0-1,1-1 1,0-1-1,-2 1 1,-1 0 23,-3-1 0,-2 1 1,0 1-1,-1 0 0,-2-2 1,1 1-1,-2 0 0,1 2 1,-3 0-1,1 0-30,1 0 1,-1 0 0,-2 0 0,0 0-1,4 0 1,1 0 168,-3 0 1,-1 0-1,-5-3 1,-1 0-1,3 0 1,0 1-1,0 0 1,0 0-282,-2 1 1,0 0-1,-1 1 1,-1 0 83,-6 0 0,-1 0 0,-6 0 1,-1 0-1,45 0 0,-8 0 85,-7 0 0,-17-5 0,-5 0 0,-11 1 0,-10 2 383,-8 2 1,-6-7 1037,-6-4-222,-8 4-834,5-1 0,-10 7 1,7-3-1,1-1 1339,3 1-2183,-6-5 0,-4 7 1,-10-5-1,-6 1 709,-3 1 0,-3-1 1,1 6-1,1-1 1,3-3-194,1-1-829,7-1 603,-3 6 0,5-2 0,-3-3 120,-6-6 0,2-5 0,-4-8 0,-5-7-103,-8-5 0,-8-11 1,-8 0-1,-9-4 0,-9 4 121,-12 7 0,-3-2 1,-13 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4:41.442"/>
    </inkml:context>
    <inkml:brush xml:id="br0">
      <inkml:brushProperty name="width" value="0.06" units="cm"/>
      <inkml:brushProperty name="height" value="0.06" units="cm"/>
    </inkml:brush>
  </inkml:definitions>
  <inkml:trace contextRef="#ctx0" brushRef="#br0">180 490 8469,'-14'-1'0,"1"-3"0,4-3 352,2-2 0,-1 5 1,5-3-45,-3-1 0,1 5-74,5-8 0,2 6 0,3-6 0,6-2 0,5 0 0,6 1 0,5 1 0,4-2 1,6-2-1,6 1 174,12 3 0,8 2 0,8 3 0,7-4 0,9-5-207,11-1 1,-45 10 0,1 1-1,7 0 1,1 1-348,6 0 1,1 1 0,1-1 0,1 0 0,6 2-1,0 1 1,-1-2 0,1 0 0,4 0 0,1 1 0,4-1-1,0 0 1,3 0 0,0-1 0,1 1 0,0-1-1,1-1 1,1 1 80,4-1 1,1 1 0,-6 1 0,-1 0-1,1-1 1,0-1 0,3 1 0,0-1 0,2 1-1,1-1 1,0 0 0,0-1 166,-1 2 0,0-1-186,-6-3 0,0 2 1,8 3-1,0 2 1,-6-3-1,-1-1 122,2 1 0,-1 1 0,-2-4 1,0 1-1,-5 1 0,0 1 0,0-2 1,-1 1-1,-2 0 0,0 1 0,-2 0 1,-1 1-1,-5 0 0,-1 2-130,-5 0 1,-2 0 0,-4 1 0,-2 0-1,-5 0 1,-1 0-66,-2 0 0,-1 0 1,40 0-1,-11 0 0,-13 2 1,-14 2 117,-13 1 1,-9 6 1784,-15-6-1503,-7 8 1,-2-9-1,-9 7 1,-5 1-1,-7 3 1,-8 1-1,-4 0 329,-3 1 1,-1-6-1,-5 0-3072,-3 1 2269,-4-4 1,-5 6 0,0-5 0,1 2 0,-1-2-1,2-2 1,-2-1 209,0 1 1,3-5 0,2 3-1,2-3 1,2-2 198,-2 0 0,11 0 0,-2 0 0,6 0 0,5-2 0,2-1 0,2-5 0,-1 1-59,1 0 1,0-6-1,-1 2-28,1-3 1,0 3-1,-1 0 1,1 0-158,0 2-37,-1-5 1,6 12-1,0-4 1,-1 3-1,-3-1-324,-1-1 401,0-1 0,-1 6 1,-1 2-1,-2 2 1,-2 1-1,1 0 0,-3 1 1,-3 1-1,-4 0-195,-2 1 1,-1-3 0,-4-5 0,-8 0 0,-5 2 0,-5 2 398,-2 1 0,0 0 0,-2-5 0,4 0 1,2 2-63,-1 4 0,-5-4 1,6 5-1,-1-2 0,-1 2 1,-4 1-607,-3-1 0,-3 6 0,1-4 0,1 2 15,5 0 1,-5-2-1,4 3 337,-3-1 1,-10-7-1,-3 1 1,-6-3-1,-3-2 1,-2 0 0,0 0-1,0 0 135,0 0 1,-2 0-1,3 0 1,1 0-1,5 0 1,9 0-1,8 2 1,5 2-1,2 3 1,3 2-1,2 5 1,2 5-1,-2 2 3,-3-1 0,-11-2 0,-10-1 0</inkml:trace>
  <inkml:trace contextRef="#ctx0" brushRef="#br0" timeOffset="830">197 556 7439,'5'-11'0,"0"0"0,1-2 59,1-1 0,-5-3 154,3 1 0,-3 5 1,-2 0-1,-2-1 186,-3-3 93,-11-1-385,-3 7 1,-6 0-1,5 5 1,-3-1-1,-1 1 96,0 2 0,3 2 0,4 0-356,1 0 7,7 0 60,2 0 1,21 0 136,8 0 1,3 0-1,8 0 1,9 0-1,10-2 1,14-3 0,12-4 21,12 0 1,-40 1 0,0 1 0,8 2 0,0-1 0,2-1 0,0 0 0,4-1 0,1-1 0,4 1 0,2 0 0,4 0 0,0 0-11,2 0 1,1-1 0,0 1-1,1 0 1,0 0 0,0 0-1364,6-1 0,-1 1 1265,-3 4 0,0-1 1,8-1-1,1 0 0,-2 2 1,0 0-1,5 1 1,1-1-1,-1 0 0,-1 1 1,-1 0-1,0 0 1,-2 1-1,0-1 0,1-1 1,1 1-1,-2-1 1,0 0 188,-4 1 1,0-1 0,0-1 0,-1-1 0,-6 3 0,-1-1-103,-2 0 0,0-1 0,0 1 0,-1-1 1,-6-1-1,0-1 0,2 2 0,0-1 52,-1 0 1,0 0-1,-8 2 1,-1 0 0,1 1-1,0 1 1,-5 0-1,-1 0-41,-2-1 1,-1 1 0,44 0 0,-9-3-130,-3 3 0,-5-4 0,-2 1 0,-8 1 85,-8 2 1,-6 2 0,-10 0 0,-3 2 0,-4 2 0,-5 1-66,-4-1 578,-9 5 0,1 0 1,-10 7-1,-7-1-402,-8-4 1,-5 2 0,-7-8 0,0-1 0,-1-3 0,1-1 399,0 0 1,5 0 0,2-1-357,1-5 1,1 4 0,3-5-273,-1 0-98,0 5 1,3-11 204,-4 8 0,3-6 0,-10 6 0,-5 1-9,-8 2 0,-12 2 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4:54.433"/>
    </inkml:context>
    <inkml:brush xml:id="br0">
      <inkml:brushProperty name="width" value="0.06" units="cm"/>
      <inkml:brushProperty name="height" value="0.06" units="cm"/>
    </inkml:brush>
  </inkml:definitions>
  <inkml:trace contextRef="#ctx0" brushRef="#br0">0 197 9712,'2'-16'0,"6"-1"0,8 1 0,11 0 0,9-1 0,8 1 0,3 0 0,4 1 0,3 3 0,8 1 0,5-2 0,8 0 253,4 2 0,14 4 0,-39 7 1,1 0-1,1 0 0,0 0 0,1 0 1,1 0-106,-1 0 0,0 0 1,4 1-1,1 0 1,3 1-1,-1 0-210,3 0 0,1 1 0,-1 3 0,0 1 0,-2-3 1,1 1-1,1 0 0,2 1 0,-2-2 0,0 1 9,1-2 0,0 1 1,-3 2-1,-1-1 0,-2-2 1,-1-1-1,-1 0 1,-2 0-1,-1-1 0,-1 0 189,0-1 1,-2 0 136,44 0-159,-41-3 1,-1-2 0,27-2-1,-8-5 1,-14 2 0,-13 1 0,-14 2 89,-10 0 0,-17-4 0,-14 6 0,-19 1-53,-14 2 1,-21 2-1,-14 0 1,-14 2-339,38 0 0,-1 1 0,-1 1 0,-1 1 0,-2 3 0,-1 1 1,-1-1-1,-2 0 0,-2 0 0,-1 0 107,-6 1 0,0-1 1,6-2-1,-1-1 1,-4 0-1,-2 1 1,2-1-1,-2 0 1,-1 1-1,-1-1 1,-3 1-1,-1-1 1,3 1-1,-1-1 1,4 0-1,1 1-22,3-1 1,1 1 0,1-1 0,1 1 0,-1 1 0,-1 0 0,2 0 0,1-1 0,4-1 0,2 1 406,5 0 0,2 1 1,-49 2-1,22 0 1,5 0-1,7-2 36,10 0 0,16 1-481,5-3 0,35-3 0,18 3-170,27-3 1,20-9 0,22-4 291,9-4 0,-39 8 1,2 0-1,5 0 0,2 1 1,3 1-1,0-1 0,2 1 1,1-1-1,2 1 0,2 0 1,2 0-1,0 0 0,-1 1 1,0-1-105,-5 1 0,-1-1 1,-1 3-1,-1 1 1,-9-3-1,-1 0 78,2 0 1,-2 1 0,-7 2 0,-3 0 0,34-6-1,-18 2 44,-16-1 0,-18 1 0,-17 5 0,-7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04.208"/>
    </inkml:context>
    <inkml:brush xml:id="br0">
      <inkml:brushProperty name="width" value="0.08" units="cm"/>
      <inkml:brushProperty name="height" value="0.08" units="cm"/>
    </inkml:brush>
  </inkml:definitions>
  <inkml:trace contextRef="#ctx0" brushRef="#br0">0 164 15781,'17'-16'68,"-1"7"196,0 3 0,1 4-303,-1 2 1,0-5 0,3-2-1,2-4 125,7-7 1,10-20 0,3-13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17.479"/>
    </inkml:context>
    <inkml:brush xml:id="br0">
      <inkml:brushProperty name="width" value="0.06" units="cm"/>
      <inkml:brushProperty name="height" value="0.06" units="cm"/>
    </inkml:brush>
  </inkml:definitions>
  <inkml:trace contextRef="#ctx0" brushRef="#br0">0 66 7901,'0'-11'1205,"0"0"-900,0 7-616,0-3 0,2 7 1,4 0-1,5 0 1,5 0 310,6 0 0,3-14 0,8-5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33.313"/>
    </inkml:context>
    <inkml:brush xml:id="br0">
      <inkml:brushProperty name="width" value="0.06" units="cm"/>
      <inkml:brushProperty name="height" value="0.06" units="cm"/>
    </inkml:brush>
  </inkml:definitions>
  <inkml:trace contextRef="#ctx0" brushRef="#br0">49 0 8869,'0'17'19,"0"-1"0,-2 6 1,-1 1-1,-3 5 0,1 4-19,-2 5 0,-2 15 0,-8-1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34.351"/>
    </inkml:context>
    <inkml:brush xml:id="br0">
      <inkml:brushProperty name="width" value="0.06" units="cm"/>
      <inkml:brushProperty name="height" value="0.06" units="cm"/>
    </inkml:brush>
  </inkml:definitions>
  <inkml:trace contextRef="#ctx0" brushRef="#br0">16 344 7931,'0'-10'769,"-1"3"556,-5 7-766,4 0 0,-5 2-631,7 3 0,0-1 0,0 7 83,0 2 0,0 1-6,0 3 0,0-1-177,0 0 1,6-5-1,1-2 196,2-2 0,-4-1 0,6-6 741,2 0-638,1 0 0,3-9 0,-1-6 1,2-6-1,4-5 0,5-3 0,4-4 1,2-5 43,-1-5 0,1-3 0,0 3 0,-1 5 0,1 5-171,0 6 0,-1-4 0,1 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37.730"/>
    </inkml:context>
    <inkml:brush xml:id="br0">
      <inkml:brushProperty name="width" value="0.06" units="cm"/>
      <inkml:brushProperty name="height" value="0.06" units="cm"/>
    </inkml:brush>
  </inkml:definitions>
  <inkml:trace contextRef="#ctx0" brushRef="#br0">48 0 8277,'-17'0'-239,"1"0"443,7 0 0,3 7 210,12 4-343,3-3 1,7-1 0,2-7 0,4 0 0,5 0-87,4 0 0,2-2 0,1-2 0,3-1 141,1 1 1,2 3-127,-2 1 0,-4 0 0,6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1:38.079"/>
    </inkml:context>
    <inkml:brush xml:id="br0">
      <inkml:brushProperty name="width" value="0.06" units="cm"/>
      <inkml:brushProperty name="height" value="0.06" units="cm"/>
    </inkml:brush>
  </inkml:definitions>
  <inkml:trace contextRef="#ctx0" brushRef="#br0">11 17 8445,'-9'7'991,"7"-3"-741,8 7 0,6-8 1,-1 3 9,4-4 0,7-2 1,1 0-1,3-2-8,3-4 1,2 3 0,3-6 0,2 1-62,2 5 1,6 1 0,-6 0-1,-2-2-82,-1-1 1,-4 0-1,-2 5-702,-2 0 0,-7 0 1,4 1-1,-3 3-1976,1 1 2242,-7 8 1,-1-9 0,-3 5 0,2 0 326,-2 0 0,3 2 0,-5 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2:50.750"/>
    </inkml:context>
    <inkml:brush xml:id="br0">
      <inkml:brushProperty name="width" value="0.06" units="cm"/>
      <inkml:brushProperty name="height" value="0.06" units="cm"/>
    </inkml:brush>
  </inkml:definitions>
  <inkml:trace contextRef="#ctx0" brushRef="#br0">0 227 7638,'6'-16'0,"1"1"-110,2 4 0,-3-2 376,5 8 0,-6 0-146,6 5 1,-7 1-1,3 5 1,-2 6-1,1 7 1,-1 2-3,2-1 1,-5 4 0,5-2 59,1-2 1,-5 3-82,8-1 1,-2 0 0,4-6-1,-2 0 1,2 1 56,1-1 1,4-7 0,2-3-1,4-5-40,1-1 1,2-1 0,8-7 0,3-8-45,6-9 1,3-8 0,4-3 0,1-4 0,4 0 27,3 0 0,-7 2 0,1 5 0,-8 2-536,-7 4 403,-3 4 1,-4 6 0,-4 1 0,-5 1 0,-4 4 3,-2 6 0,-7 5 0,-5 7 1,-10 10 30,-10 8 0,-8 13 0,-8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1T11:43:57.169"/>
    </inkml:context>
    <inkml:brush xml:id="br0">
      <inkml:brushProperty name="width" value="0.06" units="cm"/>
      <inkml:brushProperty name="height" value="0.06" units="cm"/>
    </inkml:brush>
  </inkml:definitions>
  <inkml:trace contextRef="#ctx0" brushRef="#br0">2479 721 8443,'13'-27'22,"1"0"0,4-2 0,0 0 0,2 0 0,0 2 698,2-3-556,7 0 1,-11 2 0,4 3 0,-4 1 96,-1 4 1,-3 0 0,-3 1-1,-6-3-254,-3 2 1,-2 0-1,-3 0 1,-8-4 0,-13 1-1,-12-1 1,-11 4-1,-8 4 1,-5 5 0,-7 5-1,-7 5 1,-8 1 0,-5 1-1,-9 5 1,45-1-1,-2 3 1,-2 1 0,0 2-1,1 1 1,1 3 0,0 1-1,0 2 1,4 2-1,0 2 1,1 2 0,0 1-832,3 0 0,1 1 824,-2 3 0,0 0 0,-36 24 0,2 6 0,15 5 0,14 5 0,11 14 0,25-35 0,3 2-77,0 4 0,2-1 0,4-2 0,1 0 0,3 0 1,1 0 518,1-1 0,3 1-348,4 4 1,3-1-1,4 0 1,4-1-1,4 4 1,2-1 0,2-1-1,4-1 1,3-3-1,3-1 1,3-2 0,4-1-1,0-4 1,2-1-1,2-1 1,1-2 0,-1-2-1,2-2 1,1 0-1,2-1-235,1 0 1,2-4 0,0-6 0,1-3 0,6 0 0,1-4 0,0-3 0,0-2 0,-2-3 0,1-2 0,0-1 0,-1-3 116,3-2 0,-1-2 1,-5-3-1,-1-3 0,4-5 1,-1-3-1,-2-3 0,-1-2 1,-5-3-1,-1-1 212,-2-3 0,-2-1-118,2 0 1,-2-2-1,-3-4 1,0-3 0,1 1-1,0-2 1,-2-2-1,-2-2 1,-1-4 0,-2-4-1,-3-5 1,-3-2 126,-1-7 1,-4-1 0,-5 4 0,-2 0 0,-3-4 0,-2-2-162,-1-3 1,-4-2 0,-4-4 0,-3-2-84,-1-4 1,-4 1 0,-7 1 0,-5 2-1,-7 5 1,-6 2 0,-5 1 0,-6 1 0,-8 0-1,-6 3 1,-10 3 0,-5 5 66,-10 1 0,-6 9 1,22 21-1,-3 5 1,-3 3-1,-10 3 0,-3 5 1,-1 2-1,-6 4 1,-1 3-1,-2 4 0,-7 3 1,-1 4-1,-1 4 1,20-1-1,0 2 1,-1 2-1,0 2 0,-1 2 1,-1 2-1,0 2 1,1 0-1,-2 3 0,1 1 1,0 2-1,0 0-540,0 1 0,0 1 0,1 0 1,0 2-1,1-1 0,1 2 0,0-1 1,1 2 519,1-1 0,1 0 0,0 1 0,0-1 0,1-1 0,0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5A5E1200-7994-4C5A-BCDC-3A6F177F33E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460803" name="Rectangle 3">
            <a:extLst>
              <a:ext uri="{FF2B5EF4-FFF2-40B4-BE49-F238E27FC236}">
                <a16:creationId xmlns:a16="http://schemas.microsoft.com/office/drawing/2014/main" id="{338A5273-CD1F-423D-B23D-01CC082F4B7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4BF91C96-2188-440D-B992-6AD60F1AE5D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1C206D2C-CFFB-44BE-80A3-D68FA537809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60806" name="Rectangle 6">
            <a:extLst>
              <a:ext uri="{FF2B5EF4-FFF2-40B4-BE49-F238E27FC236}">
                <a16:creationId xmlns:a16="http://schemas.microsoft.com/office/drawing/2014/main" id="{BB8C98D7-E725-42B0-B46F-ED3EC7D2543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460807" name="Rectangle 7">
            <a:extLst>
              <a:ext uri="{FF2B5EF4-FFF2-40B4-BE49-F238E27FC236}">
                <a16:creationId xmlns:a16="http://schemas.microsoft.com/office/drawing/2014/main" id="{86876B3F-19CD-4F03-8F86-0FFD3C65CB0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88F06A05-703D-4A42-9385-7B0E547312C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7E0967F-942A-407D-938E-EF85466FF68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EBC283-A49E-48C9-AC7F-E9E356007E1D}" type="slidenum">
              <a:rPr lang="en-US" altLang="en-US" b="0">
                <a:latin typeface="Times New Roman" panose="02020603050405020304" pitchFamily="18" charset="0"/>
              </a:rPr>
              <a:pPr/>
              <a:t>1</a:t>
            </a:fld>
            <a:endParaRPr lang="en-US" altLang="en-US" b="0">
              <a:latin typeface="Times New Roman" panose="02020603050405020304" pitchFamily="18" charset="0"/>
            </a:endParaRPr>
          </a:p>
        </p:txBody>
      </p:sp>
      <p:sp>
        <p:nvSpPr>
          <p:cNvPr id="5123" name="Rectangle 2">
            <a:extLst>
              <a:ext uri="{FF2B5EF4-FFF2-40B4-BE49-F238E27FC236}">
                <a16:creationId xmlns:a16="http://schemas.microsoft.com/office/drawing/2014/main" id="{C7E773CD-DDC8-49D3-9E23-AC3A8D54BD7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BAE8ACB3-2D2D-4A73-99E6-4A806AF9BF88}"/>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93DE7B8-A48C-48FF-B9BC-EBB59D55228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130461-85C4-4A6B-9448-D8CA166FA59C}" type="slidenum">
              <a:rPr lang="en-US" altLang="en-US" b="0">
                <a:latin typeface="Times New Roman" panose="02020603050405020304" pitchFamily="18" charset="0"/>
              </a:rPr>
              <a:pPr/>
              <a:t>10</a:t>
            </a:fld>
            <a:endParaRPr lang="en-US" altLang="en-US" b="0">
              <a:latin typeface="Times New Roman" panose="02020603050405020304" pitchFamily="18" charset="0"/>
            </a:endParaRPr>
          </a:p>
        </p:txBody>
      </p:sp>
      <p:sp>
        <p:nvSpPr>
          <p:cNvPr id="23555" name="Rectangle 2">
            <a:extLst>
              <a:ext uri="{FF2B5EF4-FFF2-40B4-BE49-F238E27FC236}">
                <a16:creationId xmlns:a16="http://schemas.microsoft.com/office/drawing/2014/main" id="{340B18C5-9F19-48B3-87D8-FF198393F0E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7C59B5A0-4E4D-4BA0-BEAC-A1E9FD1E0B5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AAF1A6A-A483-4760-A75E-0F1D305FD5B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6039B3-C0D8-49E6-8B2B-9A116C341AF9}" type="slidenum">
              <a:rPr lang="en-US" altLang="en-US" b="0">
                <a:latin typeface="Times New Roman" panose="02020603050405020304" pitchFamily="18" charset="0"/>
              </a:rPr>
              <a:pPr/>
              <a:t>11</a:t>
            </a:fld>
            <a:endParaRPr lang="en-US" altLang="en-US" b="0">
              <a:latin typeface="Times New Roman" panose="02020603050405020304" pitchFamily="18" charset="0"/>
            </a:endParaRPr>
          </a:p>
        </p:txBody>
      </p:sp>
      <p:sp>
        <p:nvSpPr>
          <p:cNvPr id="25603" name="Rectangle 2">
            <a:extLst>
              <a:ext uri="{FF2B5EF4-FFF2-40B4-BE49-F238E27FC236}">
                <a16:creationId xmlns:a16="http://schemas.microsoft.com/office/drawing/2014/main" id="{408A702E-0A15-4BFB-9F76-4EA9C871AB1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9B16193-B430-421D-BDD3-0CF5169768C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848BF2-4875-4594-ADEC-6ECAD53327A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A39831-521B-49AF-925E-14A0CFF78905}" type="slidenum">
              <a:rPr lang="en-US" altLang="en-US" b="0">
                <a:latin typeface="Times New Roman" panose="02020603050405020304" pitchFamily="18" charset="0"/>
              </a:rPr>
              <a:pPr/>
              <a:t>12</a:t>
            </a:fld>
            <a:endParaRPr lang="en-US" altLang="en-US" b="0">
              <a:latin typeface="Times New Roman" panose="02020603050405020304" pitchFamily="18" charset="0"/>
            </a:endParaRPr>
          </a:p>
        </p:txBody>
      </p:sp>
      <p:sp>
        <p:nvSpPr>
          <p:cNvPr id="27651" name="Rectangle 2">
            <a:extLst>
              <a:ext uri="{FF2B5EF4-FFF2-40B4-BE49-F238E27FC236}">
                <a16:creationId xmlns:a16="http://schemas.microsoft.com/office/drawing/2014/main" id="{B26C75BF-C65D-4345-80C4-CB81A29833B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9F12735-1D7D-4211-8FFF-E6D63B16E37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01C5BE1-57EC-407D-844C-2F02CFA88F0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4B7D39-4C99-4462-9363-68FD9850F031}" type="slidenum">
              <a:rPr lang="en-US" altLang="en-US" b="0">
                <a:latin typeface="Times New Roman" panose="02020603050405020304" pitchFamily="18" charset="0"/>
              </a:rPr>
              <a:pPr/>
              <a:t>13</a:t>
            </a:fld>
            <a:endParaRPr lang="en-US" altLang="en-US" b="0">
              <a:latin typeface="Times New Roman" panose="02020603050405020304" pitchFamily="18" charset="0"/>
            </a:endParaRPr>
          </a:p>
        </p:txBody>
      </p:sp>
      <p:sp>
        <p:nvSpPr>
          <p:cNvPr id="29699" name="Rectangle 2">
            <a:extLst>
              <a:ext uri="{FF2B5EF4-FFF2-40B4-BE49-F238E27FC236}">
                <a16:creationId xmlns:a16="http://schemas.microsoft.com/office/drawing/2014/main" id="{6EE6DA98-DB08-4A95-9193-5FFD51044F82}"/>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E0366E4B-97C8-4B46-A516-03AF147E14A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BE22E85-3D49-4C84-AB76-B539B836046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8E4A03-B82A-442A-B07C-40033516AE18}" type="slidenum">
              <a:rPr lang="en-US" altLang="en-US" b="0">
                <a:latin typeface="Times New Roman" panose="02020603050405020304" pitchFamily="18" charset="0"/>
              </a:rPr>
              <a:pPr/>
              <a:t>14</a:t>
            </a:fld>
            <a:endParaRPr lang="en-US" altLang="en-US" b="0">
              <a:latin typeface="Times New Roman" panose="02020603050405020304" pitchFamily="18" charset="0"/>
            </a:endParaRPr>
          </a:p>
        </p:txBody>
      </p:sp>
      <p:sp>
        <p:nvSpPr>
          <p:cNvPr id="31747" name="Rectangle 2">
            <a:extLst>
              <a:ext uri="{FF2B5EF4-FFF2-40B4-BE49-F238E27FC236}">
                <a16:creationId xmlns:a16="http://schemas.microsoft.com/office/drawing/2014/main" id="{1DDE79CD-733A-4D31-A2E7-749845C268A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5AC2CFE-83A2-406B-A2EA-C6A82F95235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83E9302-E420-4C58-9072-389FDC8ADD0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96CE60A-5571-417B-A38F-6BB7FF1BFCA7}" type="slidenum">
              <a:rPr lang="en-US" altLang="en-US" b="0">
                <a:latin typeface="Times New Roman" panose="02020603050405020304" pitchFamily="18" charset="0"/>
              </a:rPr>
              <a:pPr/>
              <a:t>15</a:t>
            </a:fld>
            <a:endParaRPr lang="en-US" altLang="en-US" b="0">
              <a:latin typeface="Times New Roman" panose="02020603050405020304" pitchFamily="18" charset="0"/>
            </a:endParaRPr>
          </a:p>
        </p:txBody>
      </p:sp>
      <p:sp>
        <p:nvSpPr>
          <p:cNvPr id="33795" name="Rectangle 2">
            <a:extLst>
              <a:ext uri="{FF2B5EF4-FFF2-40B4-BE49-F238E27FC236}">
                <a16:creationId xmlns:a16="http://schemas.microsoft.com/office/drawing/2014/main" id="{4D7C5BD6-7B0F-4A39-9593-191CC25B0687}"/>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650B3F3-0564-43F9-8512-50CBFF9AF41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5BC6F91-94DF-42A2-8885-09393346A71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8E73412-8295-43A7-BC23-6ACC2B5B4979}" type="slidenum">
              <a:rPr lang="en-US" altLang="en-US" b="0">
                <a:latin typeface="Times New Roman" panose="02020603050405020304" pitchFamily="18" charset="0"/>
              </a:rPr>
              <a:pPr/>
              <a:t>16</a:t>
            </a:fld>
            <a:endParaRPr lang="en-US" altLang="en-US" b="0">
              <a:latin typeface="Times New Roman" panose="02020603050405020304" pitchFamily="18" charset="0"/>
            </a:endParaRPr>
          </a:p>
        </p:txBody>
      </p:sp>
      <p:sp>
        <p:nvSpPr>
          <p:cNvPr id="35843" name="Rectangle 2">
            <a:extLst>
              <a:ext uri="{FF2B5EF4-FFF2-40B4-BE49-F238E27FC236}">
                <a16:creationId xmlns:a16="http://schemas.microsoft.com/office/drawing/2014/main" id="{3FF0502C-3765-474D-9C9E-D9F08217B58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6CF94800-16DE-48DA-971E-460915DCF2D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0A1E0B9-0A81-44D6-89AF-57A72EE4938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18C8E5-2750-498A-AD1F-6A48B83AFC19}" type="slidenum">
              <a:rPr lang="en-US" altLang="en-US" b="0">
                <a:latin typeface="Times New Roman" panose="02020603050405020304" pitchFamily="18" charset="0"/>
              </a:rPr>
              <a:pPr/>
              <a:t>17</a:t>
            </a:fld>
            <a:endParaRPr lang="en-US" altLang="en-US" b="0">
              <a:latin typeface="Times New Roman" panose="02020603050405020304" pitchFamily="18" charset="0"/>
            </a:endParaRPr>
          </a:p>
        </p:txBody>
      </p:sp>
      <p:sp>
        <p:nvSpPr>
          <p:cNvPr id="37891" name="Rectangle 2">
            <a:extLst>
              <a:ext uri="{FF2B5EF4-FFF2-40B4-BE49-F238E27FC236}">
                <a16:creationId xmlns:a16="http://schemas.microsoft.com/office/drawing/2014/main" id="{5E7496DA-8933-4A3C-A07C-5F882BE6CE6A}"/>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4EF9F2F9-768A-4633-B666-049CF7C4365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6A4D23F-5CD2-41D5-8BC2-AC71ECDA44C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818BFD-7BF5-4D2D-9239-FED01A7097EE}" type="slidenum">
              <a:rPr lang="en-US" altLang="en-US" b="0">
                <a:latin typeface="Times New Roman" panose="02020603050405020304" pitchFamily="18" charset="0"/>
              </a:rPr>
              <a:pPr/>
              <a:t>18</a:t>
            </a:fld>
            <a:endParaRPr lang="en-US" altLang="en-US" b="0">
              <a:latin typeface="Times New Roman" panose="02020603050405020304" pitchFamily="18" charset="0"/>
            </a:endParaRPr>
          </a:p>
        </p:txBody>
      </p:sp>
      <p:sp>
        <p:nvSpPr>
          <p:cNvPr id="39939" name="Rectangle 2">
            <a:extLst>
              <a:ext uri="{FF2B5EF4-FFF2-40B4-BE49-F238E27FC236}">
                <a16:creationId xmlns:a16="http://schemas.microsoft.com/office/drawing/2014/main" id="{F250DB3E-4DAB-4900-AD42-4E362E25447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AC209C7B-DA75-4D53-9DAD-0C018457230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AE83BA8-B66A-4DF3-AD0E-8F4E72FE689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383903-E9B3-4BAE-AFEE-E68F9F42A5AC}" type="slidenum">
              <a:rPr lang="en-US" altLang="en-US" b="0">
                <a:latin typeface="Times New Roman" panose="02020603050405020304" pitchFamily="18" charset="0"/>
              </a:rPr>
              <a:pPr/>
              <a:t>19</a:t>
            </a:fld>
            <a:endParaRPr lang="en-US" altLang="en-US" b="0">
              <a:latin typeface="Times New Roman" panose="02020603050405020304" pitchFamily="18" charset="0"/>
            </a:endParaRPr>
          </a:p>
        </p:txBody>
      </p:sp>
      <p:sp>
        <p:nvSpPr>
          <p:cNvPr id="41987" name="Rectangle 2">
            <a:extLst>
              <a:ext uri="{FF2B5EF4-FFF2-40B4-BE49-F238E27FC236}">
                <a16:creationId xmlns:a16="http://schemas.microsoft.com/office/drawing/2014/main" id="{3A085AE4-FFFA-40C2-9BA9-A985BCD15277}"/>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7764DE19-A05C-45DA-B149-17F1B35D7B1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27DF42A-F99B-47B3-B1A4-3764CEAE2DE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ADA1DD-3EEE-488C-AA50-8B89738A8412}" type="slidenum">
              <a:rPr lang="en-US" altLang="en-US" b="0">
                <a:latin typeface="Times New Roman" panose="02020603050405020304" pitchFamily="18" charset="0"/>
              </a:rPr>
              <a:pPr/>
              <a:t>2</a:t>
            </a:fld>
            <a:endParaRPr lang="en-US" altLang="en-US" b="0">
              <a:latin typeface="Times New Roman" panose="02020603050405020304" pitchFamily="18" charset="0"/>
            </a:endParaRPr>
          </a:p>
        </p:txBody>
      </p:sp>
      <p:sp>
        <p:nvSpPr>
          <p:cNvPr id="7171" name="Rectangle 2">
            <a:extLst>
              <a:ext uri="{FF2B5EF4-FFF2-40B4-BE49-F238E27FC236}">
                <a16:creationId xmlns:a16="http://schemas.microsoft.com/office/drawing/2014/main" id="{16BF8A12-0406-49D9-A9E2-BC5833044612}"/>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D7E7562A-5A82-42B7-A136-62C1A846CD7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0EC8367-2485-4DF5-A833-89B24B80EEF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73EF45F-4032-4799-898C-33DF981A5E20}" type="slidenum">
              <a:rPr lang="en-US" altLang="en-US" b="0">
                <a:latin typeface="Times New Roman" panose="02020603050405020304" pitchFamily="18" charset="0"/>
              </a:rPr>
              <a:pPr/>
              <a:t>20</a:t>
            </a:fld>
            <a:endParaRPr lang="en-US" altLang="en-US" b="0">
              <a:latin typeface="Times New Roman" panose="02020603050405020304" pitchFamily="18" charset="0"/>
            </a:endParaRPr>
          </a:p>
        </p:txBody>
      </p:sp>
      <p:sp>
        <p:nvSpPr>
          <p:cNvPr id="44035" name="Rectangle 2">
            <a:extLst>
              <a:ext uri="{FF2B5EF4-FFF2-40B4-BE49-F238E27FC236}">
                <a16:creationId xmlns:a16="http://schemas.microsoft.com/office/drawing/2014/main" id="{996F9614-3D02-4BDB-AF5D-3B6EF8C9EE27}"/>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F28655F-3FA1-4485-B7E7-9C4D67C9EF8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3306116-0B28-41C5-A6CC-2D452E292AE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54AB65-1672-4836-BBF3-E5D78F1B3141}" type="slidenum">
              <a:rPr lang="en-US" altLang="en-US" b="0">
                <a:latin typeface="Times New Roman" panose="02020603050405020304" pitchFamily="18" charset="0"/>
              </a:rPr>
              <a:pPr/>
              <a:t>21</a:t>
            </a:fld>
            <a:endParaRPr lang="en-US" altLang="en-US" b="0">
              <a:latin typeface="Times New Roman" panose="02020603050405020304" pitchFamily="18" charset="0"/>
            </a:endParaRPr>
          </a:p>
        </p:txBody>
      </p:sp>
      <p:sp>
        <p:nvSpPr>
          <p:cNvPr id="46083" name="Rectangle 2">
            <a:extLst>
              <a:ext uri="{FF2B5EF4-FFF2-40B4-BE49-F238E27FC236}">
                <a16:creationId xmlns:a16="http://schemas.microsoft.com/office/drawing/2014/main" id="{A966CACF-CC3C-467A-9A65-BCB0A5A53E76}"/>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616AA2B7-D5E8-4B1F-96E6-E2F724305BF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D38D30A-FE78-4A4E-890D-8E06DBAB6B2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A2E3D0D-22D8-4EC2-8F8E-9D979717523F}" type="slidenum">
              <a:rPr lang="en-US" altLang="en-US" b="0">
                <a:latin typeface="Times New Roman" panose="02020603050405020304" pitchFamily="18" charset="0"/>
              </a:rPr>
              <a:pPr/>
              <a:t>22</a:t>
            </a:fld>
            <a:endParaRPr lang="en-US" altLang="en-US" b="0">
              <a:latin typeface="Times New Roman" panose="02020603050405020304" pitchFamily="18" charset="0"/>
            </a:endParaRPr>
          </a:p>
        </p:txBody>
      </p:sp>
      <p:sp>
        <p:nvSpPr>
          <p:cNvPr id="48131" name="Rectangle 2">
            <a:extLst>
              <a:ext uri="{FF2B5EF4-FFF2-40B4-BE49-F238E27FC236}">
                <a16:creationId xmlns:a16="http://schemas.microsoft.com/office/drawing/2014/main" id="{37DD137C-0948-4486-92AE-472AFFA34C5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857EA0B-4C4F-40FA-9B8F-D153F144E292}"/>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4FB360B-3B75-4C16-A8A4-0785C3F2FEE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D80D08B-AEDB-40C5-8A1D-D9B6EE5D57F7}" type="slidenum">
              <a:rPr lang="en-US" altLang="en-US" b="0">
                <a:latin typeface="Times New Roman" panose="02020603050405020304" pitchFamily="18" charset="0"/>
              </a:rPr>
              <a:pPr/>
              <a:t>23</a:t>
            </a:fld>
            <a:endParaRPr lang="en-US" altLang="en-US" b="0">
              <a:latin typeface="Times New Roman" panose="02020603050405020304" pitchFamily="18" charset="0"/>
            </a:endParaRPr>
          </a:p>
        </p:txBody>
      </p:sp>
      <p:sp>
        <p:nvSpPr>
          <p:cNvPr id="50179" name="Rectangle 2">
            <a:extLst>
              <a:ext uri="{FF2B5EF4-FFF2-40B4-BE49-F238E27FC236}">
                <a16:creationId xmlns:a16="http://schemas.microsoft.com/office/drawing/2014/main" id="{817C0E00-CAF5-4FE1-9897-E945E361F584}"/>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EC966DD-8A2B-49AE-8054-701235CF0B6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574C601-7CE2-4980-B7C1-CF332AF6F62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C4F776E-13D5-443D-828C-B31605AC74F6}" type="slidenum">
              <a:rPr lang="en-US" altLang="en-US" b="0">
                <a:latin typeface="Times New Roman" panose="02020603050405020304" pitchFamily="18" charset="0"/>
              </a:rPr>
              <a:pPr/>
              <a:t>24</a:t>
            </a:fld>
            <a:endParaRPr lang="en-US" altLang="en-US" b="0">
              <a:latin typeface="Times New Roman" panose="02020603050405020304" pitchFamily="18" charset="0"/>
            </a:endParaRPr>
          </a:p>
        </p:txBody>
      </p:sp>
      <p:sp>
        <p:nvSpPr>
          <p:cNvPr id="52227" name="Rectangle 2">
            <a:extLst>
              <a:ext uri="{FF2B5EF4-FFF2-40B4-BE49-F238E27FC236}">
                <a16:creationId xmlns:a16="http://schemas.microsoft.com/office/drawing/2014/main" id="{35A96C52-4132-4A4C-AE35-D438C47F93E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968F3997-199F-48B3-B1B2-A1A09540D9C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DF9EA31-45A2-4BC5-A316-D134970BFF2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32E297-9CA2-4002-A76C-80F7ADE77D26}" type="slidenum">
              <a:rPr lang="en-US" altLang="en-US" b="0">
                <a:latin typeface="Times New Roman" panose="02020603050405020304" pitchFamily="18" charset="0"/>
              </a:rPr>
              <a:pPr/>
              <a:t>25</a:t>
            </a:fld>
            <a:endParaRPr lang="en-US" altLang="en-US" b="0">
              <a:latin typeface="Times New Roman" panose="02020603050405020304" pitchFamily="18" charset="0"/>
            </a:endParaRPr>
          </a:p>
        </p:txBody>
      </p:sp>
      <p:sp>
        <p:nvSpPr>
          <p:cNvPr id="54275" name="Rectangle 2">
            <a:extLst>
              <a:ext uri="{FF2B5EF4-FFF2-40B4-BE49-F238E27FC236}">
                <a16:creationId xmlns:a16="http://schemas.microsoft.com/office/drawing/2014/main" id="{CD2D3D0F-06D4-40E8-9A20-B981D733919A}"/>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BDA40786-A71D-4085-B640-B51B5BF2E91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63D40A1-4B85-4FCA-B442-884BA67F596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7F2E0C-CBDC-4227-814F-600C1E77F266}" type="slidenum">
              <a:rPr lang="en-US" altLang="en-US" b="0">
                <a:latin typeface="Times New Roman" panose="02020603050405020304" pitchFamily="18" charset="0"/>
              </a:rPr>
              <a:pPr/>
              <a:t>26</a:t>
            </a:fld>
            <a:endParaRPr lang="en-US" altLang="en-US" b="0">
              <a:latin typeface="Times New Roman" panose="02020603050405020304" pitchFamily="18" charset="0"/>
            </a:endParaRPr>
          </a:p>
        </p:txBody>
      </p:sp>
      <p:sp>
        <p:nvSpPr>
          <p:cNvPr id="56323" name="Rectangle 2">
            <a:extLst>
              <a:ext uri="{FF2B5EF4-FFF2-40B4-BE49-F238E27FC236}">
                <a16:creationId xmlns:a16="http://schemas.microsoft.com/office/drawing/2014/main" id="{2A2B6DD2-D956-45AC-A39A-97B8ED6C6754}"/>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ADBD39A0-D376-4404-9BAE-A99D3712260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4CBC479-E6E2-41D7-B48A-3F1B7D0F24C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F488A74-4D86-4620-85E6-C437E8525516}" type="slidenum">
              <a:rPr lang="en-US" altLang="en-US" b="0">
                <a:latin typeface="Times New Roman" panose="02020603050405020304" pitchFamily="18" charset="0"/>
              </a:rPr>
              <a:pPr/>
              <a:t>27</a:t>
            </a:fld>
            <a:endParaRPr lang="en-US" altLang="en-US" b="0">
              <a:latin typeface="Times New Roman" panose="02020603050405020304" pitchFamily="18" charset="0"/>
            </a:endParaRPr>
          </a:p>
        </p:txBody>
      </p:sp>
      <p:sp>
        <p:nvSpPr>
          <p:cNvPr id="58371" name="Rectangle 2">
            <a:extLst>
              <a:ext uri="{FF2B5EF4-FFF2-40B4-BE49-F238E27FC236}">
                <a16:creationId xmlns:a16="http://schemas.microsoft.com/office/drawing/2014/main" id="{A7B73F8F-CA3B-4664-8963-0671BCD9BEB5}"/>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4AC7B427-3F55-4577-9A93-FD956034DE6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BD18FCB-6BCA-42F0-81A1-21E7B8A657A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8E866E-8D18-4FA5-A124-21D7ECF527A6}" type="slidenum">
              <a:rPr lang="en-US" altLang="en-US" b="0">
                <a:latin typeface="Times New Roman" panose="02020603050405020304" pitchFamily="18" charset="0"/>
              </a:rPr>
              <a:pPr/>
              <a:t>28</a:t>
            </a:fld>
            <a:endParaRPr lang="en-US" altLang="en-US" b="0">
              <a:latin typeface="Times New Roman" panose="02020603050405020304" pitchFamily="18" charset="0"/>
            </a:endParaRPr>
          </a:p>
        </p:txBody>
      </p:sp>
      <p:sp>
        <p:nvSpPr>
          <p:cNvPr id="60419" name="Rectangle 2">
            <a:extLst>
              <a:ext uri="{FF2B5EF4-FFF2-40B4-BE49-F238E27FC236}">
                <a16:creationId xmlns:a16="http://schemas.microsoft.com/office/drawing/2014/main" id="{E018CC8E-429A-400F-BF4F-BA2E6B7DC06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FD11888-FB56-4580-A82D-4A9F26E8660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8CD8D07-73F4-4DD2-B29E-95DD4B0A4C7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720D6BD-0AAC-4637-98BD-D5113D8BE38C}" type="slidenum">
              <a:rPr lang="en-US" altLang="en-US" b="0">
                <a:latin typeface="Times New Roman" panose="02020603050405020304" pitchFamily="18" charset="0"/>
              </a:rPr>
              <a:pPr/>
              <a:t>29</a:t>
            </a:fld>
            <a:endParaRPr lang="en-US" altLang="en-US" b="0">
              <a:latin typeface="Times New Roman" panose="02020603050405020304" pitchFamily="18" charset="0"/>
            </a:endParaRPr>
          </a:p>
        </p:txBody>
      </p:sp>
      <p:sp>
        <p:nvSpPr>
          <p:cNvPr id="62467" name="Rectangle 2">
            <a:extLst>
              <a:ext uri="{FF2B5EF4-FFF2-40B4-BE49-F238E27FC236}">
                <a16:creationId xmlns:a16="http://schemas.microsoft.com/office/drawing/2014/main" id="{0971A3DB-10F5-4CE8-8B01-4680021E77B9}"/>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EE1E76C-4A2B-4D7C-BDEF-68480558FC4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97A5DD6-FA40-4069-B2D6-38232544483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EE3BB3-1014-4EF5-90CF-F806388BDC80}" type="slidenum">
              <a:rPr lang="en-US" altLang="en-US" b="0">
                <a:latin typeface="Times New Roman" panose="02020603050405020304" pitchFamily="18" charset="0"/>
              </a:rPr>
              <a:pPr/>
              <a:t>3</a:t>
            </a:fld>
            <a:endParaRPr lang="en-US" altLang="en-US" b="0">
              <a:latin typeface="Times New Roman" panose="02020603050405020304" pitchFamily="18" charset="0"/>
            </a:endParaRPr>
          </a:p>
        </p:txBody>
      </p:sp>
      <p:sp>
        <p:nvSpPr>
          <p:cNvPr id="9219" name="Rectangle 2">
            <a:extLst>
              <a:ext uri="{FF2B5EF4-FFF2-40B4-BE49-F238E27FC236}">
                <a16:creationId xmlns:a16="http://schemas.microsoft.com/office/drawing/2014/main" id="{DB521A96-4A14-4EA2-9F75-C347A029C110}"/>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0394F908-1E51-4854-80C8-0EAECAF8127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B6C51D8-A9DF-422E-9B3A-7F83E18AA99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E3327C7-1882-434F-95DF-522344FD795E}" type="slidenum">
              <a:rPr lang="en-US" altLang="en-US" b="0">
                <a:latin typeface="Times New Roman" panose="02020603050405020304" pitchFamily="18" charset="0"/>
              </a:rPr>
              <a:pPr/>
              <a:t>30</a:t>
            </a:fld>
            <a:endParaRPr lang="en-US" altLang="en-US" b="0">
              <a:latin typeface="Times New Roman" panose="02020603050405020304" pitchFamily="18" charset="0"/>
            </a:endParaRPr>
          </a:p>
        </p:txBody>
      </p:sp>
      <p:sp>
        <p:nvSpPr>
          <p:cNvPr id="64515" name="Rectangle 2">
            <a:extLst>
              <a:ext uri="{FF2B5EF4-FFF2-40B4-BE49-F238E27FC236}">
                <a16:creationId xmlns:a16="http://schemas.microsoft.com/office/drawing/2014/main" id="{C4D7B5A1-22C3-4815-98FB-52E8929471CC}"/>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E6298AF-7F1B-48C0-9591-86AB7AA67A4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38D7853-A967-4F00-B9DA-B292DCA6427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F5331B-9D48-4691-926D-1D38DB433BAD}" type="slidenum">
              <a:rPr lang="en-US" altLang="en-US" b="0">
                <a:latin typeface="Times New Roman" panose="02020603050405020304" pitchFamily="18" charset="0"/>
              </a:rPr>
              <a:pPr/>
              <a:t>31</a:t>
            </a:fld>
            <a:endParaRPr lang="en-US" altLang="en-US" b="0">
              <a:latin typeface="Times New Roman" panose="02020603050405020304" pitchFamily="18" charset="0"/>
            </a:endParaRPr>
          </a:p>
        </p:txBody>
      </p:sp>
      <p:sp>
        <p:nvSpPr>
          <p:cNvPr id="66563" name="Rectangle 2">
            <a:extLst>
              <a:ext uri="{FF2B5EF4-FFF2-40B4-BE49-F238E27FC236}">
                <a16:creationId xmlns:a16="http://schemas.microsoft.com/office/drawing/2014/main" id="{19180B5C-B21C-450A-89E8-100E886FA5B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BA856E1-C7DA-4122-9AFE-81531AA7A28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E6D1099-A6F5-4B5C-8FF1-6170B991387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837FF0-07A4-40FF-83E2-27C7BFC839FE}" type="slidenum">
              <a:rPr lang="en-US" altLang="en-US" b="0">
                <a:latin typeface="Times New Roman" panose="02020603050405020304" pitchFamily="18" charset="0"/>
              </a:rPr>
              <a:pPr/>
              <a:t>32</a:t>
            </a:fld>
            <a:endParaRPr lang="en-US" altLang="en-US" b="0">
              <a:latin typeface="Times New Roman" panose="02020603050405020304" pitchFamily="18" charset="0"/>
            </a:endParaRPr>
          </a:p>
        </p:txBody>
      </p:sp>
      <p:sp>
        <p:nvSpPr>
          <p:cNvPr id="68611" name="Rectangle 2">
            <a:extLst>
              <a:ext uri="{FF2B5EF4-FFF2-40B4-BE49-F238E27FC236}">
                <a16:creationId xmlns:a16="http://schemas.microsoft.com/office/drawing/2014/main" id="{6ABDB467-8E63-4CBD-BD5E-7DB072B7C0D9}"/>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EB97107-A5E6-4ACC-8964-69D5A7B39F5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20E1461-F14E-4A2E-815B-A1C10916C85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83A91C-5E09-4217-9FF2-9ABD5A505EA7}" type="slidenum">
              <a:rPr lang="en-US" altLang="en-US" b="0">
                <a:latin typeface="Times New Roman" panose="02020603050405020304" pitchFamily="18" charset="0"/>
              </a:rPr>
              <a:pPr/>
              <a:t>33</a:t>
            </a:fld>
            <a:endParaRPr lang="en-US" altLang="en-US" b="0">
              <a:latin typeface="Times New Roman" panose="02020603050405020304" pitchFamily="18" charset="0"/>
            </a:endParaRPr>
          </a:p>
        </p:txBody>
      </p:sp>
      <p:sp>
        <p:nvSpPr>
          <p:cNvPr id="70659" name="Rectangle 2">
            <a:extLst>
              <a:ext uri="{FF2B5EF4-FFF2-40B4-BE49-F238E27FC236}">
                <a16:creationId xmlns:a16="http://schemas.microsoft.com/office/drawing/2014/main" id="{2138CD95-17DC-4C9F-BCDD-455464020CF0}"/>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207FAF49-48E7-4C04-9754-499FFE8619D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8F8980B-4E2D-4557-ADD7-7D06A4B5A59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A0C486-B3FA-402A-8B0B-2D2753635D1E}" type="slidenum">
              <a:rPr lang="en-US" altLang="en-US" b="0">
                <a:latin typeface="Times New Roman" panose="02020603050405020304" pitchFamily="18" charset="0"/>
              </a:rPr>
              <a:pPr/>
              <a:t>34</a:t>
            </a:fld>
            <a:endParaRPr lang="en-US" altLang="en-US" b="0">
              <a:latin typeface="Times New Roman" panose="02020603050405020304" pitchFamily="18" charset="0"/>
            </a:endParaRPr>
          </a:p>
        </p:txBody>
      </p:sp>
      <p:sp>
        <p:nvSpPr>
          <p:cNvPr id="72707" name="Rectangle 2">
            <a:extLst>
              <a:ext uri="{FF2B5EF4-FFF2-40B4-BE49-F238E27FC236}">
                <a16:creationId xmlns:a16="http://schemas.microsoft.com/office/drawing/2014/main" id="{E77B63A9-55EA-455F-B21C-E2197058C16B}"/>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7A1FDFD1-7A42-4339-A724-98441A3FD12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E76F72FA-652E-460C-B6F4-DD2CD84C847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6ADD4E-1DD7-4A74-9BF8-BB670AD4C286}" type="slidenum">
              <a:rPr lang="en-US" altLang="en-US" b="0">
                <a:latin typeface="Times New Roman" panose="02020603050405020304" pitchFamily="18" charset="0"/>
              </a:rPr>
              <a:pPr/>
              <a:t>35</a:t>
            </a:fld>
            <a:endParaRPr lang="en-US" altLang="en-US" b="0">
              <a:latin typeface="Times New Roman" panose="02020603050405020304" pitchFamily="18" charset="0"/>
            </a:endParaRPr>
          </a:p>
        </p:txBody>
      </p:sp>
      <p:sp>
        <p:nvSpPr>
          <p:cNvPr id="74755" name="Rectangle 2">
            <a:extLst>
              <a:ext uri="{FF2B5EF4-FFF2-40B4-BE49-F238E27FC236}">
                <a16:creationId xmlns:a16="http://schemas.microsoft.com/office/drawing/2014/main" id="{102D1952-F115-49E4-BB65-87D0BD38B7DE}"/>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18F2CAC0-B37A-4B08-A9A1-6D2D868BA94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58BF13F-5F63-45B6-A4E8-05EE6FBA9F7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C60DE1C-9DC4-4ECB-9623-A03C7D24AA37}" type="slidenum">
              <a:rPr lang="en-US" altLang="en-US" b="0">
                <a:latin typeface="Times New Roman" panose="02020603050405020304" pitchFamily="18" charset="0"/>
              </a:rPr>
              <a:pPr/>
              <a:t>36</a:t>
            </a:fld>
            <a:endParaRPr lang="en-US" altLang="en-US" b="0">
              <a:latin typeface="Times New Roman" panose="02020603050405020304" pitchFamily="18" charset="0"/>
            </a:endParaRPr>
          </a:p>
        </p:txBody>
      </p:sp>
      <p:sp>
        <p:nvSpPr>
          <p:cNvPr id="76803" name="Rectangle 2">
            <a:extLst>
              <a:ext uri="{FF2B5EF4-FFF2-40B4-BE49-F238E27FC236}">
                <a16:creationId xmlns:a16="http://schemas.microsoft.com/office/drawing/2014/main" id="{870163A5-14DF-4D7C-999E-5B0007A8CA9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D70AAC32-EEC5-4FCA-B57E-27137CB447C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775CB08-7A72-4E6B-A3D8-B42EF4AF285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D8F6D9-5D33-48F6-995E-BA6841DCA2C2}" type="slidenum">
              <a:rPr lang="en-US" altLang="en-US" b="0">
                <a:latin typeface="Times New Roman" panose="02020603050405020304" pitchFamily="18" charset="0"/>
              </a:rPr>
              <a:pPr/>
              <a:t>37</a:t>
            </a:fld>
            <a:endParaRPr lang="en-US" altLang="en-US" b="0">
              <a:latin typeface="Times New Roman" panose="02020603050405020304" pitchFamily="18" charset="0"/>
            </a:endParaRPr>
          </a:p>
        </p:txBody>
      </p:sp>
      <p:sp>
        <p:nvSpPr>
          <p:cNvPr id="78851" name="Rectangle 2">
            <a:extLst>
              <a:ext uri="{FF2B5EF4-FFF2-40B4-BE49-F238E27FC236}">
                <a16:creationId xmlns:a16="http://schemas.microsoft.com/office/drawing/2014/main" id="{11E99CCF-F9F3-418B-9E52-0EBE0254B29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5697006C-F3A8-4792-A69B-71802A62D0B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9E03591-DD3A-4FF5-A67C-4C8767C4DB0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1584693-5E60-4012-83BF-A2775CC30B3A}" type="slidenum">
              <a:rPr lang="en-US" altLang="en-US" b="0">
                <a:latin typeface="Times New Roman" panose="02020603050405020304" pitchFamily="18" charset="0"/>
              </a:rPr>
              <a:pPr/>
              <a:t>38</a:t>
            </a:fld>
            <a:endParaRPr lang="en-US" altLang="en-US" b="0">
              <a:latin typeface="Times New Roman" panose="02020603050405020304" pitchFamily="18" charset="0"/>
            </a:endParaRPr>
          </a:p>
        </p:txBody>
      </p:sp>
      <p:sp>
        <p:nvSpPr>
          <p:cNvPr id="80899" name="Rectangle 2">
            <a:extLst>
              <a:ext uri="{FF2B5EF4-FFF2-40B4-BE49-F238E27FC236}">
                <a16:creationId xmlns:a16="http://schemas.microsoft.com/office/drawing/2014/main" id="{8AE917BB-8028-475D-9896-E17190CD1412}"/>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0D154158-9B9C-4BD7-B10B-AA59A1A31E8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A912B1C-A3F1-479E-9C11-72CF81E5927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BA3322A-11C0-4571-9F3F-4D436702ED78}" type="slidenum">
              <a:rPr lang="en-US" altLang="en-US" b="0">
                <a:latin typeface="Times New Roman" panose="02020603050405020304" pitchFamily="18" charset="0"/>
              </a:rPr>
              <a:pPr/>
              <a:t>39</a:t>
            </a:fld>
            <a:endParaRPr lang="en-US" altLang="en-US" b="0">
              <a:latin typeface="Times New Roman" panose="02020603050405020304" pitchFamily="18" charset="0"/>
            </a:endParaRPr>
          </a:p>
        </p:txBody>
      </p:sp>
      <p:sp>
        <p:nvSpPr>
          <p:cNvPr id="82947" name="Rectangle 2">
            <a:extLst>
              <a:ext uri="{FF2B5EF4-FFF2-40B4-BE49-F238E27FC236}">
                <a16:creationId xmlns:a16="http://schemas.microsoft.com/office/drawing/2014/main" id="{E449FFFC-59BF-42D8-94D3-41A88774EE8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F27C0CA-36B2-4953-AFDD-3CFF6838EFB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56CE8E2-7909-4A92-9EDD-0CA08BD1B73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1E7AFE-4F04-426C-BB7C-BA93EDD018C0}" type="slidenum">
              <a:rPr lang="en-US" altLang="en-US" b="0">
                <a:latin typeface="Times New Roman" panose="02020603050405020304" pitchFamily="18" charset="0"/>
              </a:rPr>
              <a:pPr/>
              <a:t>4</a:t>
            </a:fld>
            <a:endParaRPr lang="en-US" altLang="en-US" b="0">
              <a:latin typeface="Times New Roman" panose="02020603050405020304" pitchFamily="18" charset="0"/>
            </a:endParaRPr>
          </a:p>
        </p:txBody>
      </p:sp>
      <p:sp>
        <p:nvSpPr>
          <p:cNvPr id="11267" name="Rectangle 2">
            <a:extLst>
              <a:ext uri="{FF2B5EF4-FFF2-40B4-BE49-F238E27FC236}">
                <a16:creationId xmlns:a16="http://schemas.microsoft.com/office/drawing/2014/main" id="{9625DED1-4448-41B4-B6FB-416D0E063C6A}"/>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6ABAD0EC-F7F8-41F7-90B5-DDCE83C0DD5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52A571FB-A94B-4102-96C1-DD661515015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198E40-A4B6-4ED6-B0FF-585459A580DB}" type="slidenum">
              <a:rPr lang="en-US" altLang="en-US" b="0">
                <a:latin typeface="Times New Roman" panose="02020603050405020304" pitchFamily="18" charset="0"/>
              </a:rPr>
              <a:pPr/>
              <a:t>40</a:t>
            </a:fld>
            <a:endParaRPr lang="en-US" altLang="en-US" b="0">
              <a:latin typeface="Times New Roman" panose="02020603050405020304" pitchFamily="18" charset="0"/>
            </a:endParaRPr>
          </a:p>
        </p:txBody>
      </p:sp>
      <p:sp>
        <p:nvSpPr>
          <p:cNvPr id="84995" name="Rectangle 2">
            <a:extLst>
              <a:ext uri="{FF2B5EF4-FFF2-40B4-BE49-F238E27FC236}">
                <a16:creationId xmlns:a16="http://schemas.microsoft.com/office/drawing/2014/main" id="{8CF41AE9-E4E7-4224-837E-F3D8AA9A0CD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C473C871-5021-4318-8AD7-6B4DA378C4F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516D7060-DC24-47D2-ACBE-C34D1920AB6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896A30-6DC1-4D16-A060-3DB53749CDAD}" type="slidenum">
              <a:rPr lang="en-US" altLang="en-US" b="0">
                <a:latin typeface="Times New Roman" panose="02020603050405020304" pitchFamily="18" charset="0"/>
              </a:rPr>
              <a:pPr/>
              <a:t>41</a:t>
            </a:fld>
            <a:endParaRPr lang="en-US" altLang="en-US" b="0">
              <a:latin typeface="Times New Roman" panose="02020603050405020304" pitchFamily="18" charset="0"/>
            </a:endParaRPr>
          </a:p>
        </p:txBody>
      </p:sp>
      <p:sp>
        <p:nvSpPr>
          <p:cNvPr id="87043" name="Rectangle 2">
            <a:extLst>
              <a:ext uri="{FF2B5EF4-FFF2-40B4-BE49-F238E27FC236}">
                <a16:creationId xmlns:a16="http://schemas.microsoft.com/office/drawing/2014/main" id="{DB2353A0-4B3B-4280-A425-4BE5EE28D4A0}"/>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FAD2270-B101-45C1-90B8-00B5E4E3688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2EC5B36-289F-4C54-96D9-951A86EE8D3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4FBDDD-B09B-40F2-A85F-6CBDE79E989C}" type="slidenum">
              <a:rPr lang="en-US" altLang="en-US" b="0">
                <a:latin typeface="Times New Roman" panose="02020603050405020304" pitchFamily="18" charset="0"/>
              </a:rPr>
              <a:pPr/>
              <a:t>42</a:t>
            </a:fld>
            <a:endParaRPr lang="en-US" altLang="en-US" b="0">
              <a:latin typeface="Times New Roman" panose="02020603050405020304" pitchFamily="18" charset="0"/>
            </a:endParaRPr>
          </a:p>
        </p:txBody>
      </p:sp>
      <p:sp>
        <p:nvSpPr>
          <p:cNvPr id="89091" name="Rectangle 2">
            <a:extLst>
              <a:ext uri="{FF2B5EF4-FFF2-40B4-BE49-F238E27FC236}">
                <a16:creationId xmlns:a16="http://schemas.microsoft.com/office/drawing/2014/main" id="{69FEFED1-DAB8-420A-99C9-E9AEB280E69E}"/>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A7843840-4358-49DB-BB79-616055ACFD4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81E1AA3-388D-4FF5-8229-2017535586E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8B6B25B-6014-409E-99C6-CF76C3BC8E37}" type="slidenum">
              <a:rPr lang="en-US" altLang="en-US" b="0">
                <a:latin typeface="Times New Roman" panose="02020603050405020304" pitchFamily="18" charset="0"/>
              </a:rPr>
              <a:pPr/>
              <a:t>43</a:t>
            </a:fld>
            <a:endParaRPr lang="en-US" altLang="en-US" b="0">
              <a:latin typeface="Times New Roman" panose="02020603050405020304" pitchFamily="18" charset="0"/>
            </a:endParaRPr>
          </a:p>
        </p:txBody>
      </p:sp>
      <p:sp>
        <p:nvSpPr>
          <p:cNvPr id="91139" name="Rectangle 2">
            <a:extLst>
              <a:ext uri="{FF2B5EF4-FFF2-40B4-BE49-F238E27FC236}">
                <a16:creationId xmlns:a16="http://schemas.microsoft.com/office/drawing/2014/main" id="{77D7A7B8-0EAA-4A40-8139-7E4E4C874DF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2E01EC73-D868-4EB6-B9EB-FA69E685EB8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2F23EB3-D1F6-4074-BD43-64B8E467134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4E41AE1-6782-4DD1-8468-57ADA557B17C}" type="slidenum">
              <a:rPr lang="en-US" altLang="en-US" b="0">
                <a:latin typeface="Times New Roman" panose="02020603050405020304" pitchFamily="18" charset="0"/>
              </a:rPr>
              <a:pPr/>
              <a:t>44</a:t>
            </a:fld>
            <a:endParaRPr lang="en-US" altLang="en-US" b="0">
              <a:latin typeface="Times New Roman" panose="02020603050405020304" pitchFamily="18" charset="0"/>
            </a:endParaRPr>
          </a:p>
        </p:txBody>
      </p:sp>
      <p:sp>
        <p:nvSpPr>
          <p:cNvPr id="93187" name="Rectangle 2">
            <a:extLst>
              <a:ext uri="{FF2B5EF4-FFF2-40B4-BE49-F238E27FC236}">
                <a16:creationId xmlns:a16="http://schemas.microsoft.com/office/drawing/2014/main" id="{342AE61C-C211-4847-AE9B-6D4871DB39A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2F94AFA-7C1B-48B9-8D5E-B6A4EBACC52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F920BFC-6D96-4E79-A9D6-322C4F480AF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A25BFD-27B0-4EBF-A6A9-2C68DA23C719}" type="slidenum">
              <a:rPr lang="en-US" altLang="en-US" b="0">
                <a:latin typeface="Times New Roman" panose="02020603050405020304" pitchFamily="18" charset="0"/>
              </a:rPr>
              <a:pPr/>
              <a:t>45</a:t>
            </a:fld>
            <a:endParaRPr lang="en-US" altLang="en-US" b="0">
              <a:latin typeface="Times New Roman" panose="02020603050405020304" pitchFamily="18" charset="0"/>
            </a:endParaRPr>
          </a:p>
        </p:txBody>
      </p:sp>
      <p:sp>
        <p:nvSpPr>
          <p:cNvPr id="95235" name="Rectangle 2">
            <a:extLst>
              <a:ext uri="{FF2B5EF4-FFF2-40B4-BE49-F238E27FC236}">
                <a16:creationId xmlns:a16="http://schemas.microsoft.com/office/drawing/2014/main" id="{CF4DE1FA-E098-4BD1-B718-B3F3E5EC34B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8B2FC31B-BC84-411B-AF0D-9584ECAFB83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6DB3F7E-F74E-4E58-9045-77BE2EECC5E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2E7A176-D034-462A-AA9D-B62EC09124F6}" type="slidenum">
              <a:rPr lang="en-US" altLang="en-US" b="0">
                <a:latin typeface="Times New Roman" panose="02020603050405020304" pitchFamily="18" charset="0"/>
              </a:rPr>
              <a:pPr/>
              <a:t>5</a:t>
            </a:fld>
            <a:endParaRPr lang="en-US" altLang="en-US" b="0">
              <a:latin typeface="Times New Roman" panose="02020603050405020304" pitchFamily="18" charset="0"/>
            </a:endParaRPr>
          </a:p>
        </p:txBody>
      </p:sp>
      <p:sp>
        <p:nvSpPr>
          <p:cNvPr id="13315" name="Rectangle 2">
            <a:extLst>
              <a:ext uri="{FF2B5EF4-FFF2-40B4-BE49-F238E27FC236}">
                <a16:creationId xmlns:a16="http://schemas.microsoft.com/office/drawing/2014/main" id="{25D62B39-67BD-495A-A665-E68E7307BFCA}"/>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CA399A7-C2E6-45C6-8EA7-19078C3C85D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5E55AA7-1615-4463-83C3-C0A51E6E534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3269FD-70FA-4FF5-8C7F-7F34CE4BAFFA}" type="slidenum">
              <a:rPr lang="en-US" altLang="en-US" b="0">
                <a:latin typeface="Times New Roman" panose="02020603050405020304" pitchFamily="18" charset="0"/>
              </a:rPr>
              <a:pPr/>
              <a:t>6</a:t>
            </a:fld>
            <a:endParaRPr lang="en-US" altLang="en-US" b="0">
              <a:latin typeface="Times New Roman" panose="02020603050405020304" pitchFamily="18" charset="0"/>
            </a:endParaRPr>
          </a:p>
        </p:txBody>
      </p:sp>
      <p:sp>
        <p:nvSpPr>
          <p:cNvPr id="15363" name="Rectangle 2">
            <a:extLst>
              <a:ext uri="{FF2B5EF4-FFF2-40B4-BE49-F238E27FC236}">
                <a16:creationId xmlns:a16="http://schemas.microsoft.com/office/drawing/2014/main" id="{09A4FDD9-598F-4349-9F23-7E7A4DAEB841}"/>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7828284-EACC-4374-9A8E-72672DFAA6C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59D8C37-22C6-439C-88DF-FD307DB50B6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C0B00E-AA6E-44AD-9770-E1E8AE82502B}" type="slidenum">
              <a:rPr lang="en-US" altLang="en-US" b="0">
                <a:latin typeface="Times New Roman" panose="02020603050405020304" pitchFamily="18" charset="0"/>
              </a:rPr>
              <a:pPr/>
              <a:t>7</a:t>
            </a:fld>
            <a:endParaRPr lang="en-US" altLang="en-US" b="0">
              <a:latin typeface="Times New Roman" panose="02020603050405020304" pitchFamily="18" charset="0"/>
            </a:endParaRPr>
          </a:p>
        </p:txBody>
      </p:sp>
      <p:sp>
        <p:nvSpPr>
          <p:cNvPr id="17411" name="Rectangle 2">
            <a:extLst>
              <a:ext uri="{FF2B5EF4-FFF2-40B4-BE49-F238E27FC236}">
                <a16:creationId xmlns:a16="http://schemas.microsoft.com/office/drawing/2014/main" id="{56C42F73-E347-4A78-9A04-6F1BB342A8C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219EDAD-79E5-4052-9E31-7BC938B520F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75D7D36-5D57-44F2-B3BE-AD9E6D33C01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6BF575-04AE-4DF5-8B9F-E36D3C703099}" type="slidenum">
              <a:rPr lang="en-US" altLang="en-US" b="0">
                <a:latin typeface="Times New Roman" panose="02020603050405020304" pitchFamily="18" charset="0"/>
              </a:rPr>
              <a:pPr/>
              <a:t>8</a:t>
            </a:fld>
            <a:endParaRPr lang="en-US" altLang="en-US" b="0">
              <a:latin typeface="Times New Roman" panose="02020603050405020304" pitchFamily="18" charset="0"/>
            </a:endParaRPr>
          </a:p>
        </p:txBody>
      </p:sp>
      <p:sp>
        <p:nvSpPr>
          <p:cNvPr id="19459" name="Rectangle 2">
            <a:extLst>
              <a:ext uri="{FF2B5EF4-FFF2-40B4-BE49-F238E27FC236}">
                <a16:creationId xmlns:a16="http://schemas.microsoft.com/office/drawing/2014/main" id="{48EEA89C-454D-4168-99F4-AB40B63F990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E3F8E62-F1D2-4E6A-9D33-1D841FD532F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0A6B0C8-7449-4E02-BAEC-D9E717E1B78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9267FFC-F82E-4984-9C82-0AE955009D5E}" type="slidenum">
              <a:rPr lang="en-US" altLang="en-US" b="0">
                <a:latin typeface="Times New Roman" panose="02020603050405020304" pitchFamily="18" charset="0"/>
              </a:rPr>
              <a:pPr/>
              <a:t>9</a:t>
            </a:fld>
            <a:endParaRPr lang="en-US" altLang="en-US" b="0">
              <a:latin typeface="Times New Roman" panose="02020603050405020304" pitchFamily="18" charset="0"/>
            </a:endParaRPr>
          </a:p>
        </p:txBody>
      </p:sp>
      <p:sp>
        <p:nvSpPr>
          <p:cNvPr id="21507" name="Rectangle 2">
            <a:extLst>
              <a:ext uri="{FF2B5EF4-FFF2-40B4-BE49-F238E27FC236}">
                <a16:creationId xmlns:a16="http://schemas.microsoft.com/office/drawing/2014/main" id="{2764CD2B-7671-4B51-ADA5-BE21E035FA5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74095C2-5405-47BE-968F-FDF60855DAE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903DC02-4B21-424D-836D-0765157FD54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0794CF09-9084-418E-BF0A-E24388AF445A}"/>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6079B991-0060-4BE3-ABDD-CA64B9ECE88D}"/>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a:p>
            </p:txBody>
          </p:sp>
          <p:sp>
            <p:nvSpPr>
              <p:cNvPr id="13" name="Rectangle 5">
                <a:extLst>
                  <a:ext uri="{FF2B5EF4-FFF2-40B4-BE49-F238E27FC236}">
                    <a16:creationId xmlns:a16="http://schemas.microsoft.com/office/drawing/2014/main" id="{121046F1-A286-444E-8CCF-74F9311C292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a:p>
            </p:txBody>
          </p:sp>
        </p:grpSp>
        <p:grpSp>
          <p:nvGrpSpPr>
            <p:cNvPr id="6" name="Group 6">
              <a:extLst>
                <a:ext uri="{FF2B5EF4-FFF2-40B4-BE49-F238E27FC236}">
                  <a16:creationId xmlns:a16="http://schemas.microsoft.com/office/drawing/2014/main" id="{E5F0CD98-E7A7-4FB4-BCE7-86C09EFB5D4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C9E2D1DD-8B11-4283-8544-BBD7FBBAC98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a:p>
            </p:txBody>
          </p:sp>
          <p:sp>
            <p:nvSpPr>
              <p:cNvPr id="11" name="Rectangle 8">
                <a:extLst>
                  <a:ext uri="{FF2B5EF4-FFF2-40B4-BE49-F238E27FC236}">
                    <a16:creationId xmlns:a16="http://schemas.microsoft.com/office/drawing/2014/main" id="{42823F7D-11ED-4FCE-9FB3-227D2AF11F5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a:p>
            </p:txBody>
          </p:sp>
        </p:grpSp>
        <p:sp>
          <p:nvSpPr>
            <p:cNvPr id="7" name="Rectangle 9">
              <a:extLst>
                <a:ext uri="{FF2B5EF4-FFF2-40B4-BE49-F238E27FC236}">
                  <a16:creationId xmlns:a16="http://schemas.microsoft.com/office/drawing/2014/main" id="{7EA9E52F-9B1D-4152-B013-7323ECB4ADB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a:p>
          </p:txBody>
        </p:sp>
        <p:sp>
          <p:nvSpPr>
            <p:cNvPr id="8" name="Rectangle 10">
              <a:extLst>
                <a:ext uri="{FF2B5EF4-FFF2-40B4-BE49-F238E27FC236}">
                  <a16:creationId xmlns:a16="http://schemas.microsoft.com/office/drawing/2014/main" id="{1ECC9243-CB9E-41DE-9181-AF0EBE8C41D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a:p>
          </p:txBody>
        </p:sp>
        <p:sp>
          <p:nvSpPr>
            <p:cNvPr id="9" name="Rectangle 11">
              <a:extLst>
                <a:ext uri="{FF2B5EF4-FFF2-40B4-BE49-F238E27FC236}">
                  <a16:creationId xmlns:a16="http://schemas.microsoft.com/office/drawing/2014/main" id="{86120587-D171-42E5-9B6B-9D2B2FA8D06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a:p>
          </p:txBody>
        </p:sp>
      </p:grpSp>
      <p:sp>
        <p:nvSpPr>
          <p:cNvPr id="14" name="Text Box 17">
            <a:extLst>
              <a:ext uri="{FF2B5EF4-FFF2-40B4-BE49-F238E27FC236}">
                <a16:creationId xmlns:a16="http://schemas.microsoft.com/office/drawing/2014/main" id="{187F1768-3988-444E-9B72-DE2DD6882CA4}"/>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a:extLst>
              <a:ext uri="{FF2B5EF4-FFF2-40B4-BE49-F238E27FC236}">
                <a16:creationId xmlns:a16="http://schemas.microsoft.com/office/drawing/2014/main" id="{DEBDDF5C-76AA-4A72-9F6C-1464F2821E4E}"/>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Rectangle 14">
            <a:extLst>
              <a:ext uri="{FF2B5EF4-FFF2-40B4-BE49-F238E27FC236}">
                <a16:creationId xmlns:a16="http://schemas.microsoft.com/office/drawing/2014/main" id="{BF409FE9-7693-4E01-A49D-24CC945AE343}"/>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ltLang="en-US"/>
          </a:p>
        </p:txBody>
      </p:sp>
      <p:sp>
        <p:nvSpPr>
          <p:cNvPr id="17" name="Rectangle 15">
            <a:extLst>
              <a:ext uri="{FF2B5EF4-FFF2-40B4-BE49-F238E27FC236}">
                <a16:creationId xmlns:a16="http://schemas.microsoft.com/office/drawing/2014/main" id="{51B35FC5-E14D-4E5A-9604-18BA6DF3D43B}"/>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en-US"/>
              <a:t>TCP/IP Protocol Suite</a:t>
            </a:r>
          </a:p>
        </p:txBody>
      </p:sp>
      <p:sp>
        <p:nvSpPr>
          <p:cNvPr id="18" name="Rectangle 16">
            <a:extLst>
              <a:ext uri="{FF2B5EF4-FFF2-40B4-BE49-F238E27FC236}">
                <a16:creationId xmlns:a16="http://schemas.microsoft.com/office/drawing/2014/main" id="{6DA33AF6-7804-48E1-BB8F-082364049AC3}"/>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D4C622A-3B82-443D-A3D1-E841D0D95612}" type="slidenum">
              <a:rPr lang="en-US" altLang="en-US"/>
              <a:pPr/>
              <a:t>‹#›</a:t>
            </a:fld>
            <a:endParaRPr lang="en-US" altLang="en-US"/>
          </a:p>
        </p:txBody>
      </p:sp>
    </p:spTree>
    <p:extLst>
      <p:ext uri="{BB962C8B-B14F-4D97-AF65-F5344CB8AC3E}">
        <p14:creationId xmlns:p14="http://schemas.microsoft.com/office/powerpoint/2010/main" val="313911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CEA2436E-301B-4A33-B75A-65CE2C5C35CD}"/>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99DB42EE-C960-4BA9-AA95-8A7C3AA76199}"/>
              </a:ext>
            </a:extLst>
          </p:cNvPr>
          <p:cNvSpPr>
            <a:spLocks noGrp="1" noChangeArrowheads="1"/>
          </p:cNvSpPr>
          <p:nvPr>
            <p:ph type="sldNum" sz="quarter" idx="11"/>
          </p:nvPr>
        </p:nvSpPr>
        <p:spPr>
          <a:ln/>
        </p:spPr>
        <p:txBody>
          <a:bodyPr/>
          <a:lstStyle>
            <a:lvl1pPr>
              <a:defRPr/>
            </a:lvl1pPr>
          </a:lstStyle>
          <a:p>
            <a:fld id="{59CDBBFF-CF62-484E-89F5-A0657F0648A2}" type="slidenum">
              <a:rPr lang="en-US" altLang="en-US"/>
              <a:pPr/>
              <a:t>‹#›</a:t>
            </a:fld>
            <a:endParaRPr lang="en-US" altLang="en-US"/>
          </a:p>
        </p:txBody>
      </p:sp>
    </p:spTree>
    <p:extLst>
      <p:ext uri="{BB962C8B-B14F-4D97-AF65-F5344CB8AC3E}">
        <p14:creationId xmlns:p14="http://schemas.microsoft.com/office/powerpoint/2010/main" val="55808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AF246A67-46AC-42E5-A642-F9FF4723EA8A}"/>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61BBD9A1-6902-4404-B2EC-6551D348C47C}"/>
              </a:ext>
            </a:extLst>
          </p:cNvPr>
          <p:cNvSpPr>
            <a:spLocks noGrp="1" noChangeArrowheads="1"/>
          </p:cNvSpPr>
          <p:nvPr>
            <p:ph type="sldNum" sz="quarter" idx="11"/>
          </p:nvPr>
        </p:nvSpPr>
        <p:spPr>
          <a:ln/>
        </p:spPr>
        <p:txBody>
          <a:bodyPr/>
          <a:lstStyle>
            <a:lvl1pPr>
              <a:defRPr/>
            </a:lvl1pPr>
          </a:lstStyle>
          <a:p>
            <a:fld id="{8D829944-A4CD-45AD-B2EC-862EFB85156F}" type="slidenum">
              <a:rPr lang="en-US" altLang="en-US"/>
              <a:pPr/>
              <a:t>‹#›</a:t>
            </a:fld>
            <a:endParaRPr lang="en-US" altLang="en-US"/>
          </a:p>
        </p:txBody>
      </p:sp>
    </p:spTree>
    <p:extLst>
      <p:ext uri="{BB962C8B-B14F-4D97-AF65-F5344CB8AC3E}">
        <p14:creationId xmlns:p14="http://schemas.microsoft.com/office/powerpoint/2010/main" val="95159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28650" y="1825625"/>
            <a:ext cx="7886700" cy="4351338"/>
          </a:xfrm>
          <a:prstGeom prst="rect">
            <a:avLst/>
          </a:prstGeom>
        </p:spPr>
        <p:txBody>
          <a:bodyPr/>
          <a:lstStyle/>
          <a:p>
            <a:pPr lvl="0"/>
            <a:endParaRPr lang="en-US" noProof="0"/>
          </a:p>
        </p:txBody>
      </p:sp>
      <p:sp>
        <p:nvSpPr>
          <p:cNvPr id="4" name="Rectangle 12">
            <a:extLst>
              <a:ext uri="{FF2B5EF4-FFF2-40B4-BE49-F238E27FC236}">
                <a16:creationId xmlns:a16="http://schemas.microsoft.com/office/drawing/2014/main" id="{90D73E1D-22D7-4A35-91AF-D67016DA19BE}"/>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715F183A-E16A-40F4-913D-4821DBA0ED73}"/>
              </a:ext>
            </a:extLst>
          </p:cNvPr>
          <p:cNvSpPr>
            <a:spLocks noGrp="1" noChangeArrowheads="1"/>
          </p:cNvSpPr>
          <p:nvPr>
            <p:ph type="sldNum" sz="quarter" idx="11"/>
          </p:nvPr>
        </p:nvSpPr>
        <p:spPr>
          <a:ln/>
        </p:spPr>
        <p:txBody>
          <a:bodyPr/>
          <a:lstStyle>
            <a:lvl1pPr>
              <a:defRPr/>
            </a:lvl1pPr>
          </a:lstStyle>
          <a:p>
            <a:fld id="{BBACA8CF-D64C-4C51-B246-5D36D6CDA61C}" type="slidenum">
              <a:rPr lang="en-US" altLang="en-US"/>
              <a:pPr/>
              <a:t>‹#›</a:t>
            </a:fld>
            <a:endParaRPr lang="en-US" altLang="en-US"/>
          </a:p>
        </p:txBody>
      </p:sp>
    </p:spTree>
    <p:extLst>
      <p:ext uri="{BB962C8B-B14F-4D97-AF65-F5344CB8AC3E}">
        <p14:creationId xmlns:p14="http://schemas.microsoft.com/office/powerpoint/2010/main" val="1697704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628650" y="1825625"/>
            <a:ext cx="7886700" cy="4351338"/>
          </a:xfrm>
          <a:prstGeom prst="rect">
            <a:avLst/>
          </a:prstGeom>
        </p:spPr>
        <p:txBody>
          <a:bodyPr/>
          <a:lstStyle/>
          <a:p>
            <a:pPr lvl="0"/>
            <a:endParaRPr lang="en-US" noProof="0"/>
          </a:p>
        </p:txBody>
      </p:sp>
      <p:sp>
        <p:nvSpPr>
          <p:cNvPr id="4" name="Rectangle 12">
            <a:extLst>
              <a:ext uri="{FF2B5EF4-FFF2-40B4-BE49-F238E27FC236}">
                <a16:creationId xmlns:a16="http://schemas.microsoft.com/office/drawing/2014/main" id="{B101F0CD-1946-48F3-A22E-F433ADB7784F}"/>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FE0E9598-BD22-49C7-96EA-6B1EB09E7530}"/>
              </a:ext>
            </a:extLst>
          </p:cNvPr>
          <p:cNvSpPr>
            <a:spLocks noGrp="1" noChangeArrowheads="1"/>
          </p:cNvSpPr>
          <p:nvPr>
            <p:ph type="sldNum" sz="quarter" idx="11"/>
          </p:nvPr>
        </p:nvSpPr>
        <p:spPr>
          <a:ln/>
        </p:spPr>
        <p:txBody>
          <a:bodyPr/>
          <a:lstStyle>
            <a:lvl1pPr>
              <a:defRPr/>
            </a:lvl1pPr>
          </a:lstStyle>
          <a:p>
            <a:fld id="{926198D6-6D6C-4AFB-B29A-D50BAD319A6C}" type="slidenum">
              <a:rPr lang="en-US" altLang="en-US"/>
              <a:pPr/>
              <a:t>‹#›</a:t>
            </a:fld>
            <a:endParaRPr lang="en-US" altLang="en-US"/>
          </a:p>
        </p:txBody>
      </p:sp>
    </p:spTree>
    <p:extLst>
      <p:ext uri="{BB962C8B-B14F-4D97-AF65-F5344CB8AC3E}">
        <p14:creationId xmlns:p14="http://schemas.microsoft.com/office/powerpoint/2010/main" val="199287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82CADCDE-91B4-4F2A-97AE-DD6320178209}"/>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A587715F-F82A-4F6C-A167-D8C3C29FD4E2}"/>
              </a:ext>
            </a:extLst>
          </p:cNvPr>
          <p:cNvSpPr>
            <a:spLocks noGrp="1" noChangeArrowheads="1"/>
          </p:cNvSpPr>
          <p:nvPr>
            <p:ph type="sldNum" sz="quarter" idx="11"/>
          </p:nvPr>
        </p:nvSpPr>
        <p:spPr>
          <a:ln/>
        </p:spPr>
        <p:txBody>
          <a:bodyPr/>
          <a:lstStyle>
            <a:lvl1pPr>
              <a:defRPr/>
            </a:lvl1pPr>
          </a:lstStyle>
          <a:p>
            <a:fld id="{CF6EC950-B4C9-4382-9D9A-F1F98968DACF}" type="slidenum">
              <a:rPr lang="en-US" altLang="en-US"/>
              <a:pPr/>
              <a:t>‹#›</a:t>
            </a:fld>
            <a:endParaRPr lang="en-US" altLang="en-US"/>
          </a:p>
        </p:txBody>
      </p:sp>
    </p:spTree>
    <p:extLst>
      <p:ext uri="{BB962C8B-B14F-4D97-AF65-F5344CB8AC3E}">
        <p14:creationId xmlns:p14="http://schemas.microsoft.com/office/powerpoint/2010/main" val="353538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2">
            <a:extLst>
              <a:ext uri="{FF2B5EF4-FFF2-40B4-BE49-F238E27FC236}">
                <a16:creationId xmlns:a16="http://schemas.microsoft.com/office/drawing/2014/main" id="{426D5076-9EA7-46D4-86BA-E42C1863A3A2}"/>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951DA9D6-F9E9-4030-8B7A-C58C3B084222}"/>
              </a:ext>
            </a:extLst>
          </p:cNvPr>
          <p:cNvSpPr>
            <a:spLocks noGrp="1" noChangeArrowheads="1"/>
          </p:cNvSpPr>
          <p:nvPr>
            <p:ph type="sldNum" sz="quarter" idx="11"/>
          </p:nvPr>
        </p:nvSpPr>
        <p:spPr>
          <a:ln/>
        </p:spPr>
        <p:txBody>
          <a:bodyPr/>
          <a:lstStyle>
            <a:lvl1pPr>
              <a:defRPr/>
            </a:lvl1pPr>
          </a:lstStyle>
          <a:p>
            <a:fld id="{AB8B0E4B-3345-4F76-B9B5-579571629E8C}" type="slidenum">
              <a:rPr lang="en-US" altLang="en-US"/>
              <a:pPr/>
              <a:t>‹#›</a:t>
            </a:fld>
            <a:endParaRPr lang="en-US" altLang="en-US"/>
          </a:p>
        </p:txBody>
      </p:sp>
    </p:spTree>
    <p:extLst>
      <p:ext uri="{BB962C8B-B14F-4D97-AF65-F5344CB8AC3E}">
        <p14:creationId xmlns:p14="http://schemas.microsoft.com/office/powerpoint/2010/main" val="346628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EC3D7069-5E7A-4D52-94D2-2D1734ECF849}"/>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a:extLst>
              <a:ext uri="{FF2B5EF4-FFF2-40B4-BE49-F238E27FC236}">
                <a16:creationId xmlns:a16="http://schemas.microsoft.com/office/drawing/2014/main" id="{84B59D24-4144-43D2-B682-94005741A44B}"/>
              </a:ext>
            </a:extLst>
          </p:cNvPr>
          <p:cNvSpPr>
            <a:spLocks noGrp="1" noChangeArrowheads="1"/>
          </p:cNvSpPr>
          <p:nvPr>
            <p:ph type="sldNum" sz="quarter" idx="11"/>
          </p:nvPr>
        </p:nvSpPr>
        <p:spPr>
          <a:ln/>
        </p:spPr>
        <p:txBody>
          <a:bodyPr/>
          <a:lstStyle>
            <a:lvl1pPr>
              <a:defRPr/>
            </a:lvl1pPr>
          </a:lstStyle>
          <a:p>
            <a:fld id="{96FBC737-FF55-4ADE-A271-CA8C4CCAE3CB}" type="slidenum">
              <a:rPr lang="en-US" altLang="en-US"/>
              <a:pPr/>
              <a:t>‹#›</a:t>
            </a:fld>
            <a:endParaRPr lang="en-US" altLang="en-US"/>
          </a:p>
        </p:txBody>
      </p:sp>
    </p:spTree>
    <p:extLst>
      <p:ext uri="{BB962C8B-B14F-4D97-AF65-F5344CB8AC3E}">
        <p14:creationId xmlns:p14="http://schemas.microsoft.com/office/powerpoint/2010/main" val="402975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6B33079F-2A4C-46E5-BF14-871F58B7EF81}"/>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8" name="Rectangle 13">
            <a:extLst>
              <a:ext uri="{FF2B5EF4-FFF2-40B4-BE49-F238E27FC236}">
                <a16:creationId xmlns:a16="http://schemas.microsoft.com/office/drawing/2014/main" id="{21487B02-C97D-4AD2-BB42-3FB55377CE41}"/>
              </a:ext>
            </a:extLst>
          </p:cNvPr>
          <p:cNvSpPr>
            <a:spLocks noGrp="1" noChangeArrowheads="1"/>
          </p:cNvSpPr>
          <p:nvPr>
            <p:ph type="sldNum" sz="quarter" idx="11"/>
          </p:nvPr>
        </p:nvSpPr>
        <p:spPr>
          <a:ln/>
        </p:spPr>
        <p:txBody>
          <a:bodyPr/>
          <a:lstStyle>
            <a:lvl1pPr>
              <a:defRPr/>
            </a:lvl1pPr>
          </a:lstStyle>
          <a:p>
            <a:fld id="{F74E735A-6EF9-4ABC-B564-847AB6CB4C0A}" type="slidenum">
              <a:rPr lang="en-US" altLang="en-US"/>
              <a:pPr/>
              <a:t>‹#›</a:t>
            </a:fld>
            <a:endParaRPr lang="en-US" altLang="en-US"/>
          </a:p>
        </p:txBody>
      </p:sp>
    </p:spTree>
    <p:extLst>
      <p:ext uri="{BB962C8B-B14F-4D97-AF65-F5344CB8AC3E}">
        <p14:creationId xmlns:p14="http://schemas.microsoft.com/office/powerpoint/2010/main" val="399436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2">
            <a:extLst>
              <a:ext uri="{FF2B5EF4-FFF2-40B4-BE49-F238E27FC236}">
                <a16:creationId xmlns:a16="http://schemas.microsoft.com/office/drawing/2014/main" id="{A47EED8A-5FB1-470B-ADD4-C226883887CA}"/>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4" name="Rectangle 13">
            <a:extLst>
              <a:ext uri="{FF2B5EF4-FFF2-40B4-BE49-F238E27FC236}">
                <a16:creationId xmlns:a16="http://schemas.microsoft.com/office/drawing/2014/main" id="{1C9A0583-BFFE-458F-9D7C-3339A10C92D3}"/>
              </a:ext>
            </a:extLst>
          </p:cNvPr>
          <p:cNvSpPr>
            <a:spLocks noGrp="1" noChangeArrowheads="1"/>
          </p:cNvSpPr>
          <p:nvPr>
            <p:ph type="sldNum" sz="quarter" idx="11"/>
          </p:nvPr>
        </p:nvSpPr>
        <p:spPr>
          <a:ln/>
        </p:spPr>
        <p:txBody>
          <a:bodyPr/>
          <a:lstStyle>
            <a:lvl1pPr>
              <a:defRPr/>
            </a:lvl1pPr>
          </a:lstStyle>
          <a:p>
            <a:fld id="{45557A00-4771-4752-8042-56169880727B}" type="slidenum">
              <a:rPr lang="en-US" altLang="en-US"/>
              <a:pPr/>
              <a:t>‹#›</a:t>
            </a:fld>
            <a:endParaRPr lang="en-US" altLang="en-US"/>
          </a:p>
        </p:txBody>
      </p:sp>
    </p:spTree>
    <p:extLst>
      <p:ext uri="{BB962C8B-B14F-4D97-AF65-F5344CB8AC3E}">
        <p14:creationId xmlns:p14="http://schemas.microsoft.com/office/powerpoint/2010/main" val="215800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E1118462-84FB-4278-A732-08AC49E4EE07}"/>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3" name="Rectangle 13">
            <a:extLst>
              <a:ext uri="{FF2B5EF4-FFF2-40B4-BE49-F238E27FC236}">
                <a16:creationId xmlns:a16="http://schemas.microsoft.com/office/drawing/2014/main" id="{8AD7D663-751E-4809-96C4-47DA992A51C8}"/>
              </a:ext>
            </a:extLst>
          </p:cNvPr>
          <p:cNvSpPr>
            <a:spLocks noGrp="1" noChangeArrowheads="1"/>
          </p:cNvSpPr>
          <p:nvPr>
            <p:ph type="sldNum" sz="quarter" idx="11"/>
          </p:nvPr>
        </p:nvSpPr>
        <p:spPr>
          <a:ln/>
        </p:spPr>
        <p:txBody>
          <a:bodyPr/>
          <a:lstStyle>
            <a:lvl1pPr>
              <a:defRPr/>
            </a:lvl1pPr>
          </a:lstStyle>
          <a:p>
            <a:fld id="{18D9807E-33F1-4C6B-9300-C5095904E78C}" type="slidenum">
              <a:rPr lang="en-US" altLang="en-US"/>
              <a:pPr/>
              <a:t>‹#›</a:t>
            </a:fld>
            <a:endParaRPr lang="en-US" altLang="en-US"/>
          </a:p>
        </p:txBody>
      </p:sp>
    </p:spTree>
    <p:extLst>
      <p:ext uri="{BB962C8B-B14F-4D97-AF65-F5344CB8AC3E}">
        <p14:creationId xmlns:p14="http://schemas.microsoft.com/office/powerpoint/2010/main" val="127450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2">
            <a:extLst>
              <a:ext uri="{FF2B5EF4-FFF2-40B4-BE49-F238E27FC236}">
                <a16:creationId xmlns:a16="http://schemas.microsoft.com/office/drawing/2014/main" id="{1AE17BEB-BE49-422F-B97E-5FF16FA16B99}"/>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a:extLst>
              <a:ext uri="{FF2B5EF4-FFF2-40B4-BE49-F238E27FC236}">
                <a16:creationId xmlns:a16="http://schemas.microsoft.com/office/drawing/2014/main" id="{DD3A7C71-1387-4AC6-A41B-8F072414F155}"/>
              </a:ext>
            </a:extLst>
          </p:cNvPr>
          <p:cNvSpPr>
            <a:spLocks noGrp="1" noChangeArrowheads="1"/>
          </p:cNvSpPr>
          <p:nvPr>
            <p:ph type="sldNum" sz="quarter" idx="11"/>
          </p:nvPr>
        </p:nvSpPr>
        <p:spPr>
          <a:ln/>
        </p:spPr>
        <p:txBody>
          <a:bodyPr/>
          <a:lstStyle>
            <a:lvl1pPr>
              <a:defRPr/>
            </a:lvl1pPr>
          </a:lstStyle>
          <a:p>
            <a:fld id="{C928ECC8-417C-4DF0-8733-E9362F2DA31E}" type="slidenum">
              <a:rPr lang="en-US" altLang="en-US"/>
              <a:pPr/>
              <a:t>‹#›</a:t>
            </a:fld>
            <a:endParaRPr lang="en-US" altLang="en-US"/>
          </a:p>
        </p:txBody>
      </p:sp>
    </p:spTree>
    <p:extLst>
      <p:ext uri="{BB962C8B-B14F-4D97-AF65-F5344CB8AC3E}">
        <p14:creationId xmlns:p14="http://schemas.microsoft.com/office/powerpoint/2010/main" val="278061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2">
            <a:extLst>
              <a:ext uri="{FF2B5EF4-FFF2-40B4-BE49-F238E27FC236}">
                <a16:creationId xmlns:a16="http://schemas.microsoft.com/office/drawing/2014/main" id="{A1F5B2BB-D06D-4A1E-9760-842AE74A4615}"/>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a:extLst>
              <a:ext uri="{FF2B5EF4-FFF2-40B4-BE49-F238E27FC236}">
                <a16:creationId xmlns:a16="http://schemas.microsoft.com/office/drawing/2014/main" id="{CA14C0AF-8219-4304-A426-6791017D8EA0}"/>
              </a:ext>
            </a:extLst>
          </p:cNvPr>
          <p:cNvSpPr>
            <a:spLocks noGrp="1" noChangeArrowheads="1"/>
          </p:cNvSpPr>
          <p:nvPr>
            <p:ph type="sldNum" sz="quarter" idx="11"/>
          </p:nvPr>
        </p:nvSpPr>
        <p:spPr>
          <a:ln/>
        </p:spPr>
        <p:txBody>
          <a:bodyPr/>
          <a:lstStyle>
            <a:lvl1pPr>
              <a:defRPr/>
            </a:lvl1pPr>
          </a:lstStyle>
          <a:p>
            <a:fld id="{7D9D41EA-5DCA-4EF1-A5F6-515BA03B1EDE}" type="slidenum">
              <a:rPr lang="en-US" altLang="en-US"/>
              <a:pPr/>
              <a:t>‹#›</a:t>
            </a:fld>
            <a:endParaRPr lang="en-US" altLang="en-US"/>
          </a:p>
        </p:txBody>
      </p:sp>
    </p:spTree>
    <p:extLst>
      <p:ext uri="{BB962C8B-B14F-4D97-AF65-F5344CB8AC3E}">
        <p14:creationId xmlns:p14="http://schemas.microsoft.com/office/powerpoint/2010/main" val="224296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E3D10416-6492-42D1-8E66-993EFF480E6C}"/>
              </a:ext>
            </a:extLst>
          </p:cNvPr>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TCP/IP Protocol Suite</a:t>
            </a:r>
          </a:p>
        </p:txBody>
      </p:sp>
      <p:sp>
        <p:nvSpPr>
          <p:cNvPr id="209933" name="Rectangle 13">
            <a:extLst>
              <a:ext uri="{FF2B5EF4-FFF2-40B4-BE49-F238E27FC236}">
                <a16:creationId xmlns:a16="http://schemas.microsoft.com/office/drawing/2014/main" id="{314E4277-DFAD-4F1E-B0E4-F06285F6FA27}"/>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fld id="{52A01709-A1CD-44E1-B6BC-E805E198EB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3.png"/><Relationship Id="rId18" Type="http://schemas.openxmlformats.org/officeDocument/2006/relationships/customXml" Target="../ink/ink8.xml"/><Relationship Id="rId3" Type="http://schemas.openxmlformats.org/officeDocument/2006/relationships/image" Target="../media/image28.wmf"/><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customXml" Target="../ink/ink5.xm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notesSlide" Target="../notesSlides/notesSlide37.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32.png"/><Relationship Id="rId24" Type="http://schemas.openxmlformats.org/officeDocument/2006/relationships/customXml" Target="../ink/ink11.xml"/><Relationship Id="rId5" Type="http://schemas.openxmlformats.org/officeDocument/2006/relationships/image" Target="../media/image29.png"/><Relationship Id="rId15" Type="http://schemas.openxmlformats.org/officeDocument/2006/relationships/image" Target="../media/image34.png"/><Relationship Id="rId23" Type="http://schemas.openxmlformats.org/officeDocument/2006/relationships/image" Target="../media/image38.png"/><Relationship Id="rId10" Type="http://schemas.openxmlformats.org/officeDocument/2006/relationships/customXml" Target="../ink/ink4.xml"/><Relationship Id="rId19" Type="http://schemas.openxmlformats.org/officeDocument/2006/relationships/image" Target="../media/image36.png"/><Relationship Id="rId4" Type="http://schemas.openxmlformats.org/officeDocument/2006/relationships/customXml" Target="../ink/ink1.xml"/><Relationship Id="rId9" Type="http://schemas.openxmlformats.org/officeDocument/2006/relationships/image" Target="../media/image31.png"/><Relationship Id="rId14" Type="http://schemas.openxmlformats.org/officeDocument/2006/relationships/customXml" Target="../ink/ink6.xml"/><Relationship Id="rId22" Type="http://schemas.openxmlformats.org/officeDocument/2006/relationships/customXml" Target="../ink/ink10.xml"/></Relationships>
</file>

<file path=ppt/slides/_rels/slide38.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40.wmf"/><Relationship Id="rId7"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customXml" Target="../ink/ink13.xml"/><Relationship Id="rId5" Type="http://schemas.openxmlformats.org/officeDocument/2006/relationships/image" Target="../media/image41.png"/><Relationship Id="rId4" Type="http://schemas.openxmlformats.org/officeDocument/2006/relationships/customXml" Target="../ink/ink12.xml"/><Relationship Id="rId9" Type="http://schemas.openxmlformats.org/officeDocument/2006/relationships/image" Target="../media/image4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49.emf"/><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52.emf"/><Relationship Id="rId4" Type="http://schemas.openxmlformats.org/officeDocument/2006/relationships/image" Target="../media/image51.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a:extLst>
              <a:ext uri="{FF2B5EF4-FFF2-40B4-BE49-F238E27FC236}">
                <a16:creationId xmlns:a16="http://schemas.microsoft.com/office/drawing/2014/main" id="{E045DE37-0042-4007-838B-D405F9E704D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E758E1-A6C4-4B21-9E29-8480E2D1F696}" type="slidenum">
              <a:rPr lang="en-US" altLang="en-US" b="0"/>
              <a:pPr/>
              <a:t>1</a:t>
            </a:fld>
            <a:endParaRPr lang="en-US" altLang="en-US" b="0"/>
          </a:p>
        </p:txBody>
      </p:sp>
      <p:sp>
        <p:nvSpPr>
          <p:cNvPr id="4099" name="Text Box 4">
            <a:extLst>
              <a:ext uri="{FF2B5EF4-FFF2-40B4-BE49-F238E27FC236}">
                <a16:creationId xmlns:a16="http://schemas.microsoft.com/office/drawing/2014/main" id="{64A1247C-EADA-4FF2-9B13-407271EF1064}"/>
              </a:ext>
            </a:extLst>
          </p:cNvPr>
          <p:cNvSpPr txBox="1">
            <a:spLocks noChangeArrowheads="1"/>
          </p:cNvSpPr>
          <p:nvPr/>
        </p:nvSpPr>
        <p:spPr bwMode="auto">
          <a:xfrm>
            <a:off x="187325" y="914400"/>
            <a:ext cx="8737600"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en-US" sz="4800">
                <a:latin typeface="Times" panose="02020603050405020304" pitchFamily="18" charset="0"/>
              </a:rPr>
              <a:t>Chapter 26</a:t>
            </a:r>
          </a:p>
        </p:txBody>
      </p:sp>
      <p:sp>
        <p:nvSpPr>
          <p:cNvPr id="4100" name="Text Box 6">
            <a:extLst>
              <a:ext uri="{FF2B5EF4-FFF2-40B4-BE49-F238E27FC236}">
                <a16:creationId xmlns:a16="http://schemas.microsoft.com/office/drawing/2014/main" id="{3000BBBA-1C3A-45CC-BF71-D275A30A7A2D}"/>
              </a:ext>
            </a:extLst>
          </p:cNvPr>
          <p:cNvSpPr txBox="1">
            <a:spLocks noChangeArrowheads="1"/>
          </p:cNvSpPr>
          <p:nvPr/>
        </p:nvSpPr>
        <p:spPr bwMode="auto">
          <a:xfrm>
            <a:off x="263525" y="2209800"/>
            <a:ext cx="8661400" cy="15557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en-US" sz="4800">
                <a:solidFill>
                  <a:schemeClr val="folHlink"/>
                </a:solidFill>
                <a:latin typeface="Times" panose="02020603050405020304" pitchFamily="18" charset="0"/>
              </a:rPr>
              <a:t>IPv6</a:t>
            </a:r>
            <a:br>
              <a:rPr lang="en-US" altLang="en-US" sz="4800">
                <a:solidFill>
                  <a:schemeClr val="folHlink"/>
                </a:solidFill>
                <a:latin typeface="Times" panose="02020603050405020304" pitchFamily="18" charset="0"/>
              </a:rPr>
            </a:br>
            <a:r>
              <a:rPr lang="en-US" altLang="en-US" sz="4800">
                <a:solidFill>
                  <a:schemeClr val="folHlink"/>
                </a:solidFill>
                <a:latin typeface="Times" panose="02020603050405020304" pitchFamily="18" charset="0"/>
              </a:rPr>
              <a:t>Addressing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a:extLst>
              <a:ext uri="{FF2B5EF4-FFF2-40B4-BE49-F238E27FC236}">
                <a16:creationId xmlns:a16="http://schemas.microsoft.com/office/drawing/2014/main" id="{89759D7B-626C-4A03-8818-84C08E3CC08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2531" name="Slide Number Placeholder 2">
            <a:extLst>
              <a:ext uri="{FF2B5EF4-FFF2-40B4-BE49-F238E27FC236}">
                <a16:creationId xmlns:a16="http://schemas.microsoft.com/office/drawing/2014/main" id="{FCA06BE3-282B-443C-9851-A95DDC6CD90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59FE737-E3CC-4FD0-8F8B-6DD496A83A44}" type="slidenum">
              <a:rPr lang="en-US" altLang="en-US" b="0"/>
              <a:pPr/>
              <a:t>10</a:t>
            </a:fld>
            <a:endParaRPr lang="en-US" altLang="en-US" b="0"/>
          </a:p>
        </p:txBody>
      </p:sp>
      <p:sp>
        <p:nvSpPr>
          <p:cNvPr id="22532" name="Text Box 2">
            <a:extLst>
              <a:ext uri="{FF2B5EF4-FFF2-40B4-BE49-F238E27FC236}">
                <a16:creationId xmlns:a16="http://schemas.microsoft.com/office/drawing/2014/main" id="{B91C8374-DA5E-4BE5-A9CE-D5A0EC5E000D}"/>
              </a:ext>
            </a:extLst>
          </p:cNvPr>
          <p:cNvSpPr txBox="1">
            <a:spLocks noChangeArrowheads="1"/>
          </p:cNvSpPr>
          <p:nvPr/>
        </p:nvSpPr>
        <p:spPr bwMode="auto">
          <a:xfrm>
            <a:off x="76200" y="696913"/>
            <a:ext cx="8839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Decompress the following addresses and show the complete unabbreviated IPv6 address:</a:t>
            </a:r>
          </a:p>
          <a:p>
            <a:pPr algn="just"/>
            <a:endParaRPr lang="en-US" altLang="en-US" sz="2400">
              <a:latin typeface="Arial Unicode MS" panose="020B0604020202020204" pitchFamily="34" charset="-128"/>
            </a:endParaRPr>
          </a:p>
          <a:p>
            <a:pPr algn="just"/>
            <a:r>
              <a:rPr lang="fi-FI" altLang="en-US" sz="2400">
                <a:solidFill>
                  <a:schemeClr val="hlink"/>
                </a:solidFill>
                <a:latin typeface="Arial Unicode MS" panose="020B0604020202020204" pitchFamily="34" charset="-128"/>
              </a:rPr>
              <a:t>a.</a:t>
            </a:r>
            <a:r>
              <a:rPr lang="fi-FI" altLang="en-US" sz="2400">
                <a:latin typeface="Arial Unicode MS" panose="020B0604020202020204" pitchFamily="34" charset="-128"/>
              </a:rPr>
              <a:t>  1111::2222</a:t>
            </a:r>
          </a:p>
          <a:p>
            <a:pPr algn="just"/>
            <a:r>
              <a:rPr lang="fi-FI" altLang="en-US" sz="2400">
                <a:solidFill>
                  <a:schemeClr val="hlink"/>
                </a:solidFill>
                <a:latin typeface="Arial Unicode MS" panose="020B0604020202020204" pitchFamily="34" charset="-128"/>
              </a:rPr>
              <a:t>b.</a:t>
            </a:r>
            <a:r>
              <a:rPr lang="fi-FI" altLang="en-US" sz="2400">
                <a:latin typeface="Arial Unicode MS" panose="020B0604020202020204" pitchFamily="34" charset="-128"/>
              </a:rPr>
              <a:t>  ::</a:t>
            </a:r>
          </a:p>
          <a:p>
            <a:pPr algn="just"/>
            <a:r>
              <a:rPr lang="fi-FI" altLang="en-US" sz="2400">
                <a:solidFill>
                  <a:schemeClr val="hlink"/>
                </a:solidFill>
                <a:latin typeface="Arial Unicode MS" panose="020B0604020202020204" pitchFamily="34" charset="-128"/>
              </a:rPr>
              <a:t>c.</a:t>
            </a:r>
            <a:r>
              <a:rPr lang="fi-FI" altLang="en-US" sz="2400">
                <a:latin typeface="Arial Unicode MS" panose="020B0604020202020204" pitchFamily="34" charset="-128"/>
              </a:rPr>
              <a:t>  0:1::</a:t>
            </a:r>
          </a:p>
          <a:p>
            <a:pPr algn="just"/>
            <a:r>
              <a:rPr lang="fi-FI" altLang="en-US" sz="2400">
                <a:solidFill>
                  <a:schemeClr val="hlink"/>
                </a:solidFill>
                <a:latin typeface="Arial Unicode MS" panose="020B0604020202020204" pitchFamily="34" charset="-128"/>
              </a:rPr>
              <a:t>d.</a:t>
            </a:r>
            <a:r>
              <a:rPr lang="fi-FI" altLang="en-US" sz="2400">
                <a:latin typeface="Arial Unicode MS" panose="020B0604020202020204" pitchFamily="34" charset="-128"/>
              </a:rPr>
              <a:t>  AAAA:A:AA::1234</a:t>
            </a:r>
            <a:endParaRPr lang="en-US" altLang="en-US" sz="2400">
              <a:latin typeface="Arial Unicode MS" panose="020B0604020202020204" pitchFamily="34" charset="-128"/>
            </a:endParaRP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fi-FI" altLang="en-US" sz="2400">
                <a:solidFill>
                  <a:schemeClr val="hlink"/>
                </a:solidFill>
                <a:latin typeface="Arial Unicode MS" panose="020B0604020202020204" pitchFamily="34" charset="-128"/>
              </a:rPr>
              <a:t>a.</a:t>
            </a:r>
            <a:r>
              <a:rPr lang="fi-FI" altLang="en-US" sz="2400">
                <a:latin typeface="Arial Unicode MS" panose="020B0604020202020204" pitchFamily="34" charset="-128"/>
              </a:rPr>
              <a:t> 1111:0000:0000:0000:0000:0000:0000:2222</a:t>
            </a:r>
          </a:p>
          <a:p>
            <a:pPr algn="just"/>
            <a:r>
              <a:rPr lang="fi-FI" altLang="en-US" sz="2400">
                <a:solidFill>
                  <a:schemeClr val="hlink"/>
                </a:solidFill>
                <a:latin typeface="Arial Unicode MS" panose="020B0604020202020204" pitchFamily="34" charset="-128"/>
              </a:rPr>
              <a:t>b.</a:t>
            </a:r>
            <a:r>
              <a:rPr lang="fi-FI" altLang="en-US" sz="2400">
                <a:latin typeface="Arial Unicode MS" panose="020B0604020202020204" pitchFamily="34" charset="-128"/>
              </a:rPr>
              <a:t> 0000:0000:0000:0000:0000:0000:0000:0000</a:t>
            </a:r>
          </a:p>
          <a:p>
            <a:pPr algn="just"/>
            <a:r>
              <a:rPr lang="fi-FI" altLang="en-US" sz="2400">
                <a:solidFill>
                  <a:schemeClr val="hlink"/>
                </a:solidFill>
                <a:latin typeface="Arial Unicode MS" panose="020B0604020202020204" pitchFamily="34" charset="-128"/>
              </a:rPr>
              <a:t>c.</a:t>
            </a:r>
            <a:r>
              <a:rPr lang="fi-FI" altLang="en-US" sz="2400">
                <a:latin typeface="Arial Unicode MS" panose="020B0604020202020204" pitchFamily="34" charset="-128"/>
              </a:rPr>
              <a:t> 0000:0001:0000:0000:0000:0000:0000:0000</a:t>
            </a:r>
          </a:p>
          <a:p>
            <a:pPr algn="just"/>
            <a:r>
              <a:rPr lang="fi-FI" altLang="en-US" sz="2400">
                <a:solidFill>
                  <a:schemeClr val="hlink"/>
                </a:solidFill>
                <a:latin typeface="Arial Unicode MS" panose="020B0604020202020204" pitchFamily="34" charset="-128"/>
              </a:rPr>
              <a:t>d.</a:t>
            </a:r>
            <a:r>
              <a:rPr lang="fi-FI" altLang="en-US" sz="2400">
                <a:latin typeface="Arial Unicode MS" panose="020B0604020202020204" pitchFamily="34" charset="-128"/>
              </a:rPr>
              <a:t> AAAA:000A:00AA:0000:0000:0000:0000:1234</a:t>
            </a:r>
            <a:endParaRPr lang="en-US" altLang="en-US" sz="2400">
              <a:latin typeface="Arial Unicode MS" panose="020B0604020202020204" pitchFamily="34" charset="-128"/>
            </a:endParaRPr>
          </a:p>
        </p:txBody>
      </p:sp>
      <p:grpSp>
        <p:nvGrpSpPr>
          <p:cNvPr id="22533" name="Group 3">
            <a:extLst>
              <a:ext uri="{FF2B5EF4-FFF2-40B4-BE49-F238E27FC236}">
                <a16:creationId xmlns:a16="http://schemas.microsoft.com/office/drawing/2014/main" id="{5211E4D8-B03A-4966-BDBC-F7ECF233F390}"/>
              </a:ext>
            </a:extLst>
          </p:cNvPr>
          <p:cNvGrpSpPr>
            <a:grpSpLocks/>
          </p:cNvGrpSpPr>
          <p:nvPr/>
        </p:nvGrpSpPr>
        <p:grpSpPr bwMode="auto">
          <a:xfrm>
            <a:off x="0" y="0"/>
            <a:ext cx="9144000" cy="609600"/>
            <a:chOff x="0" y="2448"/>
            <a:chExt cx="5760" cy="384"/>
          </a:xfrm>
        </p:grpSpPr>
        <p:sp>
          <p:nvSpPr>
            <p:cNvPr id="22534" name="Rectangle 4">
              <a:extLst>
                <a:ext uri="{FF2B5EF4-FFF2-40B4-BE49-F238E27FC236}">
                  <a16:creationId xmlns:a16="http://schemas.microsoft.com/office/drawing/2014/main" id="{6BE7661A-04A3-4502-8C4D-7986A754445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79941" name="Text Box 5">
              <a:extLst>
                <a:ext uri="{FF2B5EF4-FFF2-40B4-BE49-F238E27FC236}">
                  <a16:creationId xmlns:a16="http://schemas.microsoft.com/office/drawing/2014/main" id="{772F4B61-ED02-4A8F-915C-E04636C2BF32}"/>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26.4</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1">
            <a:extLst>
              <a:ext uri="{FF2B5EF4-FFF2-40B4-BE49-F238E27FC236}">
                <a16:creationId xmlns:a16="http://schemas.microsoft.com/office/drawing/2014/main" id="{8BE77FD4-44C7-4D72-BF46-B0160FDA92A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4579" name="Slide Number Placeholder 2">
            <a:extLst>
              <a:ext uri="{FF2B5EF4-FFF2-40B4-BE49-F238E27FC236}">
                <a16:creationId xmlns:a16="http://schemas.microsoft.com/office/drawing/2014/main" id="{23686CB2-0FDD-4D91-9A1E-A14D33C18F4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E46DFB-E30E-4019-963F-78415D8EDBE0}" type="slidenum">
              <a:rPr lang="en-US" altLang="en-US" b="0"/>
              <a:pPr/>
              <a:t>11</a:t>
            </a:fld>
            <a:endParaRPr lang="en-US" altLang="en-US" b="0"/>
          </a:p>
        </p:txBody>
      </p:sp>
      <p:sp>
        <p:nvSpPr>
          <p:cNvPr id="657410" name="Rectangle 2">
            <a:extLst>
              <a:ext uri="{FF2B5EF4-FFF2-40B4-BE49-F238E27FC236}">
                <a16:creationId xmlns:a16="http://schemas.microsoft.com/office/drawing/2014/main" id="{FF55756F-2F60-410C-B2D3-E7F60ED8B2B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24581" name="Text Box 3">
            <a:extLst>
              <a:ext uri="{FF2B5EF4-FFF2-40B4-BE49-F238E27FC236}">
                <a16:creationId xmlns:a16="http://schemas.microsoft.com/office/drawing/2014/main" id="{061D65BC-B0FD-462F-B522-0625AA61D635}"/>
              </a:ext>
            </a:extLst>
          </p:cNvPr>
          <p:cNvSpPr txBox="1">
            <a:spLocks noChangeArrowheads="1"/>
          </p:cNvSpPr>
          <p:nvPr/>
        </p:nvSpPr>
        <p:spPr bwMode="auto">
          <a:xfrm>
            <a:off x="228600" y="355600"/>
            <a:ext cx="8245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26-2  ADDRESS SPACE ALLOCATION</a:t>
            </a:r>
          </a:p>
        </p:txBody>
      </p:sp>
      <p:sp>
        <p:nvSpPr>
          <p:cNvPr id="24582" name="Text Box 4">
            <a:extLst>
              <a:ext uri="{FF2B5EF4-FFF2-40B4-BE49-F238E27FC236}">
                <a16:creationId xmlns:a16="http://schemas.microsoft.com/office/drawing/2014/main" id="{EFF0D855-6D46-4A43-B024-8D8928D2386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24583" name="Rectangle 5">
            <a:extLst>
              <a:ext uri="{FF2B5EF4-FFF2-40B4-BE49-F238E27FC236}">
                <a16:creationId xmlns:a16="http://schemas.microsoft.com/office/drawing/2014/main" id="{DEAE2900-A4B6-4E0D-B78D-DC0920C214FD}"/>
              </a:ext>
            </a:extLst>
          </p:cNvPr>
          <p:cNvSpPr>
            <a:spLocks noChangeArrowheads="1"/>
          </p:cNvSpPr>
          <p:nvPr/>
        </p:nvSpPr>
        <p:spPr bwMode="auto">
          <a:xfrm>
            <a:off x="381000" y="15240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Like the address space of IPv4, the address space of IPv6 is divided into several blocks of varying size and each block is allocated for special purpose. Most of the blocks are still unassigned and have been left aside for future use. To better understand the allocation and the location of each block in address space, we first divide the whole address space into eight equal ranges. This division does not show the block allocation, but we believe it shows where each actual block is located (Figure 26.5).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a:extLst>
              <a:ext uri="{FF2B5EF4-FFF2-40B4-BE49-F238E27FC236}">
                <a16:creationId xmlns:a16="http://schemas.microsoft.com/office/drawing/2014/main" id="{0DFECCFE-8477-47B2-B2B9-327A1EA22F8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6627" name="Slide Number Placeholder 2">
            <a:extLst>
              <a:ext uri="{FF2B5EF4-FFF2-40B4-BE49-F238E27FC236}">
                <a16:creationId xmlns:a16="http://schemas.microsoft.com/office/drawing/2014/main" id="{2BC5FCE7-7AF4-4D8B-A0B4-65860FF21AE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2A6D6D9-A9AF-42A9-8EC9-72B46DA4F884}" type="slidenum">
              <a:rPr lang="en-US" altLang="en-US" b="0"/>
              <a:pPr/>
              <a:t>12</a:t>
            </a:fld>
            <a:endParaRPr lang="en-US" altLang="en-US" b="0"/>
          </a:p>
        </p:txBody>
      </p:sp>
      <p:sp>
        <p:nvSpPr>
          <p:cNvPr id="26628" name="Text Box 2">
            <a:extLst>
              <a:ext uri="{FF2B5EF4-FFF2-40B4-BE49-F238E27FC236}">
                <a16:creationId xmlns:a16="http://schemas.microsoft.com/office/drawing/2014/main" id="{B7F11788-D901-4ABF-B7F5-9150924B02CE}"/>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Address space allocation</a:t>
            </a:r>
          </a:p>
        </p:txBody>
      </p:sp>
      <p:sp>
        <p:nvSpPr>
          <p:cNvPr id="26629" name="Rectangle 3">
            <a:extLst>
              <a:ext uri="{FF2B5EF4-FFF2-40B4-BE49-F238E27FC236}">
                <a16:creationId xmlns:a16="http://schemas.microsoft.com/office/drawing/2014/main" id="{A04C7860-29CB-4400-8DF0-FBB02541E76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0" name="Rectangle 4">
            <a:extLst>
              <a:ext uri="{FF2B5EF4-FFF2-40B4-BE49-F238E27FC236}">
                <a16:creationId xmlns:a16="http://schemas.microsoft.com/office/drawing/2014/main" id="{C6C5FF18-7BCF-4FC1-9950-5493669D983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1" name="Rectangle 5">
            <a:extLst>
              <a:ext uri="{FF2B5EF4-FFF2-40B4-BE49-F238E27FC236}">
                <a16:creationId xmlns:a16="http://schemas.microsoft.com/office/drawing/2014/main" id="{E69BEAAD-B875-42CC-B45C-D003A9736DE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2" name="Rectangle 6">
            <a:extLst>
              <a:ext uri="{FF2B5EF4-FFF2-40B4-BE49-F238E27FC236}">
                <a16:creationId xmlns:a16="http://schemas.microsoft.com/office/drawing/2014/main" id="{9473A55E-14CA-4A89-BAD3-5CD7F429374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3" name="Rectangle 7">
            <a:extLst>
              <a:ext uri="{FF2B5EF4-FFF2-40B4-BE49-F238E27FC236}">
                <a16:creationId xmlns:a16="http://schemas.microsoft.com/office/drawing/2014/main" id="{70B39250-BD64-443D-A120-478EB971994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4" name="Rectangle 8">
            <a:extLst>
              <a:ext uri="{FF2B5EF4-FFF2-40B4-BE49-F238E27FC236}">
                <a16:creationId xmlns:a16="http://schemas.microsoft.com/office/drawing/2014/main" id="{774A706D-54F5-4993-8221-63E1B6CAFFA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5" name="Rectangle 9">
            <a:extLst>
              <a:ext uri="{FF2B5EF4-FFF2-40B4-BE49-F238E27FC236}">
                <a16:creationId xmlns:a16="http://schemas.microsoft.com/office/drawing/2014/main" id="{200FCA05-3CEC-4DD4-93CA-482C336CEED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14412" name="Picture 12">
            <a:extLst>
              <a:ext uri="{FF2B5EF4-FFF2-40B4-BE49-F238E27FC236}">
                <a16:creationId xmlns:a16="http://schemas.microsoft.com/office/drawing/2014/main" id="{2758277D-38BC-47D3-A175-8A2051922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495425"/>
            <a:ext cx="8281987"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3" name="Picture 13">
            <a:extLst>
              <a:ext uri="{FF2B5EF4-FFF2-40B4-BE49-F238E27FC236}">
                <a16:creationId xmlns:a16="http://schemas.microsoft.com/office/drawing/2014/main" id="{1AE77D38-1BBE-488A-BF1D-946B53536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 y="2530475"/>
            <a:ext cx="32448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4" name="Picture 14">
            <a:extLst>
              <a:ext uri="{FF2B5EF4-FFF2-40B4-BE49-F238E27FC236}">
                <a16:creationId xmlns:a16="http://schemas.microsoft.com/office/drawing/2014/main" id="{ED94B109-DDBC-4136-A81F-D0F0F63DC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075" y="2559050"/>
            <a:ext cx="333692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12"/>
                                        </p:tgtEl>
                                        <p:attrNameLst>
                                          <p:attrName>style.visibility</p:attrName>
                                        </p:attrNameLst>
                                      </p:cBhvr>
                                      <p:to>
                                        <p:strVal val="visible"/>
                                      </p:to>
                                    </p:set>
                                    <p:animEffect transition="in" filter="wipe(left)">
                                      <p:cBhvr>
                                        <p:cTn id="7" dur="2000"/>
                                        <p:tgtEl>
                                          <p:spTgt spid="614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4413"/>
                                        </p:tgtEl>
                                        <p:attrNameLst>
                                          <p:attrName>style.visibility</p:attrName>
                                        </p:attrNameLst>
                                      </p:cBhvr>
                                      <p:to>
                                        <p:strVal val="visible"/>
                                      </p:to>
                                    </p:set>
                                    <p:animEffect transition="in" filter="wipe(up)">
                                      <p:cBhvr>
                                        <p:cTn id="12" dur="3000"/>
                                        <p:tgtEl>
                                          <p:spTgt spid="614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14414"/>
                                        </p:tgtEl>
                                        <p:attrNameLst>
                                          <p:attrName>style.visibility</p:attrName>
                                        </p:attrNameLst>
                                      </p:cBhvr>
                                      <p:to>
                                        <p:strVal val="visible"/>
                                      </p:to>
                                    </p:set>
                                    <p:animEffect transition="in" filter="wipe(up)">
                                      <p:cBhvr>
                                        <p:cTn id="17" dur="3000"/>
                                        <p:tgtEl>
                                          <p:spTgt spid="614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a:extLst>
              <a:ext uri="{FF2B5EF4-FFF2-40B4-BE49-F238E27FC236}">
                <a16:creationId xmlns:a16="http://schemas.microsoft.com/office/drawing/2014/main" id="{AB0F334C-9E62-4EDB-B817-EB0ADBD51DC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8675" name="Slide Number Placeholder 2">
            <a:extLst>
              <a:ext uri="{FF2B5EF4-FFF2-40B4-BE49-F238E27FC236}">
                <a16:creationId xmlns:a16="http://schemas.microsoft.com/office/drawing/2014/main" id="{30F1FE05-9841-4359-84EC-BD1937D5427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EC5F68-2FBD-48FE-B52E-CAA9D00EA072}" type="slidenum">
              <a:rPr lang="en-US" altLang="en-US" b="0"/>
              <a:pPr/>
              <a:t>13</a:t>
            </a:fld>
            <a:endParaRPr lang="en-US" altLang="en-US" b="0"/>
          </a:p>
        </p:txBody>
      </p:sp>
      <p:pic>
        <p:nvPicPr>
          <p:cNvPr id="28677" name="Picture 25">
            <a:extLst>
              <a:ext uri="{FF2B5EF4-FFF2-40B4-BE49-F238E27FC236}">
                <a16:creationId xmlns:a16="http://schemas.microsoft.com/office/drawing/2014/main" id="{843A65BA-3A7A-4D12-949D-99DB0C0041F4}"/>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087438" y="1027113"/>
            <a:ext cx="7294562" cy="514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a:extLst>
              <a:ext uri="{FF2B5EF4-FFF2-40B4-BE49-F238E27FC236}">
                <a16:creationId xmlns:a16="http://schemas.microsoft.com/office/drawing/2014/main" id="{63EC0A6D-54E4-45CE-BBF6-0E3CEE775EF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0723" name="Slide Number Placeholder 2">
            <a:extLst>
              <a:ext uri="{FF2B5EF4-FFF2-40B4-BE49-F238E27FC236}">
                <a16:creationId xmlns:a16="http://schemas.microsoft.com/office/drawing/2014/main" id="{C4856080-FE4E-480F-A812-98259C385B0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A56AA7-9585-45FB-B991-5C90F1670ECB}" type="slidenum">
              <a:rPr lang="en-US" altLang="en-US" b="0"/>
              <a:pPr/>
              <a:t>14</a:t>
            </a:fld>
            <a:endParaRPr lang="en-US" altLang="en-US" b="0"/>
          </a:p>
        </p:txBody>
      </p:sp>
      <p:sp>
        <p:nvSpPr>
          <p:cNvPr id="30724" name="Text Box 2">
            <a:extLst>
              <a:ext uri="{FF2B5EF4-FFF2-40B4-BE49-F238E27FC236}">
                <a16:creationId xmlns:a16="http://schemas.microsoft.com/office/drawing/2014/main" id="{7E484113-745A-4681-8797-E599CED9E244}"/>
              </a:ext>
            </a:extLst>
          </p:cNvPr>
          <p:cNvSpPr txBox="1">
            <a:spLocks noChangeArrowheads="1"/>
          </p:cNvSpPr>
          <p:nvPr/>
        </p:nvSpPr>
        <p:spPr bwMode="auto">
          <a:xfrm>
            <a:off x="76200" y="696913"/>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Figure 26.5 shows that only a portion of the address space can be used for global unicast communication. How many addresses are in this block?</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This block occupies only one-eighth of the address spaces. To find the number of addresses, we can divide the total address space by 8 or 2</a:t>
            </a:r>
            <a:r>
              <a:rPr lang="en-US" altLang="en-US" sz="2400" baseline="30000">
                <a:latin typeface="Arial Unicode MS" panose="020B0604020202020204" pitchFamily="34" charset="-128"/>
              </a:rPr>
              <a:t>3</a:t>
            </a:r>
            <a:r>
              <a:rPr lang="en-US" altLang="en-US" sz="2400">
                <a:latin typeface="Arial Unicode MS" panose="020B0604020202020204" pitchFamily="34" charset="-128"/>
              </a:rPr>
              <a:t> . The result is (2</a:t>
            </a:r>
            <a:r>
              <a:rPr lang="en-US" altLang="en-US" sz="2400" baseline="30000">
                <a:latin typeface="Arial Unicode MS" panose="020B0604020202020204" pitchFamily="34" charset="-128"/>
              </a:rPr>
              <a:t>128</a:t>
            </a:r>
            <a:r>
              <a:rPr lang="en-US" altLang="en-US" sz="2400">
                <a:latin typeface="Arial Unicode MS" panose="020B0604020202020204" pitchFamily="34" charset="-128"/>
              </a:rPr>
              <a:t>)/(2</a:t>
            </a:r>
            <a:r>
              <a:rPr lang="en-US" altLang="en-US" sz="2400" baseline="30000">
                <a:latin typeface="Arial Unicode MS" panose="020B0604020202020204" pitchFamily="34" charset="-128"/>
              </a:rPr>
              <a:t>3</a:t>
            </a:r>
            <a:r>
              <a:rPr lang="en-US" altLang="en-US" sz="2400">
                <a:latin typeface="Arial Unicode MS" panose="020B0604020202020204" pitchFamily="34" charset="-128"/>
              </a:rPr>
              <a:t>) = 2</a:t>
            </a:r>
            <a:r>
              <a:rPr lang="en-US" altLang="en-US" sz="2400" baseline="30000">
                <a:latin typeface="Arial Unicode MS" panose="020B0604020202020204" pitchFamily="34" charset="-128"/>
              </a:rPr>
              <a:t>125</a:t>
            </a:r>
            <a:r>
              <a:rPr lang="en-US" altLang="en-US" sz="2400">
                <a:latin typeface="Arial Unicode MS" panose="020B0604020202020204" pitchFamily="34" charset="-128"/>
              </a:rPr>
              <a:t> —a huge block.</a:t>
            </a:r>
          </a:p>
        </p:txBody>
      </p:sp>
      <p:grpSp>
        <p:nvGrpSpPr>
          <p:cNvPr id="30725" name="Group 3">
            <a:extLst>
              <a:ext uri="{FF2B5EF4-FFF2-40B4-BE49-F238E27FC236}">
                <a16:creationId xmlns:a16="http://schemas.microsoft.com/office/drawing/2014/main" id="{7204C49C-14C4-4F9E-AAB7-C7D3A625949F}"/>
              </a:ext>
            </a:extLst>
          </p:cNvPr>
          <p:cNvGrpSpPr>
            <a:grpSpLocks/>
          </p:cNvGrpSpPr>
          <p:nvPr/>
        </p:nvGrpSpPr>
        <p:grpSpPr bwMode="auto">
          <a:xfrm>
            <a:off x="0" y="0"/>
            <a:ext cx="9144000" cy="609600"/>
            <a:chOff x="0" y="2448"/>
            <a:chExt cx="5760" cy="384"/>
          </a:xfrm>
        </p:grpSpPr>
        <p:sp>
          <p:nvSpPr>
            <p:cNvPr id="30726" name="Rectangle 4">
              <a:extLst>
                <a:ext uri="{FF2B5EF4-FFF2-40B4-BE49-F238E27FC236}">
                  <a16:creationId xmlns:a16="http://schemas.microsoft.com/office/drawing/2014/main" id="{B4EC6B1D-502B-4E36-B136-EECC844162D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0181" name="Text Box 5">
              <a:extLst>
                <a:ext uri="{FF2B5EF4-FFF2-40B4-BE49-F238E27FC236}">
                  <a16:creationId xmlns:a16="http://schemas.microsoft.com/office/drawing/2014/main" id="{1FF0600F-3D6C-4BCE-9A78-B6FE203AD0DB}"/>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26.8</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a:extLst>
              <a:ext uri="{FF2B5EF4-FFF2-40B4-BE49-F238E27FC236}">
                <a16:creationId xmlns:a16="http://schemas.microsoft.com/office/drawing/2014/main" id="{8719C6D4-C00D-47F2-BA26-86A95F64155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2771" name="Slide Number Placeholder 2">
            <a:extLst>
              <a:ext uri="{FF2B5EF4-FFF2-40B4-BE49-F238E27FC236}">
                <a16:creationId xmlns:a16="http://schemas.microsoft.com/office/drawing/2014/main" id="{AA056A74-24BA-4A69-AA6A-F857A6C8200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F02B34-C224-4CFD-8DC8-3CF1E7DC4DC0}" type="slidenum">
              <a:rPr lang="en-US" altLang="en-US" b="0"/>
              <a:pPr/>
              <a:t>15</a:t>
            </a:fld>
            <a:endParaRPr lang="en-US" altLang="en-US" b="0"/>
          </a:p>
        </p:txBody>
      </p:sp>
      <p:sp>
        <p:nvSpPr>
          <p:cNvPr id="32772" name="Text Box 2">
            <a:extLst>
              <a:ext uri="{FF2B5EF4-FFF2-40B4-BE49-F238E27FC236}">
                <a16:creationId xmlns:a16="http://schemas.microsoft.com/office/drawing/2014/main" id="{4DB93073-E5C9-4EAF-B01A-272A16BBFC47}"/>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Algorithm for finding the allocated blocks</a:t>
            </a:r>
          </a:p>
        </p:txBody>
      </p:sp>
      <p:sp>
        <p:nvSpPr>
          <p:cNvPr id="32773" name="Rectangle 3">
            <a:extLst>
              <a:ext uri="{FF2B5EF4-FFF2-40B4-BE49-F238E27FC236}">
                <a16:creationId xmlns:a16="http://schemas.microsoft.com/office/drawing/2014/main" id="{29DA5791-AF4C-44D5-A99F-A6EA770BACE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4" name="Rectangle 4">
            <a:extLst>
              <a:ext uri="{FF2B5EF4-FFF2-40B4-BE49-F238E27FC236}">
                <a16:creationId xmlns:a16="http://schemas.microsoft.com/office/drawing/2014/main" id="{5D6DDB04-C001-4633-A7B5-BAEBC4F43F8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5" name="Rectangle 5">
            <a:extLst>
              <a:ext uri="{FF2B5EF4-FFF2-40B4-BE49-F238E27FC236}">
                <a16:creationId xmlns:a16="http://schemas.microsoft.com/office/drawing/2014/main" id="{15F444B4-1389-4ADA-99DE-BB8D537A5AB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6" name="Rectangle 6">
            <a:extLst>
              <a:ext uri="{FF2B5EF4-FFF2-40B4-BE49-F238E27FC236}">
                <a16:creationId xmlns:a16="http://schemas.microsoft.com/office/drawing/2014/main" id="{71440965-4E47-4E2E-A305-16EB235CF0C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7" name="Rectangle 7">
            <a:extLst>
              <a:ext uri="{FF2B5EF4-FFF2-40B4-BE49-F238E27FC236}">
                <a16:creationId xmlns:a16="http://schemas.microsoft.com/office/drawing/2014/main" id="{8BA1CD48-69FE-4490-9719-5C36CEC0316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8" name="Rectangle 8">
            <a:extLst>
              <a:ext uri="{FF2B5EF4-FFF2-40B4-BE49-F238E27FC236}">
                <a16:creationId xmlns:a16="http://schemas.microsoft.com/office/drawing/2014/main" id="{39F89C6E-3D9B-408A-AEA7-A9D4BC35BCE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9" name="Rectangle 9">
            <a:extLst>
              <a:ext uri="{FF2B5EF4-FFF2-40B4-BE49-F238E27FC236}">
                <a16:creationId xmlns:a16="http://schemas.microsoft.com/office/drawing/2014/main" id="{3A566804-F7AB-42E0-A484-F4FBA6FD0EB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16459" name="Picture 11">
            <a:extLst>
              <a:ext uri="{FF2B5EF4-FFF2-40B4-BE49-F238E27FC236}">
                <a16:creationId xmlns:a16="http://schemas.microsoft.com/office/drawing/2014/main" id="{8B2CFFCD-E918-4B30-99EF-EC33D7C7F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41500"/>
            <a:ext cx="17732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65" name="Picture 17">
            <a:extLst>
              <a:ext uri="{FF2B5EF4-FFF2-40B4-BE49-F238E27FC236}">
                <a16:creationId xmlns:a16="http://schemas.microsoft.com/office/drawing/2014/main" id="{E379CCBD-28AC-414B-9243-8C96A70705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2646363"/>
            <a:ext cx="365125"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66" name="Picture 18">
            <a:extLst>
              <a:ext uri="{FF2B5EF4-FFF2-40B4-BE49-F238E27FC236}">
                <a16:creationId xmlns:a16="http://schemas.microsoft.com/office/drawing/2014/main" id="{72B91D05-EDFA-4A79-9381-9FD40A378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725" y="3354388"/>
            <a:ext cx="3281363"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68" name="Picture 20">
            <a:extLst>
              <a:ext uri="{FF2B5EF4-FFF2-40B4-BE49-F238E27FC236}">
                <a16:creationId xmlns:a16="http://schemas.microsoft.com/office/drawing/2014/main" id="{7C174A33-E83D-4214-A92E-20C7F8277F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352800"/>
            <a:ext cx="4149725"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4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16466"/>
                                        </p:tgtEl>
                                        <p:attrNameLst>
                                          <p:attrName>style.visibility</p:attrName>
                                        </p:attrNameLst>
                                      </p:cBhvr>
                                      <p:to>
                                        <p:strVal val="visible"/>
                                      </p:to>
                                    </p:set>
                                    <p:animEffect transition="in" filter="wipe(left)">
                                      <p:cBhvr>
                                        <p:cTn id="11" dur="2000"/>
                                        <p:tgtEl>
                                          <p:spTgt spid="6164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16468"/>
                                        </p:tgtEl>
                                        <p:attrNameLst>
                                          <p:attrName>style.visibility</p:attrName>
                                        </p:attrNameLst>
                                      </p:cBhvr>
                                      <p:to>
                                        <p:strVal val="visible"/>
                                      </p:to>
                                    </p:set>
                                    <p:animEffect transition="in" filter="wipe(right)">
                                      <p:cBhvr>
                                        <p:cTn id="16" dur="2000"/>
                                        <p:tgtEl>
                                          <p:spTgt spid="6164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6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a:extLst>
              <a:ext uri="{FF2B5EF4-FFF2-40B4-BE49-F238E27FC236}">
                <a16:creationId xmlns:a16="http://schemas.microsoft.com/office/drawing/2014/main" id="{D8D69C1E-C475-4C80-9F39-307BA24ED14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4819" name="Slide Number Placeholder 2">
            <a:extLst>
              <a:ext uri="{FF2B5EF4-FFF2-40B4-BE49-F238E27FC236}">
                <a16:creationId xmlns:a16="http://schemas.microsoft.com/office/drawing/2014/main" id="{B7FE48A3-8FDF-479D-9A95-5FD90E7DB2E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602FF9-3F1A-49F4-B5F8-1E4FEBBB0ECC}" type="slidenum">
              <a:rPr lang="en-US" altLang="en-US" b="0"/>
              <a:pPr/>
              <a:t>16</a:t>
            </a:fld>
            <a:endParaRPr lang="en-US" altLang="en-US" b="0"/>
          </a:p>
        </p:txBody>
      </p:sp>
      <p:sp>
        <p:nvSpPr>
          <p:cNvPr id="34820" name="Text Box 2">
            <a:extLst>
              <a:ext uri="{FF2B5EF4-FFF2-40B4-BE49-F238E27FC236}">
                <a16:creationId xmlns:a16="http://schemas.microsoft.com/office/drawing/2014/main" id="{3ECC2A13-A54A-4605-8BAC-04AEB468C118}"/>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Unspecified address</a:t>
            </a:r>
          </a:p>
        </p:txBody>
      </p:sp>
      <p:sp>
        <p:nvSpPr>
          <p:cNvPr id="34821" name="Rectangle 3">
            <a:extLst>
              <a:ext uri="{FF2B5EF4-FFF2-40B4-BE49-F238E27FC236}">
                <a16:creationId xmlns:a16="http://schemas.microsoft.com/office/drawing/2014/main" id="{78F4C3BA-83A7-432A-802B-67F9BB9D95C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2" name="Rectangle 4">
            <a:extLst>
              <a:ext uri="{FF2B5EF4-FFF2-40B4-BE49-F238E27FC236}">
                <a16:creationId xmlns:a16="http://schemas.microsoft.com/office/drawing/2014/main" id="{E035647F-D6B7-4711-B328-8CC4F9A168F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3" name="Rectangle 5">
            <a:extLst>
              <a:ext uri="{FF2B5EF4-FFF2-40B4-BE49-F238E27FC236}">
                <a16:creationId xmlns:a16="http://schemas.microsoft.com/office/drawing/2014/main" id="{22F22076-4BA2-44B6-8AC1-7D3369C8845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4" name="Rectangle 6">
            <a:extLst>
              <a:ext uri="{FF2B5EF4-FFF2-40B4-BE49-F238E27FC236}">
                <a16:creationId xmlns:a16="http://schemas.microsoft.com/office/drawing/2014/main" id="{3174CEEB-53F8-402D-8876-BA5E56C4C13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5" name="Rectangle 7">
            <a:extLst>
              <a:ext uri="{FF2B5EF4-FFF2-40B4-BE49-F238E27FC236}">
                <a16:creationId xmlns:a16="http://schemas.microsoft.com/office/drawing/2014/main" id="{A08E2E22-29B3-4E23-BC87-2A8C4A5B7A7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6" name="Rectangle 8">
            <a:extLst>
              <a:ext uri="{FF2B5EF4-FFF2-40B4-BE49-F238E27FC236}">
                <a16:creationId xmlns:a16="http://schemas.microsoft.com/office/drawing/2014/main" id="{27906493-5327-474B-BD58-B329CE6CA6E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7" name="Rectangle 9">
            <a:extLst>
              <a:ext uri="{FF2B5EF4-FFF2-40B4-BE49-F238E27FC236}">
                <a16:creationId xmlns:a16="http://schemas.microsoft.com/office/drawing/2014/main" id="{CBBBCABC-E00C-49E6-8C13-96F8F7C175D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34828" name="Picture 11">
            <a:extLst>
              <a:ext uri="{FF2B5EF4-FFF2-40B4-BE49-F238E27FC236}">
                <a16:creationId xmlns:a16="http://schemas.microsoft.com/office/drawing/2014/main" id="{3A9F8893-C95E-46F9-BF00-F0F4A4D43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41600"/>
            <a:ext cx="88487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a:extLst>
              <a:ext uri="{FF2B5EF4-FFF2-40B4-BE49-F238E27FC236}">
                <a16:creationId xmlns:a16="http://schemas.microsoft.com/office/drawing/2014/main" id="{FCD9C780-EA3E-4A8B-B83E-735BA4B807B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6867" name="Slide Number Placeholder 2">
            <a:extLst>
              <a:ext uri="{FF2B5EF4-FFF2-40B4-BE49-F238E27FC236}">
                <a16:creationId xmlns:a16="http://schemas.microsoft.com/office/drawing/2014/main" id="{93AC340F-DE82-4826-8ACF-044FAD4F1DE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8E87B5-2B13-4D9D-BBAF-E2F44FFB51EF}" type="slidenum">
              <a:rPr lang="en-US" altLang="en-US" b="0"/>
              <a:pPr/>
              <a:t>17</a:t>
            </a:fld>
            <a:endParaRPr lang="en-US" altLang="en-US" b="0"/>
          </a:p>
        </p:txBody>
      </p:sp>
      <p:sp>
        <p:nvSpPr>
          <p:cNvPr id="36868" name="Rectangle 2">
            <a:extLst>
              <a:ext uri="{FF2B5EF4-FFF2-40B4-BE49-F238E27FC236}">
                <a16:creationId xmlns:a16="http://schemas.microsoft.com/office/drawing/2014/main" id="{C257D941-FCC7-46F6-A976-66AF5CE9F46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6869" name="Rectangle 3">
            <a:extLst>
              <a:ext uri="{FF2B5EF4-FFF2-40B4-BE49-F238E27FC236}">
                <a16:creationId xmlns:a16="http://schemas.microsoft.com/office/drawing/2014/main" id="{B784E30A-9CE3-4AA8-81BA-798B8EEE09C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6870" name="Rectangle 4">
            <a:extLst>
              <a:ext uri="{FF2B5EF4-FFF2-40B4-BE49-F238E27FC236}">
                <a16:creationId xmlns:a16="http://schemas.microsoft.com/office/drawing/2014/main" id="{1044F2EC-1EF4-4B7C-95C0-6253AA29914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6871" name="Rectangle 5">
            <a:extLst>
              <a:ext uri="{FF2B5EF4-FFF2-40B4-BE49-F238E27FC236}">
                <a16:creationId xmlns:a16="http://schemas.microsoft.com/office/drawing/2014/main" id="{85C59508-9976-4D7A-8721-376CB39A7C4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6872" name="Rectangle 6">
            <a:extLst>
              <a:ext uri="{FF2B5EF4-FFF2-40B4-BE49-F238E27FC236}">
                <a16:creationId xmlns:a16="http://schemas.microsoft.com/office/drawing/2014/main" id="{1C4BD664-ADA7-43C5-A2CF-1A234C0316C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6873" name="Rectangle 7">
            <a:extLst>
              <a:ext uri="{FF2B5EF4-FFF2-40B4-BE49-F238E27FC236}">
                <a16:creationId xmlns:a16="http://schemas.microsoft.com/office/drawing/2014/main" id="{6AA688FC-7BA5-442E-8905-F38471689AA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6874" name="Rectangle 8">
            <a:extLst>
              <a:ext uri="{FF2B5EF4-FFF2-40B4-BE49-F238E27FC236}">
                <a16:creationId xmlns:a16="http://schemas.microsoft.com/office/drawing/2014/main" id="{BD8EA4F7-9F9E-468E-904F-F4630A3FBF1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98377" name="Line 9">
            <a:extLst>
              <a:ext uri="{FF2B5EF4-FFF2-40B4-BE49-F238E27FC236}">
                <a16:creationId xmlns:a16="http://schemas.microsoft.com/office/drawing/2014/main" id="{B5A41940-9BC6-4F7D-B03D-1835151F40AA}"/>
              </a:ext>
            </a:extLst>
          </p:cNvPr>
          <p:cNvSpPr>
            <a:spLocks noChangeShapeType="1"/>
          </p:cNvSpPr>
          <p:nvPr/>
        </p:nvSpPr>
        <p:spPr bwMode="auto">
          <a:xfrm>
            <a:off x="609600" y="307975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78" name="Line 10">
            <a:extLst>
              <a:ext uri="{FF2B5EF4-FFF2-40B4-BE49-F238E27FC236}">
                <a16:creationId xmlns:a16="http://schemas.microsoft.com/office/drawing/2014/main" id="{CF428A10-E702-4B95-AF6F-66932A55B050}"/>
              </a:ext>
            </a:extLst>
          </p:cNvPr>
          <p:cNvSpPr>
            <a:spLocks noChangeShapeType="1"/>
          </p:cNvSpPr>
          <p:nvPr/>
        </p:nvSpPr>
        <p:spPr bwMode="auto">
          <a:xfrm>
            <a:off x="609600" y="4800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79" name="Rectangle 11">
            <a:extLst>
              <a:ext uri="{FF2B5EF4-FFF2-40B4-BE49-F238E27FC236}">
                <a16:creationId xmlns:a16="http://schemas.microsoft.com/office/drawing/2014/main" id="{3435921C-F7F3-4964-AD1A-1DC63F92AE38}"/>
              </a:ext>
            </a:extLst>
          </p:cNvPr>
          <p:cNvSpPr>
            <a:spLocks noChangeArrowheads="1"/>
          </p:cNvSpPr>
          <p:nvPr/>
        </p:nvSpPr>
        <p:spPr bwMode="auto">
          <a:xfrm>
            <a:off x="647700" y="3171825"/>
            <a:ext cx="8077200" cy="1554163"/>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unspecified address in IPv6 is ::/128. It should never be used as a destination address.</a:t>
            </a:r>
          </a:p>
        </p:txBody>
      </p:sp>
      <p:grpSp>
        <p:nvGrpSpPr>
          <p:cNvPr id="698380" name="Group 12">
            <a:extLst>
              <a:ext uri="{FF2B5EF4-FFF2-40B4-BE49-F238E27FC236}">
                <a16:creationId xmlns:a16="http://schemas.microsoft.com/office/drawing/2014/main" id="{9757ADB6-0658-42B6-8C74-FB66069D4556}"/>
              </a:ext>
            </a:extLst>
          </p:cNvPr>
          <p:cNvGrpSpPr>
            <a:grpSpLocks/>
          </p:cNvGrpSpPr>
          <p:nvPr/>
        </p:nvGrpSpPr>
        <p:grpSpPr bwMode="auto">
          <a:xfrm>
            <a:off x="609600" y="2436813"/>
            <a:ext cx="1143000" cy="566737"/>
            <a:chOff x="1200" y="1248"/>
            <a:chExt cx="720" cy="357"/>
          </a:xfrm>
        </p:grpSpPr>
        <p:pic>
          <p:nvPicPr>
            <p:cNvPr id="36879" name="Picture 13">
              <a:extLst>
                <a:ext uri="{FF2B5EF4-FFF2-40B4-BE49-F238E27FC236}">
                  <a16:creationId xmlns:a16="http://schemas.microsoft.com/office/drawing/2014/main" id="{2C913CF3-D8A0-49FE-8485-8B50EAEF4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80" name="Text Box 14">
              <a:extLst>
                <a:ext uri="{FF2B5EF4-FFF2-40B4-BE49-F238E27FC236}">
                  <a16:creationId xmlns:a16="http://schemas.microsoft.com/office/drawing/2014/main" id="{D6B81411-4329-465E-A369-8C6094D82CB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838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69838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698377"/>
                                        </p:tgtEl>
                                        <p:attrNameLst>
                                          <p:attrName>style.visibility</p:attrName>
                                        </p:attrNameLst>
                                      </p:cBhvr>
                                      <p:to>
                                        <p:strVal val="visible"/>
                                      </p:to>
                                    </p:set>
                                    <p:animEffect transition="in" filter="checkerboard(across)">
                                      <p:cBhvr>
                                        <p:cTn id="13" dur="500"/>
                                        <p:tgtEl>
                                          <p:spTgt spid="698377"/>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698378"/>
                                        </p:tgtEl>
                                        <p:attrNameLst>
                                          <p:attrName>style.visibility</p:attrName>
                                        </p:attrNameLst>
                                      </p:cBhvr>
                                      <p:to>
                                        <p:strVal val="visible"/>
                                      </p:to>
                                    </p:set>
                                    <p:animEffect transition="in" filter="checkerboard(across)">
                                      <p:cBhvr>
                                        <p:cTn id="17" dur="500"/>
                                        <p:tgtEl>
                                          <p:spTgt spid="69837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698379"/>
                                        </p:tgtEl>
                                        <p:attrNameLst>
                                          <p:attrName>style.visibility</p:attrName>
                                        </p:attrNameLst>
                                      </p:cBhvr>
                                      <p:to>
                                        <p:strVal val="visible"/>
                                      </p:to>
                                    </p:set>
                                    <p:animEffect transition="in" filter="checkerboard(across)">
                                      <p:cBhvr>
                                        <p:cTn id="21" dur="500"/>
                                        <p:tgtEl>
                                          <p:spTgt spid="69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a:extLst>
              <a:ext uri="{FF2B5EF4-FFF2-40B4-BE49-F238E27FC236}">
                <a16:creationId xmlns:a16="http://schemas.microsoft.com/office/drawing/2014/main" id="{E6B009EE-1E3D-4EA6-B004-7FE0482F008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8915" name="Slide Number Placeholder 2">
            <a:extLst>
              <a:ext uri="{FF2B5EF4-FFF2-40B4-BE49-F238E27FC236}">
                <a16:creationId xmlns:a16="http://schemas.microsoft.com/office/drawing/2014/main" id="{1FE1C206-3DC7-4189-B50A-82D1186E5EE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005BBA-6D24-42A5-9FF8-E639F8C27570}" type="slidenum">
              <a:rPr lang="en-US" altLang="en-US" b="0"/>
              <a:pPr/>
              <a:t>18</a:t>
            </a:fld>
            <a:endParaRPr lang="en-US" altLang="en-US" b="0"/>
          </a:p>
        </p:txBody>
      </p:sp>
      <p:sp>
        <p:nvSpPr>
          <p:cNvPr id="38916" name="Text Box 2">
            <a:extLst>
              <a:ext uri="{FF2B5EF4-FFF2-40B4-BE49-F238E27FC236}">
                <a16:creationId xmlns:a16="http://schemas.microsoft.com/office/drawing/2014/main" id="{3A75C8B0-7DBA-4B13-B9BA-F65D4C0D56F3}"/>
              </a:ext>
            </a:extLst>
          </p:cNvPr>
          <p:cNvSpPr txBox="1">
            <a:spLocks noChangeArrowheads="1"/>
          </p:cNvSpPr>
          <p:nvPr/>
        </p:nvSpPr>
        <p:spPr bwMode="auto">
          <a:xfrm>
            <a:off x="76200" y="696913"/>
            <a:ext cx="8839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Comparing the unspecified address in IPv4 to the unspecified addresses in IPv6.</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In both architectures, an unspecified address is an all-zero address. In IPv4 this address is part of class A address; in IPv6 this address is part of the reserved block.</a:t>
            </a:r>
          </a:p>
        </p:txBody>
      </p:sp>
      <p:grpSp>
        <p:nvGrpSpPr>
          <p:cNvPr id="38917" name="Group 3">
            <a:extLst>
              <a:ext uri="{FF2B5EF4-FFF2-40B4-BE49-F238E27FC236}">
                <a16:creationId xmlns:a16="http://schemas.microsoft.com/office/drawing/2014/main" id="{C8A17037-F3D2-4FF4-94CE-E995BE9CE462}"/>
              </a:ext>
            </a:extLst>
          </p:cNvPr>
          <p:cNvGrpSpPr>
            <a:grpSpLocks/>
          </p:cNvGrpSpPr>
          <p:nvPr/>
        </p:nvGrpSpPr>
        <p:grpSpPr bwMode="auto">
          <a:xfrm>
            <a:off x="0" y="0"/>
            <a:ext cx="9144000" cy="609600"/>
            <a:chOff x="0" y="2448"/>
            <a:chExt cx="5760" cy="384"/>
          </a:xfrm>
        </p:grpSpPr>
        <p:sp>
          <p:nvSpPr>
            <p:cNvPr id="38918" name="Rectangle 4">
              <a:extLst>
                <a:ext uri="{FF2B5EF4-FFF2-40B4-BE49-F238E27FC236}">
                  <a16:creationId xmlns:a16="http://schemas.microsoft.com/office/drawing/2014/main" id="{B50D8DDF-0966-40F4-87E9-0730E3F996B9}"/>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2229" name="Text Box 5">
              <a:extLst>
                <a:ext uri="{FF2B5EF4-FFF2-40B4-BE49-F238E27FC236}">
                  <a16:creationId xmlns:a16="http://schemas.microsoft.com/office/drawing/2014/main" id="{C74362BA-4F3C-427D-BB40-B01682624CAA}"/>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26.9</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a:extLst>
              <a:ext uri="{FF2B5EF4-FFF2-40B4-BE49-F238E27FC236}">
                <a16:creationId xmlns:a16="http://schemas.microsoft.com/office/drawing/2014/main" id="{EDB84F6D-1FF3-4835-BBA1-29F999A58A1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0963" name="Slide Number Placeholder 2">
            <a:extLst>
              <a:ext uri="{FF2B5EF4-FFF2-40B4-BE49-F238E27FC236}">
                <a16:creationId xmlns:a16="http://schemas.microsoft.com/office/drawing/2014/main" id="{888F4247-87B5-46E3-A12E-FE594A1EAFA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418E91-1C2E-4EEB-ABE4-4FFA35D9EADD}" type="slidenum">
              <a:rPr lang="en-US" altLang="en-US" b="0"/>
              <a:pPr/>
              <a:t>19</a:t>
            </a:fld>
            <a:endParaRPr lang="en-US" altLang="en-US" b="0"/>
          </a:p>
        </p:txBody>
      </p:sp>
      <p:sp>
        <p:nvSpPr>
          <p:cNvPr id="40964" name="Text Box 2">
            <a:extLst>
              <a:ext uri="{FF2B5EF4-FFF2-40B4-BE49-F238E27FC236}">
                <a16:creationId xmlns:a16="http://schemas.microsoft.com/office/drawing/2014/main" id="{2A6B4D50-E09A-4A18-91A0-3FC7A9073167}"/>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Loopback address</a:t>
            </a:r>
          </a:p>
        </p:txBody>
      </p:sp>
      <p:sp>
        <p:nvSpPr>
          <p:cNvPr id="40965" name="Rectangle 3">
            <a:extLst>
              <a:ext uri="{FF2B5EF4-FFF2-40B4-BE49-F238E27FC236}">
                <a16:creationId xmlns:a16="http://schemas.microsoft.com/office/drawing/2014/main" id="{3034D446-C585-4977-9F5D-3AA0AF2ABDE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6" name="Rectangle 4">
            <a:extLst>
              <a:ext uri="{FF2B5EF4-FFF2-40B4-BE49-F238E27FC236}">
                <a16:creationId xmlns:a16="http://schemas.microsoft.com/office/drawing/2014/main" id="{D14422F5-E976-4D8F-9B46-F7BA0534833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7" name="Rectangle 5">
            <a:extLst>
              <a:ext uri="{FF2B5EF4-FFF2-40B4-BE49-F238E27FC236}">
                <a16:creationId xmlns:a16="http://schemas.microsoft.com/office/drawing/2014/main" id="{8083D344-DE29-488A-B38D-11E26BB2447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8" name="Rectangle 6">
            <a:extLst>
              <a:ext uri="{FF2B5EF4-FFF2-40B4-BE49-F238E27FC236}">
                <a16:creationId xmlns:a16="http://schemas.microsoft.com/office/drawing/2014/main" id="{61081CB2-D956-41D0-B512-2211FDDA414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9" name="Rectangle 7">
            <a:extLst>
              <a:ext uri="{FF2B5EF4-FFF2-40B4-BE49-F238E27FC236}">
                <a16:creationId xmlns:a16="http://schemas.microsoft.com/office/drawing/2014/main" id="{AAC0901E-56FB-4044-A4F3-6F0F7238D45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70" name="Rectangle 8">
            <a:extLst>
              <a:ext uri="{FF2B5EF4-FFF2-40B4-BE49-F238E27FC236}">
                <a16:creationId xmlns:a16="http://schemas.microsoft.com/office/drawing/2014/main" id="{AFA845CA-B892-4A91-A05F-3D604336844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71" name="Rectangle 9">
            <a:extLst>
              <a:ext uri="{FF2B5EF4-FFF2-40B4-BE49-F238E27FC236}">
                <a16:creationId xmlns:a16="http://schemas.microsoft.com/office/drawing/2014/main" id="{FFFB2602-9A30-4F76-9DFF-FD0757B1A5F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0972" name="Picture 10">
            <a:extLst>
              <a:ext uri="{FF2B5EF4-FFF2-40B4-BE49-F238E27FC236}">
                <a16:creationId xmlns:a16="http://schemas.microsoft.com/office/drawing/2014/main" id="{C88798BF-5C40-4E4B-AA5C-7E40AED5E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27313"/>
            <a:ext cx="88392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1">
            <a:extLst>
              <a:ext uri="{FF2B5EF4-FFF2-40B4-BE49-F238E27FC236}">
                <a16:creationId xmlns:a16="http://schemas.microsoft.com/office/drawing/2014/main" id="{19B59516-F1B5-40EE-B9E5-74A98228E05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147" name="Slide Number Placeholder 2">
            <a:extLst>
              <a:ext uri="{FF2B5EF4-FFF2-40B4-BE49-F238E27FC236}">
                <a16:creationId xmlns:a16="http://schemas.microsoft.com/office/drawing/2014/main" id="{794751E6-E57E-43AB-828A-E3268153605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C2EFF1-6032-48BD-8CFB-C51ADFEC13E1}" type="slidenum">
              <a:rPr lang="en-US" altLang="en-US" b="0"/>
              <a:pPr/>
              <a:t>2</a:t>
            </a:fld>
            <a:endParaRPr lang="en-US" altLang="en-US" b="0"/>
          </a:p>
        </p:txBody>
      </p:sp>
      <p:sp>
        <p:nvSpPr>
          <p:cNvPr id="6148" name="Text Box 3">
            <a:extLst>
              <a:ext uri="{FF2B5EF4-FFF2-40B4-BE49-F238E27FC236}">
                <a16:creationId xmlns:a16="http://schemas.microsoft.com/office/drawing/2014/main" id="{733AD286-7804-4F86-891E-0BC742BF8D1D}"/>
              </a:ext>
            </a:extLst>
          </p:cNvPr>
          <p:cNvSpPr txBox="1">
            <a:spLocks noChangeArrowheads="1"/>
          </p:cNvSpPr>
          <p:nvPr/>
        </p:nvSpPr>
        <p:spPr bwMode="auto">
          <a:xfrm>
            <a:off x="228600" y="355600"/>
            <a:ext cx="3994150" cy="646113"/>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 INTRODUCTION</a:t>
            </a:r>
          </a:p>
        </p:txBody>
      </p:sp>
      <p:sp>
        <p:nvSpPr>
          <p:cNvPr id="6149" name="Text Box 4">
            <a:extLst>
              <a:ext uri="{FF2B5EF4-FFF2-40B4-BE49-F238E27FC236}">
                <a16:creationId xmlns:a16="http://schemas.microsoft.com/office/drawing/2014/main" id="{334C350B-9B3C-4DA1-BE49-396BE38DFE5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6150" name="Rectangle 5">
            <a:extLst>
              <a:ext uri="{FF2B5EF4-FFF2-40B4-BE49-F238E27FC236}">
                <a16:creationId xmlns:a16="http://schemas.microsoft.com/office/drawing/2014/main" id="{684B2386-F220-4C2E-AEF0-2823CF584386}"/>
              </a:ext>
            </a:extLst>
          </p:cNvPr>
          <p:cNvSpPr>
            <a:spLocks noChangeArrowheads="1"/>
          </p:cNvSpPr>
          <p:nvPr/>
        </p:nvSpPr>
        <p:spPr bwMode="auto">
          <a:xfrm>
            <a:off x="381000" y="15240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An IPv6 address is 128 bits or 16 bytes (octet) long as shown in Figure. The address length in IPv6 is </a:t>
            </a:r>
            <a:r>
              <a:rPr lang="en-US" altLang="en-US" sz="2800">
                <a:solidFill>
                  <a:srgbClr val="FF0000"/>
                </a:solidFill>
                <a:latin typeface="Arial Unicode MS" panose="020B0604020202020204" pitchFamily="34" charset="-128"/>
              </a:rPr>
              <a:t>four times of the length address in IPv4</a:t>
            </a:r>
            <a:r>
              <a:rPr lang="en-US" altLang="en-US" sz="2800">
                <a:latin typeface="Arial Unicode MS" panose="020B0604020202020204" pitchFamily="34" charset="-128"/>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a:extLst>
              <a:ext uri="{FF2B5EF4-FFF2-40B4-BE49-F238E27FC236}">
                <a16:creationId xmlns:a16="http://schemas.microsoft.com/office/drawing/2014/main" id="{24F13B98-8162-4DE1-B418-9418B3733C7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3011" name="Slide Number Placeholder 2">
            <a:extLst>
              <a:ext uri="{FF2B5EF4-FFF2-40B4-BE49-F238E27FC236}">
                <a16:creationId xmlns:a16="http://schemas.microsoft.com/office/drawing/2014/main" id="{2B698FF3-BF47-4699-8B83-6B65472C28B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4F128D6-B1E6-4311-A26A-B371640FABC5}" type="slidenum">
              <a:rPr lang="en-US" altLang="en-US" b="0"/>
              <a:pPr/>
              <a:t>20</a:t>
            </a:fld>
            <a:endParaRPr lang="en-US" altLang="en-US" b="0"/>
          </a:p>
        </p:txBody>
      </p:sp>
      <p:sp>
        <p:nvSpPr>
          <p:cNvPr id="43012" name="Rectangle 2">
            <a:extLst>
              <a:ext uri="{FF2B5EF4-FFF2-40B4-BE49-F238E27FC236}">
                <a16:creationId xmlns:a16="http://schemas.microsoft.com/office/drawing/2014/main" id="{8C2011A6-9A1C-4813-A4B9-9E428EC8991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3" name="Rectangle 3">
            <a:extLst>
              <a:ext uri="{FF2B5EF4-FFF2-40B4-BE49-F238E27FC236}">
                <a16:creationId xmlns:a16="http://schemas.microsoft.com/office/drawing/2014/main" id="{5D4E61E5-A919-482E-A890-D4DD59F7127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4" name="Rectangle 4">
            <a:extLst>
              <a:ext uri="{FF2B5EF4-FFF2-40B4-BE49-F238E27FC236}">
                <a16:creationId xmlns:a16="http://schemas.microsoft.com/office/drawing/2014/main" id="{F62FD8D5-0271-4A4F-9938-D6DF7776A8D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5" name="Rectangle 5">
            <a:extLst>
              <a:ext uri="{FF2B5EF4-FFF2-40B4-BE49-F238E27FC236}">
                <a16:creationId xmlns:a16="http://schemas.microsoft.com/office/drawing/2014/main" id="{EEFFFCB0-F844-43A2-A9F8-49EF5331249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6" name="Rectangle 6">
            <a:extLst>
              <a:ext uri="{FF2B5EF4-FFF2-40B4-BE49-F238E27FC236}">
                <a16:creationId xmlns:a16="http://schemas.microsoft.com/office/drawing/2014/main" id="{81767D17-0861-4AED-BCCE-5DAD63D7451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7" name="Rectangle 7">
            <a:extLst>
              <a:ext uri="{FF2B5EF4-FFF2-40B4-BE49-F238E27FC236}">
                <a16:creationId xmlns:a16="http://schemas.microsoft.com/office/drawing/2014/main" id="{1515B32C-59C8-4206-8741-FF14E791A66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3018" name="Rectangle 8">
            <a:extLst>
              <a:ext uri="{FF2B5EF4-FFF2-40B4-BE49-F238E27FC236}">
                <a16:creationId xmlns:a16="http://schemas.microsoft.com/office/drawing/2014/main" id="{F6B4DE83-F13E-4277-BF9C-C259E647C5D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00425" name="Line 9">
            <a:extLst>
              <a:ext uri="{FF2B5EF4-FFF2-40B4-BE49-F238E27FC236}">
                <a16:creationId xmlns:a16="http://schemas.microsoft.com/office/drawing/2014/main" id="{82EB1FE2-36C4-4CB0-BC6F-A42589C56E77}"/>
              </a:ext>
            </a:extLst>
          </p:cNvPr>
          <p:cNvSpPr>
            <a:spLocks noChangeShapeType="1"/>
          </p:cNvSpPr>
          <p:nvPr/>
        </p:nvSpPr>
        <p:spPr bwMode="auto">
          <a:xfrm>
            <a:off x="609600" y="307975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0426" name="Line 10">
            <a:extLst>
              <a:ext uri="{FF2B5EF4-FFF2-40B4-BE49-F238E27FC236}">
                <a16:creationId xmlns:a16="http://schemas.microsoft.com/office/drawing/2014/main" id="{9243E869-74EF-407A-A645-ECF87A257850}"/>
              </a:ext>
            </a:extLst>
          </p:cNvPr>
          <p:cNvSpPr>
            <a:spLocks noChangeShapeType="1"/>
          </p:cNvSpPr>
          <p:nvPr/>
        </p:nvSpPr>
        <p:spPr bwMode="auto">
          <a:xfrm>
            <a:off x="609600" y="4800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0427" name="Rectangle 11">
            <a:extLst>
              <a:ext uri="{FF2B5EF4-FFF2-40B4-BE49-F238E27FC236}">
                <a16:creationId xmlns:a16="http://schemas.microsoft.com/office/drawing/2014/main" id="{E3BDE8E2-64A5-439E-BCE5-A00707A02296}"/>
              </a:ext>
            </a:extLst>
          </p:cNvPr>
          <p:cNvSpPr>
            <a:spLocks noChangeArrowheads="1"/>
          </p:cNvSpPr>
          <p:nvPr/>
        </p:nvSpPr>
        <p:spPr bwMode="auto">
          <a:xfrm>
            <a:off x="647700" y="3171825"/>
            <a:ext cx="8077200" cy="1554163"/>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loopback address in IPv6 is ::1/128.</a:t>
            </a:r>
          </a:p>
          <a:p>
            <a:pPr algn="ctr"/>
            <a:r>
              <a:rPr lang="en-US" altLang="en-US" sz="3200" i="1">
                <a:solidFill>
                  <a:schemeClr val="bg1"/>
                </a:solidFill>
                <a:latin typeface="Arial" panose="020B0604020202020204" pitchFamily="34" charset="0"/>
              </a:rPr>
              <a:t>It should never be used as a </a:t>
            </a:r>
            <a:br>
              <a:rPr lang="en-US" altLang="en-US" sz="3200" i="1">
                <a:solidFill>
                  <a:schemeClr val="bg1"/>
                </a:solidFill>
                <a:latin typeface="Arial" panose="020B0604020202020204" pitchFamily="34" charset="0"/>
              </a:rPr>
            </a:br>
            <a:r>
              <a:rPr lang="en-US" altLang="en-US" sz="3200" i="1">
                <a:solidFill>
                  <a:schemeClr val="bg1"/>
                </a:solidFill>
                <a:latin typeface="Arial" panose="020B0604020202020204" pitchFamily="34" charset="0"/>
              </a:rPr>
              <a:t>destination address.</a:t>
            </a:r>
          </a:p>
        </p:txBody>
      </p:sp>
      <p:grpSp>
        <p:nvGrpSpPr>
          <p:cNvPr id="700428" name="Group 12">
            <a:extLst>
              <a:ext uri="{FF2B5EF4-FFF2-40B4-BE49-F238E27FC236}">
                <a16:creationId xmlns:a16="http://schemas.microsoft.com/office/drawing/2014/main" id="{48AEC39C-72DB-4B5C-8BA6-83BC3941F3A4}"/>
              </a:ext>
            </a:extLst>
          </p:cNvPr>
          <p:cNvGrpSpPr>
            <a:grpSpLocks/>
          </p:cNvGrpSpPr>
          <p:nvPr/>
        </p:nvGrpSpPr>
        <p:grpSpPr bwMode="auto">
          <a:xfrm>
            <a:off x="609600" y="2436813"/>
            <a:ext cx="1143000" cy="566737"/>
            <a:chOff x="1200" y="1248"/>
            <a:chExt cx="720" cy="357"/>
          </a:xfrm>
        </p:grpSpPr>
        <p:pic>
          <p:nvPicPr>
            <p:cNvPr id="43023" name="Picture 13">
              <a:extLst>
                <a:ext uri="{FF2B5EF4-FFF2-40B4-BE49-F238E27FC236}">
                  <a16:creationId xmlns:a16="http://schemas.microsoft.com/office/drawing/2014/main" id="{B1F27E43-3EE4-435D-AF34-B2D5A2D43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24" name="Text Box 14">
              <a:extLst>
                <a:ext uri="{FF2B5EF4-FFF2-40B4-BE49-F238E27FC236}">
                  <a16:creationId xmlns:a16="http://schemas.microsoft.com/office/drawing/2014/main" id="{60585436-6B6F-475C-A5B9-F18067EC05D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042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70042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700425"/>
                                        </p:tgtEl>
                                        <p:attrNameLst>
                                          <p:attrName>style.visibility</p:attrName>
                                        </p:attrNameLst>
                                      </p:cBhvr>
                                      <p:to>
                                        <p:strVal val="visible"/>
                                      </p:to>
                                    </p:set>
                                    <p:animEffect transition="in" filter="checkerboard(across)">
                                      <p:cBhvr>
                                        <p:cTn id="13" dur="500"/>
                                        <p:tgtEl>
                                          <p:spTgt spid="700425"/>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700426"/>
                                        </p:tgtEl>
                                        <p:attrNameLst>
                                          <p:attrName>style.visibility</p:attrName>
                                        </p:attrNameLst>
                                      </p:cBhvr>
                                      <p:to>
                                        <p:strVal val="visible"/>
                                      </p:to>
                                    </p:set>
                                    <p:animEffect transition="in" filter="checkerboard(across)">
                                      <p:cBhvr>
                                        <p:cTn id="17" dur="500"/>
                                        <p:tgtEl>
                                          <p:spTgt spid="7004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00427"/>
                                        </p:tgtEl>
                                        <p:attrNameLst>
                                          <p:attrName>style.visibility</p:attrName>
                                        </p:attrNameLst>
                                      </p:cBhvr>
                                      <p:to>
                                        <p:strVal val="visible"/>
                                      </p:to>
                                    </p:set>
                                    <p:animEffect transition="in" filter="checkerboard(across)">
                                      <p:cBhvr>
                                        <p:cTn id="21" dur="500"/>
                                        <p:tgtEl>
                                          <p:spTgt spid="70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a:extLst>
              <a:ext uri="{FF2B5EF4-FFF2-40B4-BE49-F238E27FC236}">
                <a16:creationId xmlns:a16="http://schemas.microsoft.com/office/drawing/2014/main" id="{AD497738-D673-43A3-8BF8-C3CC3DB4F20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5059" name="Slide Number Placeholder 2">
            <a:extLst>
              <a:ext uri="{FF2B5EF4-FFF2-40B4-BE49-F238E27FC236}">
                <a16:creationId xmlns:a16="http://schemas.microsoft.com/office/drawing/2014/main" id="{4BFADC4B-D5D2-4435-81D2-758AC4370F8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730BEC-CB68-4CD3-837D-EE032E4A63BB}" type="slidenum">
              <a:rPr lang="en-US" altLang="en-US" b="0"/>
              <a:pPr/>
              <a:t>21</a:t>
            </a:fld>
            <a:endParaRPr lang="en-US" altLang="en-US" b="0"/>
          </a:p>
        </p:txBody>
      </p:sp>
      <p:sp>
        <p:nvSpPr>
          <p:cNvPr id="45060" name="Text Box 2">
            <a:extLst>
              <a:ext uri="{FF2B5EF4-FFF2-40B4-BE49-F238E27FC236}">
                <a16:creationId xmlns:a16="http://schemas.microsoft.com/office/drawing/2014/main" id="{47DDA519-9D5D-4EEE-ADDC-0973D4158EEF}"/>
              </a:ext>
            </a:extLst>
          </p:cNvPr>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Compare the loop addresses in IPv4 to the loopback address in IPv6.</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There are two differences in this case. In classful addressing, a whole block is allocated for loopback addresses; in IPv6 only one address is allocated as the loopback address. In addition, the loopback block in classful addressing is part of the class A block. In IPv6, it is only one single address in the reserved block.</a:t>
            </a:r>
          </a:p>
        </p:txBody>
      </p:sp>
      <p:grpSp>
        <p:nvGrpSpPr>
          <p:cNvPr id="45061" name="Group 3">
            <a:extLst>
              <a:ext uri="{FF2B5EF4-FFF2-40B4-BE49-F238E27FC236}">
                <a16:creationId xmlns:a16="http://schemas.microsoft.com/office/drawing/2014/main" id="{CDF16701-6467-4228-9314-D447D4BD5949}"/>
              </a:ext>
            </a:extLst>
          </p:cNvPr>
          <p:cNvGrpSpPr>
            <a:grpSpLocks/>
          </p:cNvGrpSpPr>
          <p:nvPr/>
        </p:nvGrpSpPr>
        <p:grpSpPr bwMode="auto">
          <a:xfrm>
            <a:off x="0" y="0"/>
            <a:ext cx="9144000" cy="609600"/>
            <a:chOff x="0" y="2448"/>
            <a:chExt cx="5760" cy="384"/>
          </a:xfrm>
        </p:grpSpPr>
        <p:sp>
          <p:nvSpPr>
            <p:cNvPr id="45062" name="Rectangle 4">
              <a:extLst>
                <a:ext uri="{FF2B5EF4-FFF2-40B4-BE49-F238E27FC236}">
                  <a16:creationId xmlns:a16="http://schemas.microsoft.com/office/drawing/2014/main" id="{52077441-C212-4C24-AF7F-0D7AD8CABA5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4277" name="Text Box 5">
              <a:extLst>
                <a:ext uri="{FF2B5EF4-FFF2-40B4-BE49-F238E27FC236}">
                  <a16:creationId xmlns:a16="http://schemas.microsoft.com/office/drawing/2014/main" id="{E2646288-D5FE-4621-8DA9-9B4063580F10}"/>
                </a:ext>
              </a:extLst>
            </p:cNvPr>
            <p:cNvSpPr txBox="1">
              <a:spLocks noChangeArrowheads="1"/>
            </p:cNvSpPr>
            <p:nvPr/>
          </p:nvSpPr>
          <p:spPr bwMode="auto">
            <a:xfrm>
              <a:off x="0" y="2448"/>
              <a:ext cx="1723"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26.10</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a:extLst>
              <a:ext uri="{FF2B5EF4-FFF2-40B4-BE49-F238E27FC236}">
                <a16:creationId xmlns:a16="http://schemas.microsoft.com/office/drawing/2014/main" id="{39D4C7AA-738A-4DA5-9EB0-FB714B13705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7D18784-47DE-4D7A-B1A4-A2AB5D24D8D4}" type="slidenum">
              <a:rPr lang="en-US" altLang="en-US" b="0"/>
              <a:pPr/>
              <a:t>22</a:t>
            </a:fld>
            <a:endParaRPr lang="en-US" altLang="en-US" b="0"/>
          </a:p>
        </p:txBody>
      </p:sp>
      <p:sp>
        <p:nvSpPr>
          <p:cNvPr id="47107" name="Text Box 2">
            <a:extLst>
              <a:ext uri="{FF2B5EF4-FFF2-40B4-BE49-F238E27FC236}">
                <a16:creationId xmlns:a16="http://schemas.microsoft.com/office/drawing/2014/main" id="{FCD01489-63C6-4AB8-93D2-8AD8CC201C9F}"/>
              </a:ext>
            </a:extLst>
          </p:cNvPr>
          <p:cNvSpPr txBox="1">
            <a:spLocks noChangeArrowheads="1"/>
          </p:cNvSpPr>
          <p:nvPr/>
        </p:nvSpPr>
        <p:spPr bwMode="auto">
          <a:xfrm>
            <a:off x="723900" y="2911475"/>
            <a:ext cx="7010400" cy="3667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a:solidFill>
                  <a:srgbClr val="0000FF"/>
                </a:solidFill>
                <a:latin typeface="Times New Roman" panose="02020603050405020304" pitchFamily="18" charset="0"/>
              </a:rPr>
              <a:t>Figure 26.9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Compatible address</a:t>
            </a:r>
          </a:p>
        </p:txBody>
      </p:sp>
      <p:sp>
        <p:nvSpPr>
          <p:cNvPr id="47108" name="Rectangle 3">
            <a:extLst>
              <a:ext uri="{FF2B5EF4-FFF2-40B4-BE49-F238E27FC236}">
                <a16:creationId xmlns:a16="http://schemas.microsoft.com/office/drawing/2014/main" id="{D994DCB1-B451-4BD0-A3E3-4A556B17CD6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09" name="Rectangle 4">
            <a:extLst>
              <a:ext uri="{FF2B5EF4-FFF2-40B4-BE49-F238E27FC236}">
                <a16:creationId xmlns:a16="http://schemas.microsoft.com/office/drawing/2014/main" id="{127F9101-D1AD-45C1-A748-69DBBEB3A76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0" name="Rectangle 5">
            <a:extLst>
              <a:ext uri="{FF2B5EF4-FFF2-40B4-BE49-F238E27FC236}">
                <a16:creationId xmlns:a16="http://schemas.microsoft.com/office/drawing/2014/main" id="{923FA73B-2047-4E28-BB81-98F492224E1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1" name="Rectangle 6">
            <a:extLst>
              <a:ext uri="{FF2B5EF4-FFF2-40B4-BE49-F238E27FC236}">
                <a16:creationId xmlns:a16="http://schemas.microsoft.com/office/drawing/2014/main" id="{3B1CFF6D-EDAB-4C90-83A0-FF18E845146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2" name="Rectangle 7">
            <a:extLst>
              <a:ext uri="{FF2B5EF4-FFF2-40B4-BE49-F238E27FC236}">
                <a16:creationId xmlns:a16="http://schemas.microsoft.com/office/drawing/2014/main" id="{3D124748-2EB8-4E12-B58B-9A70BF264D6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3" name="Rectangle 8">
            <a:extLst>
              <a:ext uri="{FF2B5EF4-FFF2-40B4-BE49-F238E27FC236}">
                <a16:creationId xmlns:a16="http://schemas.microsoft.com/office/drawing/2014/main" id="{7C3EDDF8-062F-4BCE-ADC8-606B8E26D29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4" name="Rectangle 9">
            <a:extLst>
              <a:ext uri="{FF2B5EF4-FFF2-40B4-BE49-F238E27FC236}">
                <a16:creationId xmlns:a16="http://schemas.microsoft.com/office/drawing/2014/main" id="{97300FAB-B353-4462-A536-6D9853DFD03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7115" name="Picture 10">
            <a:extLst>
              <a:ext uri="{FF2B5EF4-FFF2-40B4-BE49-F238E27FC236}">
                <a16:creationId xmlns:a16="http://schemas.microsoft.com/office/drawing/2014/main" id="{4696E26D-791F-4BCF-910B-811DA2E7B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3603625"/>
            <a:ext cx="8848725"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6" name="Rectangle 1">
            <a:extLst>
              <a:ext uri="{FF2B5EF4-FFF2-40B4-BE49-F238E27FC236}">
                <a16:creationId xmlns:a16="http://schemas.microsoft.com/office/drawing/2014/main" id="{8B9F4C86-459A-4FC4-BABA-9191ECDB9FC6}"/>
              </a:ext>
            </a:extLst>
          </p:cNvPr>
          <p:cNvSpPr>
            <a:spLocks noChangeArrowheads="1"/>
          </p:cNvSpPr>
          <p:nvPr/>
        </p:nvSpPr>
        <p:spPr bwMode="auto">
          <a:xfrm>
            <a:off x="366713" y="1790700"/>
            <a:ext cx="8167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b="0" dirty="0">
                <a:latin typeface="Times New Roman" panose="02020603050405020304" pitchFamily="18" charset="0"/>
              </a:rPr>
              <a:t>During the transition from IPv4 to IPv6, hosts can use their IPv4 addresses embedded in IPv6 addresses</a:t>
            </a:r>
            <a:endParaRPr lang="en-US" altLang="en-US" sz="2400" b="0" dirty="0"/>
          </a:p>
        </p:txBody>
      </p:sp>
      <p:sp>
        <p:nvSpPr>
          <p:cNvPr id="47117" name="Text Box 2">
            <a:extLst>
              <a:ext uri="{FF2B5EF4-FFF2-40B4-BE49-F238E27FC236}">
                <a16:creationId xmlns:a16="http://schemas.microsoft.com/office/drawing/2014/main" id="{DB7D8D5B-79F2-4EFE-B7DD-B518BD1616D9}"/>
              </a:ext>
            </a:extLst>
          </p:cNvPr>
          <p:cNvSpPr txBox="1">
            <a:spLocks noChangeArrowheads="1"/>
          </p:cNvSpPr>
          <p:nvPr/>
        </p:nvSpPr>
        <p:spPr bwMode="auto">
          <a:xfrm>
            <a:off x="366713" y="1212850"/>
            <a:ext cx="7399337" cy="46196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a:solidFill>
                  <a:srgbClr val="0000FF"/>
                </a:solidFill>
                <a:latin typeface="Times New Roman" panose="02020603050405020304" pitchFamily="18" charset="0"/>
              </a:rPr>
              <a:t>Embedded IPv4 Addresses :</a:t>
            </a:r>
            <a:endParaRPr lang="en-US" altLang="en-US" sz="2400" i="1">
              <a:latin typeface="Times New Roman" panose="02020603050405020304" pitchFamily="18" charset="0"/>
            </a:endParaRPr>
          </a:p>
        </p:txBody>
      </p:sp>
      <p:sp>
        <p:nvSpPr>
          <p:cNvPr id="47118" name="Rectangle 2">
            <a:extLst>
              <a:ext uri="{FF2B5EF4-FFF2-40B4-BE49-F238E27FC236}">
                <a16:creationId xmlns:a16="http://schemas.microsoft.com/office/drawing/2014/main" id="{0168E68E-BAA2-4FA1-8724-32D585F0A603}"/>
              </a:ext>
            </a:extLst>
          </p:cNvPr>
          <p:cNvSpPr>
            <a:spLocks noChangeArrowheads="1"/>
          </p:cNvSpPr>
          <p:nvPr/>
        </p:nvSpPr>
        <p:spPr bwMode="auto">
          <a:xfrm>
            <a:off x="466725" y="4708525"/>
            <a:ext cx="8178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 typeface="Arial" panose="020B0604020202020204" pitchFamily="34" charset="0"/>
              <a:buChar char="•"/>
            </a:pPr>
            <a:r>
              <a:rPr lang="en-US" altLang="en-US" sz="2400" b="0" dirty="0">
                <a:latin typeface="Times New Roman" panose="02020603050405020304" pitchFamily="18" charset="0"/>
              </a:rPr>
              <a:t>Used when a computer using </a:t>
            </a:r>
            <a:r>
              <a:rPr lang="en-US" altLang="en-US" sz="2400" b="0" dirty="0" err="1">
                <a:latin typeface="Times New Roman" panose="02020603050405020304" pitchFamily="18" charset="0"/>
              </a:rPr>
              <a:t>IPv</a:t>
            </a:r>
            <a:r>
              <a:rPr lang="en-IN" altLang="en-US" sz="2400" b="0" dirty="0">
                <a:latin typeface="Times New Roman" panose="02020603050405020304" pitchFamily="18" charset="0"/>
              </a:rPr>
              <a:t>4</a:t>
            </a:r>
            <a:r>
              <a:rPr lang="en-US" altLang="en-US" sz="2400" b="0" dirty="0">
                <a:latin typeface="Times New Roman" panose="02020603050405020304" pitchFamily="18" charset="0"/>
              </a:rPr>
              <a:t> wants to send a message to another computer using IPv6.</a:t>
            </a:r>
          </a:p>
          <a:p>
            <a:pPr>
              <a:buFont typeface="Arial" panose="020B0604020202020204" pitchFamily="34" charset="0"/>
              <a:buChar char="•"/>
            </a:pPr>
            <a:endParaRPr lang="en-US" altLang="en-US" sz="2400" dirty="0">
              <a:latin typeface="Times New Roman" panose="02020603050405020304" pitchFamily="18" charset="0"/>
            </a:endParaRPr>
          </a:p>
          <a:p>
            <a:pPr>
              <a:buFont typeface="Arial" panose="020B0604020202020204" pitchFamily="34" charset="0"/>
              <a:buChar char="•"/>
            </a:pPr>
            <a:r>
              <a:rPr lang="en-US" altLang="en-US" sz="2400" dirty="0">
                <a:latin typeface="Times New Roman" panose="02020603050405020304" pitchFamily="18" charset="0"/>
              </a:rPr>
              <a:t>For example, </a:t>
            </a:r>
            <a:r>
              <a:rPr lang="en-US" altLang="en-US" sz="2400" b="0" dirty="0">
                <a:latin typeface="Times New Roman" panose="02020603050405020304" pitchFamily="18" charset="0"/>
              </a:rPr>
              <a:t>the IPv4 address 2.13.17.14 </a:t>
            </a:r>
            <a:r>
              <a:rPr lang="en-US" altLang="en-US" sz="2400" dirty="0">
                <a:latin typeface="Times New Roman" panose="02020603050405020304" pitchFamily="18" charset="0"/>
              </a:rPr>
              <a:t>(in </a:t>
            </a:r>
            <a:r>
              <a:rPr lang="en-US" altLang="en-US" sz="2400" dirty="0">
                <a:solidFill>
                  <a:srgbClr val="FF0000"/>
                </a:solidFill>
                <a:latin typeface="Times New Roman" panose="02020603050405020304" pitchFamily="18" charset="0"/>
              </a:rPr>
              <a:t>dotted decimal format</a:t>
            </a:r>
            <a:r>
              <a:rPr lang="en-US" altLang="en-US" sz="2400" dirty="0">
                <a:latin typeface="Times New Roman" panose="02020603050405020304" pitchFamily="18" charset="0"/>
              </a:rPr>
              <a:t>) </a:t>
            </a:r>
            <a:r>
              <a:rPr lang="en-US" altLang="en-US" sz="2400" b="0" dirty="0">
                <a:latin typeface="Times New Roman" panose="02020603050405020304" pitchFamily="18" charset="0"/>
              </a:rPr>
              <a:t>becomes 0::2.13.17.14 </a:t>
            </a:r>
            <a:r>
              <a:rPr lang="en-US" altLang="en-US" sz="2400" dirty="0">
                <a:latin typeface="Times New Roman" panose="02020603050405020304" pitchFamily="18" charset="0"/>
              </a:rPr>
              <a:t>(in </a:t>
            </a:r>
            <a:r>
              <a:rPr lang="en-US" altLang="en-US" sz="2400" dirty="0">
                <a:solidFill>
                  <a:srgbClr val="FF0000"/>
                </a:solidFill>
                <a:latin typeface="Times New Roman" panose="02020603050405020304" pitchFamily="18" charset="0"/>
              </a:rPr>
              <a:t>mixed format</a:t>
            </a:r>
            <a:r>
              <a:rPr lang="en-US" altLang="en-US" sz="2400" dirty="0">
                <a:latin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a:extLst>
              <a:ext uri="{FF2B5EF4-FFF2-40B4-BE49-F238E27FC236}">
                <a16:creationId xmlns:a16="http://schemas.microsoft.com/office/drawing/2014/main" id="{7DB966F1-1ADF-4B8B-974D-C856DB3E6C6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3C131C-B3D6-4F58-856C-81091898DDEC}" type="slidenum">
              <a:rPr lang="en-US" altLang="en-US" b="0"/>
              <a:pPr/>
              <a:t>23</a:t>
            </a:fld>
            <a:endParaRPr lang="en-US" altLang="en-US" b="0"/>
          </a:p>
        </p:txBody>
      </p:sp>
      <p:sp>
        <p:nvSpPr>
          <p:cNvPr id="49155" name="Text Box 2">
            <a:extLst>
              <a:ext uri="{FF2B5EF4-FFF2-40B4-BE49-F238E27FC236}">
                <a16:creationId xmlns:a16="http://schemas.microsoft.com/office/drawing/2014/main" id="{83A79320-6D30-4714-9B7D-EF94982B6E7D}"/>
              </a:ext>
            </a:extLst>
          </p:cNvPr>
          <p:cNvSpPr txBox="1">
            <a:spLocks noChangeArrowheads="1"/>
          </p:cNvSpPr>
          <p:nvPr/>
        </p:nvSpPr>
        <p:spPr bwMode="auto">
          <a:xfrm>
            <a:off x="1304054" y="633976"/>
            <a:ext cx="7010400" cy="46196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a:solidFill>
                  <a:srgbClr val="0000FF"/>
                </a:solidFill>
                <a:latin typeface="Times New Roman" panose="02020603050405020304" pitchFamily="18" charset="0"/>
              </a:rPr>
              <a:t>Figure 26.10</a:t>
            </a:r>
            <a:r>
              <a:rPr lang="en-US" altLang="en-US" sz="2400">
                <a:solidFill>
                  <a:schemeClr val="accent2"/>
                </a:solidFill>
                <a:latin typeface="Times New Roman" panose="02020603050405020304" pitchFamily="18" charset="0"/>
              </a:rPr>
              <a:t>    </a:t>
            </a:r>
            <a:r>
              <a:rPr lang="en-US" altLang="en-US" sz="2400" i="1">
                <a:latin typeface="Times New Roman" panose="02020603050405020304" pitchFamily="18" charset="0"/>
              </a:rPr>
              <a:t>Mapped address</a:t>
            </a:r>
          </a:p>
        </p:txBody>
      </p:sp>
      <p:sp>
        <p:nvSpPr>
          <p:cNvPr id="49156" name="Rectangle 3">
            <a:extLst>
              <a:ext uri="{FF2B5EF4-FFF2-40B4-BE49-F238E27FC236}">
                <a16:creationId xmlns:a16="http://schemas.microsoft.com/office/drawing/2014/main" id="{37580C45-D194-4745-A802-8DE030BA61E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9157" name="Rectangle 4">
            <a:extLst>
              <a:ext uri="{FF2B5EF4-FFF2-40B4-BE49-F238E27FC236}">
                <a16:creationId xmlns:a16="http://schemas.microsoft.com/office/drawing/2014/main" id="{13F6495E-2375-4B3B-9A8C-3BDBA0F6479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9158" name="Rectangle 5">
            <a:extLst>
              <a:ext uri="{FF2B5EF4-FFF2-40B4-BE49-F238E27FC236}">
                <a16:creationId xmlns:a16="http://schemas.microsoft.com/office/drawing/2014/main" id="{526D0A93-F450-468E-8BDA-E9671498A94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9159" name="Rectangle 6">
            <a:extLst>
              <a:ext uri="{FF2B5EF4-FFF2-40B4-BE49-F238E27FC236}">
                <a16:creationId xmlns:a16="http://schemas.microsoft.com/office/drawing/2014/main" id="{EB7196CA-46E6-4C1A-99F4-6C8E95DAB1A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9160" name="Rectangle 7">
            <a:extLst>
              <a:ext uri="{FF2B5EF4-FFF2-40B4-BE49-F238E27FC236}">
                <a16:creationId xmlns:a16="http://schemas.microsoft.com/office/drawing/2014/main" id="{5D31D87B-E90E-4033-97DC-44AF061735F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9161" name="Rectangle 8">
            <a:extLst>
              <a:ext uri="{FF2B5EF4-FFF2-40B4-BE49-F238E27FC236}">
                <a16:creationId xmlns:a16="http://schemas.microsoft.com/office/drawing/2014/main" id="{66F56F29-8062-4C10-B0A8-B6629C12A19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9162" name="Rectangle 9">
            <a:extLst>
              <a:ext uri="{FF2B5EF4-FFF2-40B4-BE49-F238E27FC236}">
                <a16:creationId xmlns:a16="http://schemas.microsoft.com/office/drawing/2014/main" id="{AFEF1C89-41E7-4645-B5F4-F3A0B2FFB99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9163" name="Picture 10">
            <a:extLst>
              <a:ext uri="{FF2B5EF4-FFF2-40B4-BE49-F238E27FC236}">
                <a16:creationId xmlns:a16="http://schemas.microsoft.com/office/drawing/2014/main" id="{762E5DCF-FEF6-43E1-934B-8C1F693D8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 y="1784658"/>
            <a:ext cx="8848725"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4" name="Rectangle 1">
            <a:extLst>
              <a:ext uri="{FF2B5EF4-FFF2-40B4-BE49-F238E27FC236}">
                <a16:creationId xmlns:a16="http://schemas.microsoft.com/office/drawing/2014/main" id="{EB9C179A-21E3-4F0D-9A98-7DB230E8154A}"/>
              </a:ext>
            </a:extLst>
          </p:cNvPr>
          <p:cNvSpPr>
            <a:spLocks noChangeArrowheads="1"/>
          </p:cNvSpPr>
          <p:nvPr/>
        </p:nvSpPr>
        <p:spPr bwMode="auto">
          <a:xfrm>
            <a:off x="645319" y="3130243"/>
            <a:ext cx="78216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 typeface="Arial" panose="020B0604020202020204" pitchFamily="34" charset="0"/>
              <a:buChar char="•"/>
            </a:pPr>
            <a:r>
              <a:rPr lang="en-US" altLang="en-US" sz="2400" b="0" dirty="0">
                <a:latin typeface="Times New Roman" panose="02020603050405020304" pitchFamily="18" charset="0"/>
              </a:rPr>
              <a:t>Used when a computer that has migrated to IPv6 wants to send a packet to a computer still using IPv4</a:t>
            </a:r>
          </a:p>
        </p:txBody>
      </p:sp>
      <p:sp>
        <p:nvSpPr>
          <p:cNvPr id="49165" name="Rectangle 2">
            <a:extLst>
              <a:ext uri="{FF2B5EF4-FFF2-40B4-BE49-F238E27FC236}">
                <a16:creationId xmlns:a16="http://schemas.microsoft.com/office/drawing/2014/main" id="{9BCE61EF-76E6-451D-8B00-920A11335E41}"/>
              </a:ext>
            </a:extLst>
          </p:cNvPr>
          <p:cNvSpPr>
            <a:spLocks noChangeArrowheads="1"/>
          </p:cNvSpPr>
          <p:nvPr/>
        </p:nvSpPr>
        <p:spPr bwMode="auto">
          <a:xfrm>
            <a:off x="636588" y="4104968"/>
            <a:ext cx="8032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 typeface="Arial" panose="020B0604020202020204" pitchFamily="34" charset="0"/>
              <a:buChar char="•"/>
            </a:pPr>
            <a:r>
              <a:rPr lang="en-US" altLang="en-US" sz="2400" b="0" dirty="0">
                <a:latin typeface="Times New Roman" panose="02020603050405020304" pitchFamily="18" charset="0"/>
              </a:rPr>
              <a:t>For example, the IPv4 address 2.13.17.14 </a:t>
            </a:r>
            <a:r>
              <a:rPr lang="en-US" altLang="en-US" sz="2400" dirty="0">
                <a:latin typeface="Times New Roman" panose="02020603050405020304" pitchFamily="18" charset="0"/>
              </a:rPr>
              <a:t>(</a:t>
            </a:r>
            <a:r>
              <a:rPr lang="en-US" altLang="en-US" sz="2400" dirty="0">
                <a:solidFill>
                  <a:srgbClr val="FF0000"/>
                </a:solidFill>
                <a:latin typeface="Times New Roman" panose="02020603050405020304" pitchFamily="18" charset="0"/>
              </a:rPr>
              <a:t>in dotted decimal format</a:t>
            </a:r>
            <a:r>
              <a:rPr lang="en-US" altLang="en-US" sz="2400" dirty="0">
                <a:latin typeface="Times New Roman" panose="02020603050405020304" pitchFamily="18" charset="0"/>
              </a:rPr>
              <a:t>) </a:t>
            </a:r>
            <a:r>
              <a:rPr lang="en-US" altLang="en-US" sz="2400" b="0" dirty="0">
                <a:latin typeface="Times New Roman" panose="02020603050405020304" pitchFamily="18" charset="0"/>
              </a:rPr>
              <a:t>becomes 0::FFFF:2.13.17.14 </a:t>
            </a:r>
            <a:r>
              <a:rPr lang="en-US" altLang="en-US" sz="2400" dirty="0">
                <a:latin typeface="Times New Roman" panose="02020603050405020304" pitchFamily="18" charset="0"/>
              </a:rPr>
              <a:t>(</a:t>
            </a:r>
            <a:r>
              <a:rPr lang="en-US" altLang="en-US" sz="2400" dirty="0">
                <a:solidFill>
                  <a:srgbClr val="FF0000"/>
                </a:solidFill>
                <a:latin typeface="Times New Roman" panose="02020603050405020304" pitchFamily="18" charset="0"/>
              </a:rPr>
              <a:t>in hexadecimal  colon format</a:t>
            </a:r>
            <a:r>
              <a:rPr lang="en-US" altLang="en-US" sz="2400" dirty="0">
                <a:latin typeface="Times New Roman" panose="02020603050405020304"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a:extLst>
              <a:ext uri="{FF2B5EF4-FFF2-40B4-BE49-F238E27FC236}">
                <a16:creationId xmlns:a16="http://schemas.microsoft.com/office/drawing/2014/main" id="{9285D504-65BA-4859-A151-E4D39872C94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1203" name="Slide Number Placeholder 2">
            <a:extLst>
              <a:ext uri="{FF2B5EF4-FFF2-40B4-BE49-F238E27FC236}">
                <a16:creationId xmlns:a16="http://schemas.microsoft.com/office/drawing/2014/main" id="{888F0A83-B1A4-4443-8A77-87ACB074EDE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8FE5B57-4BB6-43CB-8C38-AE60F42D6C89}" type="slidenum">
              <a:rPr lang="en-US" altLang="en-US" b="0"/>
              <a:pPr/>
              <a:t>24</a:t>
            </a:fld>
            <a:endParaRPr lang="en-US" altLang="en-US" b="0"/>
          </a:p>
        </p:txBody>
      </p:sp>
      <p:sp>
        <p:nvSpPr>
          <p:cNvPr id="51204" name="Text Box 2">
            <a:extLst>
              <a:ext uri="{FF2B5EF4-FFF2-40B4-BE49-F238E27FC236}">
                <a16:creationId xmlns:a16="http://schemas.microsoft.com/office/drawing/2014/main" id="{61F6D21F-1A81-4DD8-9F25-42CB708F7796}"/>
              </a:ext>
            </a:extLst>
          </p:cNvPr>
          <p:cNvSpPr txBox="1">
            <a:spLocks noChangeArrowheads="1"/>
          </p:cNvSpPr>
          <p:nvPr/>
        </p:nvSpPr>
        <p:spPr bwMode="auto">
          <a:xfrm>
            <a:off x="585788" y="2943225"/>
            <a:ext cx="7010400" cy="3667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Unique local unicast address</a:t>
            </a:r>
          </a:p>
        </p:txBody>
      </p:sp>
      <p:sp>
        <p:nvSpPr>
          <p:cNvPr id="51205" name="Rectangle 3">
            <a:extLst>
              <a:ext uri="{FF2B5EF4-FFF2-40B4-BE49-F238E27FC236}">
                <a16:creationId xmlns:a16="http://schemas.microsoft.com/office/drawing/2014/main" id="{E4E3F25C-CC83-4391-A52B-398BCB69025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6" name="Rectangle 4">
            <a:extLst>
              <a:ext uri="{FF2B5EF4-FFF2-40B4-BE49-F238E27FC236}">
                <a16:creationId xmlns:a16="http://schemas.microsoft.com/office/drawing/2014/main" id="{57219D03-9A09-4308-AD50-C821F051FBD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7" name="Rectangle 5">
            <a:extLst>
              <a:ext uri="{FF2B5EF4-FFF2-40B4-BE49-F238E27FC236}">
                <a16:creationId xmlns:a16="http://schemas.microsoft.com/office/drawing/2014/main" id="{0E9AC545-8265-4557-A1D0-30673311CCA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8" name="Rectangle 6">
            <a:extLst>
              <a:ext uri="{FF2B5EF4-FFF2-40B4-BE49-F238E27FC236}">
                <a16:creationId xmlns:a16="http://schemas.microsoft.com/office/drawing/2014/main" id="{F6B9F25A-CBFD-463A-8A8D-F8C270B259C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9" name="Rectangle 7">
            <a:extLst>
              <a:ext uri="{FF2B5EF4-FFF2-40B4-BE49-F238E27FC236}">
                <a16:creationId xmlns:a16="http://schemas.microsoft.com/office/drawing/2014/main" id="{10CE9502-70DC-4922-B37B-FD3D96BD874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10" name="Rectangle 8">
            <a:extLst>
              <a:ext uri="{FF2B5EF4-FFF2-40B4-BE49-F238E27FC236}">
                <a16:creationId xmlns:a16="http://schemas.microsoft.com/office/drawing/2014/main" id="{AB5FE401-B878-4642-8994-E303B19380C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11" name="Rectangle 9">
            <a:extLst>
              <a:ext uri="{FF2B5EF4-FFF2-40B4-BE49-F238E27FC236}">
                <a16:creationId xmlns:a16="http://schemas.microsoft.com/office/drawing/2014/main" id="{B00ACB7E-DDBA-4267-80F7-A5078333E3B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1212" name="Picture 10">
            <a:extLst>
              <a:ext uri="{FF2B5EF4-FFF2-40B4-BE49-F238E27FC236}">
                <a16:creationId xmlns:a16="http://schemas.microsoft.com/office/drawing/2014/main" id="{32F41D98-25D5-44D9-A416-74853C248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3576638"/>
            <a:ext cx="84105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F7648D37-1602-4809-893F-0E95CF8192FC}"/>
              </a:ext>
            </a:extLst>
          </p:cNvPr>
          <p:cNvSpPr/>
          <p:nvPr/>
        </p:nvSpPr>
        <p:spPr>
          <a:xfrm>
            <a:off x="585788" y="1120775"/>
            <a:ext cx="7669212" cy="1570038"/>
          </a:xfrm>
          <a:prstGeom prst="rect">
            <a:avLst/>
          </a:prstGeom>
        </p:spPr>
        <p:txBody>
          <a:bodyPr>
            <a:spAutoFit/>
          </a:bodyPr>
          <a:lstStyle/>
          <a:p>
            <a:pPr>
              <a:defRPr/>
            </a:pPr>
            <a:r>
              <a:rPr lang="en-US" sz="2400" b="0" dirty="0">
                <a:latin typeface="Times New Roman" panose="02020603050405020304" pitchFamily="18" charset="0"/>
              </a:rPr>
              <a:t>IPv6 uses two large blocks for private addressing: one at the site level and one at the link level.</a:t>
            </a:r>
          </a:p>
          <a:p>
            <a:pPr marL="342900" indent="-342900">
              <a:buFont typeface="Arial" panose="020B0604020202020204" pitchFamily="34" charset="0"/>
              <a:buChar char="•"/>
              <a:defRPr/>
            </a:pPr>
            <a:r>
              <a:rPr lang="en-US" sz="2400" dirty="0">
                <a:latin typeface="Times New Roman" panose="02020603050405020304" pitchFamily="18" charset="0"/>
              </a:rPr>
              <a:t>Unique Local Unicast</a:t>
            </a:r>
          </a:p>
          <a:p>
            <a:pPr marL="342900" indent="-342900">
              <a:buFont typeface="Arial" panose="020B0604020202020204" pitchFamily="34" charset="0"/>
              <a:buChar char="•"/>
              <a:defRPr/>
            </a:pPr>
            <a:r>
              <a:rPr lang="en-US" sz="2400" dirty="0">
                <a:latin typeface="Times New Roman" panose="02020603050405020304" pitchFamily="18" charset="0"/>
              </a:rPr>
              <a:t>Link Local Unicast</a:t>
            </a:r>
            <a:endParaRPr lang="en-US" sz="2400" dirty="0"/>
          </a:p>
        </p:txBody>
      </p:sp>
      <p:sp>
        <p:nvSpPr>
          <p:cNvPr id="51214" name="Rectangle 3">
            <a:extLst>
              <a:ext uri="{FF2B5EF4-FFF2-40B4-BE49-F238E27FC236}">
                <a16:creationId xmlns:a16="http://schemas.microsoft.com/office/drawing/2014/main" id="{28998D70-2BD0-4AB1-9924-D1543C1A0EB6}"/>
              </a:ext>
            </a:extLst>
          </p:cNvPr>
          <p:cNvSpPr>
            <a:spLocks noChangeArrowheads="1"/>
          </p:cNvSpPr>
          <p:nvPr/>
        </p:nvSpPr>
        <p:spPr bwMode="auto">
          <a:xfrm>
            <a:off x="636588" y="5070475"/>
            <a:ext cx="7897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 typeface="Arial" panose="020B0604020202020204" pitchFamily="34" charset="0"/>
              <a:buChar char="•"/>
            </a:pPr>
            <a:r>
              <a:rPr lang="en-US" altLang="en-US" sz="2400" b="0">
                <a:latin typeface="Times New Roman" panose="02020603050405020304" pitchFamily="18" charset="0"/>
              </a:rPr>
              <a:t>a </a:t>
            </a:r>
            <a:r>
              <a:rPr lang="en-US" altLang="en-US" sz="2400">
                <a:latin typeface="Times New Roman" panose="02020603050405020304" pitchFamily="18" charset="0"/>
              </a:rPr>
              <a:t>unique local unicast block </a:t>
            </a:r>
            <a:r>
              <a:rPr lang="en-US" altLang="en-US" sz="2400" b="0">
                <a:latin typeface="Times New Roman" panose="02020603050405020304" pitchFamily="18" charset="0"/>
              </a:rPr>
              <a:t>can be privately created and used by a site.</a:t>
            </a:r>
          </a:p>
          <a:p>
            <a:pPr>
              <a:buFont typeface="Arial" panose="020B0604020202020204" pitchFamily="34" charset="0"/>
              <a:buChar char="•"/>
            </a:pPr>
            <a:r>
              <a:rPr lang="en-US" altLang="en-US" sz="2400" b="0">
                <a:latin typeface="Times New Roman" panose="02020603050405020304" pitchFamily="18" charset="0"/>
              </a:rPr>
              <a:t>not expected to be routed</a:t>
            </a:r>
          </a:p>
        </p:txBody>
      </p:sp>
      <p:sp>
        <p:nvSpPr>
          <p:cNvPr id="51215" name="TextBox 4">
            <a:extLst>
              <a:ext uri="{FF2B5EF4-FFF2-40B4-BE49-F238E27FC236}">
                <a16:creationId xmlns:a16="http://schemas.microsoft.com/office/drawing/2014/main" id="{241B9C4F-CDFF-45A2-9D8E-1386F1DB5503}"/>
              </a:ext>
            </a:extLst>
          </p:cNvPr>
          <p:cNvSpPr txBox="1">
            <a:spLocks noChangeArrowheads="1"/>
          </p:cNvSpPr>
          <p:nvPr/>
        </p:nvSpPr>
        <p:spPr bwMode="auto">
          <a:xfrm>
            <a:off x="304800" y="4565650"/>
            <a:ext cx="1477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FF0000"/>
                </a:solidFill>
              </a:rPr>
              <a:t>FC00::/7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a:extLst>
              <a:ext uri="{FF2B5EF4-FFF2-40B4-BE49-F238E27FC236}">
                <a16:creationId xmlns:a16="http://schemas.microsoft.com/office/drawing/2014/main" id="{F9A3809F-C2ED-4935-A318-6F1C5782973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3251" name="Slide Number Placeholder 2">
            <a:extLst>
              <a:ext uri="{FF2B5EF4-FFF2-40B4-BE49-F238E27FC236}">
                <a16:creationId xmlns:a16="http://schemas.microsoft.com/office/drawing/2014/main" id="{2396B95A-A726-435F-A447-6BDD9011404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43668D-4E1F-49D6-946E-F771CE9591E6}" type="slidenum">
              <a:rPr lang="en-US" altLang="en-US" b="0"/>
              <a:pPr/>
              <a:t>25</a:t>
            </a:fld>
            <a:endParaRPr lang="en-US" altLang="en-US" b="0"/>
          </a:p>
        </p:txBody>
      </p:sp>
      <p:sp>
        <p:nvSpPr>
          <p:cNvPr id="53252" name="Text Box 2">
            <a:extLst>
              <a:ext uri="{FF2B5EF4-FFF2-40B4-BE49-F238E27FC236}">
                <a16:creationId xmlns:a16="http://schemas.microsoft.com/office/drawing/2014/main" id="{4CA8C181-7A3D-4595-B136-1148FA34921D}"/>
              </a:ext>
            </a:extLst>
          </p:cNvPr>
          <p:cNvSpPr txBox="1">
            <a:spLocks noChangeArrowheads="1"/>
          </p:cNvSpPr>
          <p:nvPr/>
        </p:nvSpPr>
        <p:spPr bwMode="auto">
          <a:xfrm>
            <a:off x="423863" y="24018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Link local address</a:t>
            </a:r>
          </a:p>
        </p:txBody>
      </p:sp>
      <p:sp>
        <p:nvSpPr>
          <p:cNvPr id="53253" name="Rectangle 3">
            <a:extLst>
              <a:ext uri="{FF2B5EF4-FFF2-40B4-BE49-F238E27FC236}">
                <a16:creationId xmlns:a16="http://schemas.microsoft.com/office/drawing/2014/main" id="{701F3BA7-9D79-462E-AF25-CB42713F22F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4" name="Rectangle 4">
            <a:extLst>
              <a:ext uri="{FF2B5EF4-FFF2-40B4-BE49-F238E27FC236}">
                <a16:creationId xmlns:a16="http://schemas.microsoft.com/office/drawing/2014/main" id="{A2A0A24B-9321-4FEB-A9B5-D9CC9446103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5" name="Rectangle 5">
            <a:extLst>
              <a:ext uri="{FF2B5EF4-FFF2-40B4-BE49-F238E27FC236}">
                <a16:creationId xmlns:a16="http://schemas.microsoft.com/office/drawing/2014/main" id="{6AB2E41C-38DD-4DF4-998F-046C203388A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6" name="Rectangle 6">
            <a:extLst>
              <a:ext uri="{FF2B5EF4-FFF2-40B4-BE49-F238E27FC236}">
                <a16:creationId xmlns:a16="http://schemas.microsoft.com/office/drawing/2014/main" id="{8F1073A2-CEC2-4574-BDDC-835A0337F11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7" name="Rectangle 7">
            <a:extLst>
              <a:ext uri="{FF2B5EF4-FFF2-40B4-BE49-F238E27FC236}">
                <a16:creationId xmlns:a16="http://schemas.microsoft.com/office/drawing/2014/main" id="{7371BA22-D6B8-44A9-BEFD-8309560AE17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8" name="Rectangle 8">
            <a:extLst>
              <a:ext uri="{FF2B5EF4-FFF2-40B4-BE49-F238E27FC236}">
                <a16:creationId xmlns:a16="http://schemas.microsoft.com/office/drawing/2014/main" id="{987883AC-2C95-41EA-89E2-5808081EF01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9" name="Rectangle 9">
            <a:extLst>
              <a:ext uri="{FF2B5EF4-FFF2-40B4-BE49-F238E27FC236}">
                <a16:creationId xmlns:a16="http://schemas.microsoft.com/office/drawing/2014/main" id="{4E5EA7B6-0D76-40D4-8478-8C517A1DDB8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3260" name="Picture 10">
            <a:extLst>
              <a:ext uri="{FF2B5EF4-FFF2-40B4-BE49-F238E27FC236}">
                <a16:creationId xmlns:a16="http://schemas.microsoft.com/office/drawing/2014/main" id="{B12F2B70-A7D0-4937-8778-577092B8B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2900363"/>
            <a:ext cx="83915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1" name="TextBox 1">
            <a:extLst>
              <a:ext uri="{FF2B5EF4-FFF2-40B4-BE49-F238E27FC236}">
                <a16:creationId xmlns:a16="http://schemas.microsoft.com/office/drawing/2014/main" id="{76E51364-5C7E-4725-A31E-0975B376F285}"/>
              </a:ext>
            </a:extLst>
          </p:cNvPr>
          <p:cNvSpPr txBox="1">
            <a:spLocks noChangeArrowheads="1"/>
          </p:cNvSpPr>
          <p:nvPr/>
        </p:nvSpPr>
        <p:spPr bwMode="auto">
          <a:xfrm>
            <a:off x="76200" y="3719513"/>
            <a:ext cx="1795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FF0000"/>
                </a:solidFill>
              </a:rPr>
              <a:t>FE80::/10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a:extLst>
              <a:ext uri="{FF2B5EF4-FFF2-40B4-BE49-F238E27FC236}">
                <a16:creationId xmlns:a16="http://schemas.microsoft.com/office/drawing/2014/main" id="{490D692E-FCAF-41B8-B448-100A02A5F95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5299" name="Slide Number Placeholder 2">
            <a:extLst>
              <a:ext uri="{FF2B5EF4-FFF2-40B4-BE49-F238E27FC236}">
                <a16:creationId xmlns:a16="http://schemas.microsoft.com/office/drawing/2014/main" id="{13CF2243-763E-4A58-83C7-0826372565C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F175E0-F1F6-4A8B-B456-B4A1A618AFE5}" type="slidenum">
              <a:rPr lang="en-US" altLang="en-US" b="0"/>
              <a:pPr/>
              <a:t>26</a:t>
            </a:fld>
            <a:endParaRPr lang="en-US" altLang="en-US" b="0"/>
          </a:p>
        </p:txBody>
      </p:sp>
      <p:sp>
        <p:nvSpPr>
          <p:cNvPr id="55300" name="Text Box 2">
            <a:extLst>
              <a:ext uri="{FF2B5EF4-FFF2-40B4-BE49-F238E27FC236}">
                <a16:creationId xmlns:a16="http://schemas.microsoft.com/office/drawing/2014/main" id="{CACEE46F-47A1-40C2-890E-AB0CC052BC8F}"/>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Multicast address</a:t>
            </a:r>
          </a:p>
        </p:txBody>
      </p:sp>
      <p:sp>
        <p:nvSpPr>
          <p:cNvPr id="55301" name="Rectangle 3">
            <a:extLst>
              <a:ext uri="{FF2B5EF4-FFF2-40B4-BE49-F238E27FC236}">
                <a16:creationId xmlns:a16="http://schemas.microsoft.com/office/drawing/2014/main" id="{83646984-809B-4A92-B9D8-EACB1BB1727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2" name="Rectangle 4">
            <a:extLst>
              <a:ext uri="{FF2B5EF4-FFF2-40B4-BE49-F238E27FC236}">
                <a16:creationId xmlns:a16="http://schemas.microsoft.com/office/drawing/2014/main" id="{A4DE993B-A892-4E71-A7B9-2AC091B6AB7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3" name="Rectangle 5">
            <a:extLst>
              <a:ext uri="{FF2B5EF4-FFF2-40B4-BE49-F238E27FC236}">
                <a16:creationId xmlns:a16="http://schemas.microsoft.com/office/drawing/2014/main" id="{AEFF1164-FEB5-47CC-943F-7E2961EF567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4" name="Rectangle 6">
            <a:extLst>
              <a:ext uri="{FF2B5EF4-FFF2-40B4-BE49-F238E27FC236}">
                <a16:creationId xmlns:a16="http://schemas.microsoft.com/office/drawing/2014/main" id="{5BAFA234-7A54-4AFD-818F-CF7B9030DB9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5" name="Rectangle 7">
            <a:extLst>
              <a:ext uri="{FF2B5EF4-FFF2-40B4-BE49-F238E27FC236}">
                <a16:creationId xmlns:a16="http://schemas.microsoft.com/office/drawing/2014/main" id="{2E3B1A52-E8E3-4A3F-ADF3-31F6CE817E3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6" name="Rectangle 8">
            <a:extLst>
              <a:ext uri="{FF2B5EF4-FFF2-40B4-BE49-F238E27FC236}">
                <a16:creationId xmlns:a16="http://schemas.microsoft.com/office/drawing/2014/main" id="{68BB8D61-C97B-49E4-B528-E1E0D86AF96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7" name="Rectangle 9">
            <a:extLst>
              <a:ext uri="{FF2B5EF4-FFF2-40B4-BE49-F238E27FC236}">
                <a16:creationId xmlns:a16="http://schemas.microsoft.com/office/drawing/2014/main" id="{03626C89-707D-4587-B35F-86C4DDEF164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30795" name="Picture 11">
            <a:extLst>
              <a:ext uri="{FF2B5EF4-FFF2-40B4-BE49-F238E27FC236}">
                <a16:creationId xmlns:a16="http://schemas.microsoft.com/office/drawing/2014/main" id="{C94B8FBF-072C-4E35-B0C6-E3FF75A21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689100"/>
            <a:ext cx="81724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796" name="Picture 12">
            <a:extLst>
              <a:ext uri="{FF2B5EF4-FFF2-40B4-BE49-F238E27FC236}">
                <a16:creationId xmlns:a16="http://schemas.microsoft.com/office/drawing/2014/main" id="{C0198E0C-9665-416A-9082-8E08D10F9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43125"/>
            <a:ext cx="1206500"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797" name="Picture 13">
            <a:extLst>
              <a:ext uri="{FF2B5EF4-FFF2-40B4-BE49-F238E27FC236}">
                <a16:creationId xmlns:a16="http://schemas.microsoft.com/office/drawing/2014/main" id="{E9632E8D-E005-4FCC-A108-84579F79D1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8338" y="2143125"/>
            <a:ext cx="255111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11" name="Rectangle 1">
            <a:extLst>
              <a:ext uri="{FF2B5EF4-FFF2-40B4-BE49-F238E27FC236}">
                <a16:creationId xmlns:a16="http://schemas.microsoft.com/office/drawing/2014/main" id="{240AB643-5C6D-463E-AB63-2838F7AE056F}"/>
              </a:ext>
            </a:extLst>
          </p:cNvPr>
          <p:cNvSpPr>
            <a:spLocks noChangeArrowheads="1"/>
          </p:cNvSpPr>
          <p:nvPr/>
        </p:nvSpPr>
        <p:spPr bwMode="auto">
          <a:xfrm>
            <a:off x="442913" y="3667125"/>
            <a:ext cx="80438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 typeface="Arial" panose="020B0604020202020204" pitchFamily="34" charset="0"/>
              <a:buChar char="•"/>
            </a:pPr>
            <a:r>
              <a:rPr lang="en-US" altLang="en-US" sz="2400" b="0">
                <a:latin typeface="Times New Roman" panose="02020603050405020304" pitchFamily="18" charset="0"/>
              </a:rPr>
              <a:t>A permanent group address is defined by the </a:t>
            </a:r>
            <a:r>
              <a:rPr lang="en-US" altLang="en-US" sz="2400" b="0">
                <a:solidFill>
                  <a:srgbClr val="FF0000"/>
                </a:solidFill>
                <a:latin typeface="Times New Roman" panose="02020603050405020304" pitchFamily="18" charset="0"/>
              </a:rPr>
              <a:t>Internet authorities</a:t>
            </a:r>
            <a:r>
              <a:rPr lang="en-US" altLang="en-US" sz="2400" b="0">
                <a:latin typeface="Times New Roman" panose="02020603050405020304" pitchFamily="18" charset="0"/>
              </a:rPr>
              <a:t> and can be accessed at all times. </a:t>
            </a:r>
          </a:p>
          <a:p>
            <a:pPr>
              <a:buFont typeface="Arial" panose="020B0604020202020204" pitchFamily="34" charset="0"/>
              <a:buChar char="•"/>
            </a:pPr>
            <a:r>
              <a:rPr lang="en-US" altLang="en-US" sz="2400" b="0">
                <a:latin typeface="Times New Roman" panose="02020603050405020304" pitchFamily="18" charset="0"/>
              </a:rPr>
              <a:t>A transient group address, on the other hand, is used only </a:t>
            </a:r>
            <a:r>
              <a:rPr lang="en-US" altLang="en-US" sz="2400" b="0">
                <a:solidFill>
                  <a:srgbClr val="FF0000"/>
                </a:solidFill>
                <a:latin typeface="Times New Roman" panose="02020603050405020304" pitchFamily="18" charset="0"/>
              </a:rPr>
              <a:t>temporarily</a:t>
            </a:r>
            <a:r>
              <a:rPr lang="en-US" altLang="en-US" sz="2400" b="0">
                <a:latin typeface="Times New Roman" panose="02020603050405020304" pitchFamily="18" charset="0"/>
              </a:rPr>
              <a:t>.</a:t>
            </a:r>
          </a:p>
          <a:p>
            <a:pPr>
              <a:buFont typeface="Arial" panose="020B0604020202020204" pitchFamily="34" charset="0"/>
              <a:buChar char="•"/>
            </a:pPr>
            <a:r>
              <a:rPr lang="en-US" altLang="en-US" sz="2400" b="0">
                <a:latin typeface="Times New Roman" panose="02020603050405020304" pitchFamily="18" charset="0"/>
              </a:rPr>
              <a:t>The third field defines the scope of the group address.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0795"/>
                                        </p:tgtEl>
                                        <p:attrNameLst>
                                          <p:attrName>style.visibility</p:attrName>
                                        </p:attrNameLst>
                                      </p:cBhvr>
                                      <p:to>
                                        <p:strVal val="visible"/>
                                      </p:to>
                                    </p:set>
                                    <p:animEffect transition="in" filter="wipe(left)">
                                      <p:cBhvr>
                                        <p:cTn id="7" dur="2000"/>
                                        <p:tgtEl>
                                          <p:spTgt spid="630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30796"/>
                                        </p:tgtEl>
                                        <p:attrNameLst>
                                          <p:attrName>style.visibility</p:attrName>
                                        </p:attrNameLst>
                                      </p:cBhvr>
                                      <p:to>
                                        <p:strVal val="visible"/>
                                      </p:to>
                                    </p:set>
                                    <p:animEffect transition="in" filter="wipe(up)">
                                      <p:cBhvr>
                                        <p:cTn id="12" dur="2000"/>
                                        <p:tgtEl>
                                          <p:spTgt spid="630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30797"/>
                                        </p:tgtEl>
                                        <p:attrNameLst>
                                          <p:attrName>style.visibility</p:attrName>
                                        </p:attrNameLst>
                                      </p:cBhvr>
                                      <p:to>
                                        <p:strVal val="visible"/>
                                      </p:to>
                                    </p:set>
                                    <p:animEffect transition="in" filter="wipe(up)">
                                      <p:cBhvr>
                                        <p:cTn id="17" dur="2000"/>
                                        <p:tgtEl>
                                          <p:spTgt spid="630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Footer Placeholder 1">
            <a:extLst>
              <a:ext uri="{FF2B5EF4-FFF2-40B4-BE49-F238E27FC236}">
                <a16:creationId xmlns:a16="http://schemas.microsoft.com/office/drawing/2014/main" id="{C6DA60D2-D0BA-4EB3-B3F5-E69D7CFCDBC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7347" name="Slide Number Placeholder 2">
            <a:extLst>
              <a:ext uri="{FF2B5EF4-FFF2-40B4-BE49-F238E27FC236}">
                <a16:creationId xmlns:a16="http://schemas.microsoft.com/office/drawing/2014/main" id="{FA54501F-3DFA-4D7A-91FD-DAA4E21FB74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C62070A-16E4-4A4E-937E-B66E3AD370BE}" type="slidenum">
              <a:rPr lang="en-US" altLang="en-US" b="0"/>
              <a:pPr/>
              <a:t>27</a:t>
            </a:fld>
            <a:endParaRPr lang="en-US" altLang="en-US" b="0"/>
          </a:p>
        </p:txBody>
      </p:sp>
      <p:sp>
        <p:nvSpPr>
          <p:cNvPr id="661506" name="Rectangle 2">
            <a:extLst>
              <a:ext uri="{FF2B5EF4-FFF2-40B4-BE49-F238E27FC236}">
                <a16:creationId xmlns:a16="http://schemas.microsoft.com/office/drawing/2014/main" id="{61E90609-A217-464C-AA51-EE6CA5A0940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57349" name="Text Box 3">
            <a:extLst>
              <a:ext uri="{FF2B5EF4-FFF2-40B4-BE49-F238E27FC236}">
                <a16:creationId xmlns:a16="http://schemas.microsoft.com/office/drawing/2014/main" id="{861576EA-5719-47F0-AF64-1554E1DF7ECF}"/>
              </a:ext>
            </a:extLst>
          </p:cNvPr>
          <p:cNvSpPr txBox="1">
            <a:spLocks noChangeArrowheads="1"/>
          </p:cNvSpPr>
          <p:nvPr/>
        </p:nvSpPr>
        <p:spPr bwMode="auto">
          <a:xfrm>
            <a:off x="228600" y="355600"/>
            <a:ext cx="81946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26-3  GLOBAL UNICAST ADDRESSES</a:t>
            </a:r>
          </a:p>
        </p:txBody>
      </p:sp>
      <p:sp>
        <p:nvSpPr>
          <p:cNvPr id="57350" name="Text Box 4">
            <a:extLst>
              <a:ext uri="{FF2B5EF4-FFF2-40B4-BE49-F238E27FC236}">
                <a16:creationId xmlns:a16="http://schemas.microsoft.com/office/drawing/2014/main" id="{C3CBF5F6-2E81-4ABA-A40B-EC3116CC44A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57351" name="Rectangle 5">
            <a:extLst>
              <a:ext uri="{FF2B5EF4-FFF2-40B4-BE49-F238E27FC236}">
                <a16:creationId xmlns:a16="http://schemas.microsoft.com/office/drawing/2014/main" id="{4EC5421F-72F8-43D3-B3E4-86CA0FE589EB}"/>
              </a:ext>
            </a:extLst>
          </p:cNvPr>
          <p:cNvSpPr>
            <a:spLocks noChangeArrowheads="1"/>
          </p:cNvSpPr>
          <p:nvPr/>
        </p:nvSpPr>
        <p:spPr bwMode="auto">
          <a:xfrm>
            <a:off x="381000" y="15240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dirty="0">
                <a:latin typeface="Arial Unicode MS" panose="020B0604020202020204" pitchFamily="34" charset="-128"/>
              </a:rPr>
              <a:t>This block in the address space that is used for unicast (one-to-one) communication between two hosts in the Internet is called global unicast address block. CIDR notation for the block is 2000::/3, which means that the three leftmost bits are the same for all addresses in this block (001). The size of this block is 2</a:t>
            </a:r>
            <a:r>
              <a:rPr lang="en-US" altLang="en-US" sz="2800" baseline="30000" dirty="0">
                <a:latin typeface="Arial Unicode MS" panose="020B0604020202020204" pitchFamily="34" charset="-128"/>
              </a:rPr>
              <a:t>125</a:t>
            </a:r>
            <a:r>
              <a:rPr lang="en-US" altLang="en-US" sz="2800" dirty="0">
                <a:latin typeface="Arial Unicode MS" panose="020B0604020202020204" pitchFamily="34" charset="-128"/>
              </a:rPr>
              <a:t> bits, which is more than enough for the Internet expansion in the many years to come.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a:extLst>
              <a:ext uri="{FF2B5EF4-FFF2-40B4-BE49-F238E27FC236}">
                <a16:creationId xmlns:a16="http://schemas.microsoft.com/office/drawing/2014/main" id="{E6EBCE3D-02F6-4291-AD0A-0FD47C116771}"/>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9395" name="Slide Number Placeholder 2">
            <a:extLst>
              <a:ext uri="{FF2B5EF4-FFF2-40B4-BE49-F238E27FC236}">
                <a16:creationId xmlns:a16="http://schemas.microsoft.com/office/drawing/2014/main" id="{4725F555-6FAD-4ECB-BB63-9AD23D90FF0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2E4702-1CA6-4110-A631-F10DDC7369B7}" type="slidenum">
              <a:rPr lang="en-US" altLang="en-US" b="0"/>
              <a:pPr/>
              <a:t>28</a:t>
            </a:fld>
            <a:endParaRPr lang="en-US" altLang="en-US" b="0"/>
          </a:p>
        </p:txBody>
      </p:sp>
      <p:sp>
        <p:nvSpPr>
          <p:cNvPr id="59396" name="Text Box 2">
            <a:extLst>
              <a:ext uri="{FF2B5EF4-FFF2-40B4-BE49-F238E27FC236}">
                <a16:creationId xmlns:a16="http://schemas.microsoft.com/office/drawing/2014/main" id="{76BEC96D-80BA-4BD0-ABE8-F22D5C0290F2}"/>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Global unicast address</a:t>
            </a:r>
          </a:p>
        </p:txBody>
      </p:sp>
      <p:sp>
        <p:nvSpPr>
          <p:cNvPr id="59397" name="Rectangle 3">
            <a:extLst>
              <a:ext uri="{FF2B5EF4-FFF2-40B4-BE49-F238E27FC236}">
                <a16:creationId xmlns:a16="http://schemas.microsoft.com/office/drawing/2014/main" id="{5EB10E8A-4A2D-425A-A863-33A8B848A52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398" name="Rectangle 4">
            <a:extLst>
              <a:ext uri="{FF2B5EF4-FFF2-40B4-BE49-F238E27FC236}">
                <a16:creationId xmlns:a16="http://schemas.microsoft.com/office/drawing/2014/main" id="{CA341326-247B-4256-A9B8-79917C902E0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399" name="Rectangle 5">
            <a:extLst>
              <a:ext uri="{FF2B5EF4-FFF2-40B4-BE49-F238E27FC236}">
                <a16:creationId xmlns:a16="http://schemas.microsoft.com/office/drawing/2014/main" id="{2CC66362-8D05-475B-9182-2DB93ABBBE1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0" name="Rectangle 6">
            <a:extLst>
              <a:ext uri="{FF2B5EF4-FFF2-40B4-BE49-F238E27FC236}">
                <a16:creationId xmlns:a16="http://schemas.microsoft.com/office/drawing/2014/main" id="{0E0806CB-2A5C-4837-9BCE-E884441FD8F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1" name="Rectangle 7">
            <a:extLst>
              <a:ext uri="{FF2B5EF4-FFF2-40B4-BE49-F238E27FC236}">
                <a16:creationId xmlns:a16="http://schemas.microsoft.com/office/drawing/2014/main" id="{6660AD40-4815-4313-BA80-DF7C4A225B5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2" name="Rectangle 8">
            <a:extLst>
              <a:ext uri="{FF2B5EF4-FFF2-40B4-BE49-F238E27FC236}">
                <a16:creationId xmlns:a16="http://schemas.microsoft.com/office/drawing/2014/main" id="{0F85E1EE-7FD5-4BB1-930A-4D6CF7F54C3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3" name="Rectangle 9">
            <a:extLst>
              <a:ext uri="{FF2B5EF4-FFF2-40B4-BE49-F238E27FC236}">
                <a16:creationId xmlns:a16="http://schemas.microsoft.com/office/drawing/2014/main" id="{0816FA2B-EDC4-4524-83DC-217EB8E5CEB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9404" name="Picture 10">
            <a:extLst>
              <a:ext uri="{FF2B5EF4-FFF2-40B4-BE49-F238E27FC236}">
                <a16:creationId xmlns:a16="http://schemas.microsoft.com/office/drawing/2014/main" id="{600910E3-5DDC-4A95-AE12-BAFF43548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800735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a:extLst>
              <a:ext uri="{FF2B5EF4-FFF2-40B4-BE49-F238E27FC236}">
                <a16:creationId xmlns:a16="http://schemas.microsoft.com/office/drawing/2014/main" id="{61D5AB9D-9396-4E38-A41B-5FCC5D3DFBA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1443" name="Slide Number Placeholder 2">
            <a:extLst>
              <a:ext uri="{FF2B5EF4-FFF2-40B4-BE49-F238E27FC236}">
                <a16:creationId xmlns:a16="http://schemas.microsoft.com/office/drawing/2014/main" id="{96AD78BF-E63D-4702-8FF7-9B31FEDCEA7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B32CE0-97BE-430A-A10B-D9115C57480D}" type="slidenum">
              <a:rPr lang="en-US" altLang="en-US" b="0"/>
              <a:pPr/>
              <a:t>29</a:t>
            </a:fld>
            <a:endParaRPr lang="en-US" altLang="en-US" b="0"/>
          </a:p>
        </p:txBody>
      </p:sp>
      <p:grpSp>
        <p:nvGrpSpPr>
          <p:cNvPr id="61444" name="Group 2">
            <a:extLst>
              <a:ext uri="{FF2B5EF4-FFF2-40B4-BE49-F238E27FC236}">
                <a16:creationId xmlns:a16="http://schemas.microsoft.com/office/drawing/2014/main" id="{2CBBE05B-E355-48D8-B54B-15063DCBF3F9}"/>
              </a:ext>
            </a:extLst>
          </p:cNvPr>
          <p:cNvGrpSpPr>
            <a:grpSpLocks/>
          </p:cNvGrpSpPr>
          <p:nvPr/>
        </p:nvGrpSpPr>
        <p:grpSpPr bwMode="auto">
          <a:xfrm>
            <a:off x="228600" y="228600"/>
            <a:ext cx="8458200" cy="5791200"/>
            <a:chOff x="144" y="144"/>
            <a:chExt cx="5328" cy="3648"/>
          </a:xfrm>
        </p:grpSpPr>
        <p:grpSp>
          <p:nvGrpSpPr>
            <p:cNvPr id="61446" name="Group 3">
              <a:extLst>
                <a:ext uri="{FF2B5EF4-FFF2-40B4-BE49-F238E27FC236}">
                  <a16:creationId xmlns:a16="http://schemas.microsoft.com/office/drawing/2014/main" id="{21925D7D-33F4-4926-81CC-153FA5002EBD}"/>
                </a:ext>
              </a:extLst>
            </p:cNvPr>
            <p:cNvGrpSpPr>
              <a:grpSpLocks/>
            </p:cNvGrpSpPr>
            <p:nvPr/>
          </p:nvGrpSpPr>
          <p:grpSpPr bwMode="auto">
            <a:xfrm>
              <a:off x="144" y="144"/>
              <a:ext cx="432" cy="3648"/>
              <a:chOff x="48" y="48"/>
              <a:chExt cx="576" cy="3984"/>
            </a:xfrm>
          </p:grpSpPr>
          <p:sp>
            <p:nvSpPr>
              <p:cNvPr id="61465" name="Rectangle 4">
                <a:extLst>
                  <a:ext uri="{FF2B5EF4-FFF2-40B4-BE49-F238E27FC236}">
                    <a16:creationId xmlns:a16="http://schemas.microsoft.com/office/drawing/2014/main" id="{E363BA7C-DAC3-4C29-8357-C7991389F834}"/>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1466" name="Rectangle 5">
                <a:extLst>
                  <a:ext uri="{FF2B5EF4-FFF2-40B4-BE49-F238E27FC236}">
                    <a16:creationId xmlns:a16="http://schemas.microsoft.com/office/drawing/2014/main" id="{1C91CFF1-A891-4853-BD61-656446380E43}"/>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1467" name="Rectangle 6">
                <a:extLst>
                  <a:ext uri="{FF2B5EF4-FFF2-40B4-BE49-F238E27FC236}">
                    <a16:creationId xmlns:a16="http://schemas.microsoft.com/office/drawing/2014/main" id="{89F80161-1E4B-46A9-8037-76ED310C3A9B}"/>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grpSp>
          <p:nvGrpSpPr>
            <p:cNvPr id="61447" name="Group 7">
              <a:extLst>
                <a:ext uri="{FF2B5EF4-FFF2-40B4-BE49-F238E27FC236}">
                  <a16:creationId xmlns:a16="http://schemas.microsoft.com/office/drawing/2014/main" id="{783796F4-AAB0-45B2-9217-80B170458BCD}"/>
                </a:ext>
              </a:extLst>
            </p:cNvPr>
            <p:cNvGrpSpPr>
              <a:grpSpLocks/>
            </p:cNvGrpSpPr>
            <p:nvPr/>
          </p:nvGrpSpPr>
          <p:grpSpPr bwMode="auto">
            <a:xfrm>
              <a:off x="144" y="144"/>
              <a:ext cx="5328" cy="336"/>
              <a:chOff x="0" y="144"/>
              <a:chExt cx="5760" cy="432"/>
            </a:xfrm>
          </p:grpSpPr>
          <p:sp>
            <p:nvSpPr>
              <p:cNvPr id="61462" name="Rectangle 8">
                <a:extLst>
                  <a:ext uri="{FF2B5EF4-FFF2-40B4-BE49-F238E27FC236}">
                    <a16:creationId xmlns:a16="http://schemas.microsoft.com/office/drawing/2014/main" id="{78E9285D-6EA9-4EB6-97B2-740F387276A4}"/>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1463" name="Rectangle 9">
                <a:extLst>
                  <a:ext uri="{FF2B5EF4-FFF2-40B4-BE49-F238E27FC236}">
                    <a16:creationId xmlns:a16="http://schemas.microsoft.com/office/drawing/2014/main" id="{D2E17BAB-6657-4C7A-877F-873D8B5B2426}"/>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1464" name="Rectangle 10">
                <a:extLst>
                  <a:ext uri="{FF2B5EF4-FFF2-40B4-BE49-F238E27FC236}">
                    <a16:creationId xmlns:a16="http://schemas.microsoft.com/office/drawing/2014/main" id="{E95FCE3F-DDD8-4602-A1E5-0B1BA5B0771B}"/>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grpSp>
          <p:nvGrpSpPr>
            <p:cNvPr id="61448" name="Group 11">
              <a:extLst>
                <a:ext uri="{FF2B5EF4-FFF2-40B4-BE49-F238E27FC236}">
                  <a16:creationId xmlns:a16="http://schemas.microsoft.com/office/drawing/2014/main" id="{9AB76289-B818-4AF4-ABAC-32C3D55DEC3B}"/>
                </a:ext>
              </a:extLst>
            </p:cNvPr>
            <p:cNvGrpSpPr>
              <a:grpSpLocks/>
            </p:cNvGrpSpPr>
            <p:nvPr/>
          </p:nvGrpSpPr>
          <p:grpSpPr bwMode="auto">
            <a:xfrm>
              <a:off x="144" y="144"/>
              <a:ext cx="432" cy="336"/>
              <a:chOff x="144" y="144"/>
              <a:chExt cx="432" cy="336"/>
            </a:xfrm>
          </p:grpSpPr>
          <p:grpSp>
            <p:nvGrpSpPr>
              <p:cNvPr id="61449" name="Group 12">
                <a:extLst>
                  <a:ext uri="{FF2B5EF4-FFF2-40B4-BE49-F238E27FC236}">
                    <a16:creationId xmlns:a16="http://schemas.microsoft.com/office/drawing/2014/main" id="{DA70C503-A899-440D-814B-67E6AB47673D}"/>
                  </a:ext>
                </a:extLst>
              </p:cNvPr>
              <p:cNvGrpSpPr>
                <a:grpSpLocks/>
              </p:cNvGrpSpPr>
              <p:nvPr/>
            </p:nvGrpSpPr>
            <p:grpSpPr bwMode="auto">
              <a:xfrm>
                <a:off x="144" y="256"/>
                <a:ext cx="432" cy="112"/>
                <a:chOff x="288" y="256"/>
                <a:chExt cx="432" cy="112"/>
              </a:xfrm>
            </p:grpSpPr>
            <p:sp>
              <p:nvSpPr>
                <p:cNvPr id="702477" name="Rectangle 13">
                  <a:extLst>
                    <a:ext uri="{FF2B5EF4-FFF2-40B4-BE49-F238E27FC236}">
                      <a16:creationId xmlns:a16="http://schemas.microsoft.com/office/drawing/2014/main" id="{87E94095-37AA-428E-903C-C22CA48FB055}"/>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2478" name="Rectangle 14">
                  <a:extLst>
                    <a:ext uri="{FF2B5EF4-FFF2-40B4-BE49-F238E27FC236}">
                      <a16:creationId xmlns:a16="http://schemas.microsoft.com/office/drawing/2014/main" id="{20E072FD-78CC-4876-902A-A4D361400134}"/>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2479" name="Rectangle 15">
                  <a:extLst>
                    <a:ext uri="{FF2B5EF4-FFF2-40B4-BE49-F238E27FC236}">
                      <a16:creationId xmlns:a16="http://schemas.microsoft.com/office/drawing/2014/main" id="{8D2CBAA2-76FC-4E23-AB6D-0C19706D5EC0}"/>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1450" name="Group 16">
                <a:extLst>
                  <a:ext uri="{FF2B5EF4-FFF2-40B4-BE49-F238E27FC236}">
                    <a16:creationId xmlns:a16="http://schemas.microsoft.com/office/drawing/2014/main" id="{9BD71F90-88A8-47CE-9C96-AEF80D64F738}"/>
                  </a:ext>
                </a:extLst>
              </p:cNvPr>
              <p:cNvGrpSpPr>
                <a:grpSpLocks/>
              </p:cNvGrpSpPr>
              <p:nvPr/>
            </p:nvGrpSpPr>
            <p:grpSpPr bwMode="auto">
              <a:xfrm>
                <a:off x="144" y="144"/>
                <a:ext cx="432" cy="336"/>
                <a:chOff x="144" y="144"/>
                <a:chExt cx="432" cy="336"/>
              </a:xfrm>
            </p:grpSpPr>
            <p:grpSp>
              <p:nvGrpSpPr>
                <p:cNvPr id="61451" name="Group 17">
                  <a:extLst>
                    <a:ext uri="{FF2B5EF4-FFF2-40B4-BE49-F238E27FC236}">
                      <a16:creationId xmlns:a16="http://schemas.microsoft.com/office/drawing/2014/main" id="{9F17F62F-55F6-4F07-AB0C-2DBAA24A1DB8}"/>
                    </a:ext>
                  </a:extLst>
                </p:cNvPr>
                <p:cNvGrpSpPr>
                  <a:grpSpLocks/>
                </p:cNvGrpSpPr>
                <p:nvPr/>
              </p:nvGrpSpPr>
              <p:grpSpPr bwMode="auto">
                <a:xfrm>
                  <a:off x="144" y="144"/>
                  <a:ext cx="432" cy="112"/>
                  <a:chOff x="288" y="256"/>
                  <a:chExt cx="432" cy="112"/>
                </a:xfrm>
              </p:grpSpPr>
              <p:sp>
                <p:nvSpPr>
                  <p:cNvPr id="702482" name="Rectangle 18">
                    <a:extLst>
                      <a:ext uri="{FF2B5EF4-FFF2-40B4-BE49-F238E27FC236}">
                        <a16:creationId xmlns:a16="http://schemas.microsoft.com/office/drawing/2014/main" id="{EFE5EF11-AD54-4682-A7D2-A12A338CE96D}"/>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2483" name="Rectangle 19">
                    <a:extLst>
                      <a:ext uri="{FF2B5EF4-FFF2-40B4-BE49-F238E27FC236}">
                        <a16:creationId xmlns:a16="http://schemas.microsoft.com/office/drawing/2014/main" id="{E5DE7C90-83D1-43E2-8C0D-97B31689CA8D}"/>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2484" name="Rectangle 20">
                    <a:extLst>
                      <a:ext uri="{FF2B5EF4-FFF2-40B4-BE49-F238E27FC236}">
                        <a16:creationId xmlns:a16="http://schemas.microsoft.com/office/drawing/2014/main" id="{E8690942-DABD-4E76-905E-321C8537F619}"/>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1452" name="Group 21">
                  <a:extLst>
                    <a:ext uri="{FF2B5EF4-FFF2-40B4-BE49-F238E27FC236}">
                      <a16:creationId xmlns:a16="http://schemas.microsoft.com/office/drawing/2014/main" id="{244165A7-6D5E-4AFF-8A32-9F10AFC4804B}"/>
                    </a:ext>
                  </a:extLst>
                </p:cNvPr>
                <p:cNvGrpSpPr>
                  <a:grpSpLocks/>
                </p:cNvGrpSpPr>
                <p:nvPr/>
              </p:nvGrpSpPr>
              <p:grpSpPr bwMode="auto">
                <a:xfrm>
                  <a:off x="144" y="368"/>
                  <a:ext cx="432" cy="112"/>
                  <a:chOff x="288" y="256"/>
                  <a:chExt cx="432" cy="112"/>
                </a:xfrm>
              </p:grpSpPr>
              <p:sp>
                <p:nvSpPr>
                  <p:cNvPr id="702486" name="Rectangle 22">
                    <a:extLst>
                      <a:ext uri="{FF2B5EF4-FFF2-40B4-BE49-F238E27FC236}">
                        <a16:creationId xmlns:a16="http://schemas.microsoft.com/office/drawing/2014/main" id="{6D7E0037-745A-40EA-9B26-B70CD7DFA6B2}"/>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2487" name="Rectangle 23">
                    <a:extLst>
                      <a:ext uri="{FF2B5EF4-FFF2-40B4-BE49-F238E27FC236}">
                        <a16:creationId xmlns:a16="http://schemas.microsoft.com/office/drawing/2014/main" id="{71A05B38-077D-449A-A17A-4F899E2B3833}"/>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2488" name="Rectangle 24">
                    <a:extLst>
                      <a:ext uri="{FF2B5EF4-FFF2-40B4-BE49-F238E27FC236}">
                        <a16:creationId xmlns:a16="http://schemas.microsoft.com/office/drawing/2014/main" id="{BA8FDEAF-E54F-43B5-9128-1D190B80501A}"/>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grpSp>
      </p:grpSp>
      <p:pic>
        <p:nvPicPr>
          <p:cNvPr id="61445" name="Picture 25">
            <a:extLst>
              <a:ext uri="{FF2B5EF4-FFF2-40B4-BE49-F238E27FC236}">
                <a16:creationId xmlns:a16="http://schemas.microsoft.com/office/drawing/2014/main" id="{9ACB2FDA-67AC-49E7-B7CA-EC19279C3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2352675"/>
            <a:ext cx="6929437" cy="150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a:extLst>
              <a:ext uri="{FF2B5EF4-FFF2-40B4-BE49-F238E27FC236}">
                <a16:creationId xmlns:a16="http://schemas.microsoft.com/office/drawing/2014/main" id="{67041AD2-FE7D-41C1-AE7F-25A118C45DD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195" name="Slide Number Placeholder 2">
            <a:extLst>
              <a:ext uri="{FF2B5EF4-FFF2-40B4-BE49-F238E27FC236}">
                <a16:creationId xmlns:a16="http://schemas.microsoft.com/office/drawing/2014/main" id="{A875417A-338D-4393-BC20-0EB604B3C81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9DB5C2B-643B-4C9A-A89A-CD02D6DBDBFE}" type="slidenum">
              <a:rPr lang="en-US" altLang="en-US" b="0"/>
              <a:pPr/>
              <a:t>3</a:t>
            </a:fld>
            <a:endParaRPr lang="en-US" altLang="en-US" b="0"/>
          </a:p>
        </p:txBody>
      </p:sp>
      <p:sp>
        <p:nvSpPr>
          <p:cNvPr id="8196" name="Text Box 2">
            <a:extLst>
              <a:ext uri="{FF2B5EF4-FFF2-40B4-BE49-F238E27FC236}">
                <a16:creationId xmlns:a16="http://schemas.microsoft.com/office/drawing/2014/main" id="{6BD25077-77CF-448B-8237-A2AA2D0B7B88}"/>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IPv6 addresses</a:t>
            </a:r>
          </a:p>
        </p:txBody>
      </p:sp>
      <p:sp>
        <p:nvSpPr>
          <p:cNvPr id="8197" name="Rectangle 3">
            <a:extLst>
              <a:ext uri="{FF2B5EF4-FFF2-40B4-BE49-F238E27FC236}">
                <a16:creationId xmlns:a16="http://schemas.microsoft.com/office/drawing/2014/main" id="{D4A1C835-393E-4C2C-9519-6BFC5AC6991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8" name="Rectangle 4">
            <a:extLst>
              <a:ext uri="{FF2B5EF4-FFF2-40B4-BE49-F238E27FC236}">
                <a16:creationId xmlns:a16="http://schemas.microsoft.com/office/drawing/2014/main" id="{25930B00-2CC7-4CB5-B3F3-EDB8B7942DF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9" name="Rectangle 5">
            <a:extLst>
              <a:ext uri="{FF2B5EF4-FFF2-40B4-BE49-F238E27FC236}">
                <a16:creationId xmlns:a16="http://schemas.microsoft.com/office/drawing/2014/main" id="{EA7EA352-B8F8-48B3-BB98-4928666DADF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0" name="Rectangle 6">
            <a:extLst>
              <a:ext uri="{FF2B5EF4-FFF2-40B4-BE49-F238E27FC236}">
                <a16:creationId xmlns:a16="http://schemas.microsoft.com/office/drawing/2014/main" id="{05D94850-7398-45F6-B80E-1B1A4968450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1" name="Rectangle 7">
            <a:extLst>
              <a:ext uri="{FF2B5EF4-FFF2-40B4-BE49-F238E27FC236}">
                <a16:creationId xmlns:a16="http://schemas.microsoft.com/office/drawing/2014/main" id="{F7B6F4A0-D4A9-44A8-999D-32C5006E911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2" name="Rectangle 8">
            <a:extLst>
              <a:ext uri="{FF2B5EF4-FFF2-40B4-BE49-F238E27FC236}">
                <a16:creationId xmlns:a16="http://schemas.microsoft.com/office/drawing/2014/main" id="{985CB9D4-E76C-4CB8-834F-96057B42F7C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3" name="Rectangle 9">
            <a:extLst>
              <a:ext uri="{FF2B5EF4-FFF2-40B4-BE49-F238E27FC236}">
                <a16:creationId xmlns:a16="http://schemas.microsoft.com/office/drawing/2014/main" id="{EDF77727-9356-4FE5-BB0F-FE03BB07FC5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8204" name="Picture 12">
            <a:extLst>
              <a:ext uri="{FF2B5EF4-FFF2-40B4-BE49-F238E27FC236}">
                <a16:creationId xmlns:a16="http://schemas.microsoft.com/office/drawing/2014/main" id="{C680CF03-2B18-4B39-9763-3963FE006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4600"/>
            <a:ext cx="7989888"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5" name="Text Box 2">
            <a:extLst>
              <a:ext uri="{FF2B5EF4-FFF2-40B4-BE49-F238E27FC236}">
                <a16:creationId xmlns:a16="http://schemas.microsoft.com/office/drawing/2014/main" id="{38192DD2-0ADE-43FF-96A0-60016B6E70BE}"/>
              </a:ext>
            </a:extLst>
          </p:cNvPr>
          <p:cNvSpPr txBox="1">
            <a:spLocks noChangeArrowheads="1"/>
          </p:cNvSpPr>
          <p:nvPr/>
        </p:nvSpPr>
        <p:spPr bwMode="auto">
          <a:xfrm>
            <a:off x="685800" y="1344613"/>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Binary Notation :</a:t>
            </a:r>
            <a:endParaRPr lang="en-US" altLang="en-US" i="1">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a:extLst>
              <a:ext uri="{FF2B5EF4-FFF2-40B4-BE49-F238E27FC236}">
                <a16:creationId xmlns:a16="http://schemas.microsoft.com/office/drawing/2014/main" id="{16D03DFB-504A-44B6-AAFF-75FDF2C495E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3491" name="Slide Number Placeholder 2">
            <a:extLst>
              <a:ext uri="{FF2B5EF4-FFF2-40B4-BE49-F238E27FC236}">
                <a16:creationId xmlns:a16="http://schemas.microsoft.com/office/drawing/2014/main" id="{E4ED2F70-F57D-4A08-9141-DF24DB58349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F8EFF3-39DD-44AD-8241-4E342F8982A2}" type="slidenum">
              <a:rPr lang="en-US" altLang="en-US" b="0"/>
              <a:pPr/>
              <a:t>30</a:t>
            </a:fld>
            <a:endParaRPr lang="en-US" altLang="en-US" b="0"/>
          </a:p>
        </p:txBody>
      </p:sp>
      <p:sp>
        <p:nvSpPr>
          <p:cNvPr id="63492" name="Text Box 2">
            <a:extLst>
              <a:ext uri="{FF2B5EF4-FFF2-40B4-BE49-F238E27FC236}">
                <a16:creationId xmlns:a16="http://schemas.microsoft.com/office/drawing/2014/main" id="{9AD2E139-58C4-47FD-9C96-60A9E797C77B}"/>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Mapping for EUI-64</a:t>
            </a:r>
          </a:p>
        </p:txBody>
      </p:sp>
      <p:sp>
        <p:nvSpPr>
          <p:cNvPr id="63493" name="Rectangle 3">
            <a:extLst>
              <a:ext uri="{FF2B5EF4-FFF2-40B4-BE49-F238E27FC236}">
                <a16:creationId xmlns:a16="http://schemas.microsoft.com/office/drawing/2014/main" id="{164FA14E-2953-4E9E-8E41-5A7DFD37973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4" name="Rectangle 4">
            <a:extLst>
              <a:ext uri="{FF2B5EF4-FFF2-40B4-BE49-F238E27FC236}">
                <a16:creationId xmlns:a16="http://schemas.microsoft.com/office/drawing/2014/main" id="{2E226659-D432-42F7-99EA-C0F4276E63F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5" name="Rectangle 5">
            <a:extLst>
              <a:ext uri="{FF2B5EF4-FFF2-40B4-BE49-F238E27FC236}">
                <a16:creationId xmlns:a16="http://schemas.microsoft.com/office/drawing/2014/main" id="{DD2F613E-8C45-486E-9B33-FAF47AFAA7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6" name="Rectangle 6">
            <a:extLst>
              <a:ext uri="{FF2B5EF4-FFF2-40B4-BE49-F238E27FC236}">
                <a16:creationId xmlns:a16="http://schemas.microsoft.com/office/drawing/2014/main" id="{D0C2FD1E-EED0-4A77-A8F8-2D54C6732D9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7" name="Rectangle 7">
            <a:extLst>
              <a:ext uri="{FF2B5EF4-FFF2-40B4-BE49-F238E27FC236}">
                <a16:creationId xmlns:a16="http://schemas.microsoft.com/office/drawing/2014/main" id="{95B2B5B1-E477-434F-BD7D-764012FE305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8" name="Rectangle 8">
            <a:extLst>
              <a:ext uri="{FF2B5EF4-FFF2-40B4-BE49-F238E27FC236}">
                <a16:creationId xmlns:a16="http://schemas.microsoft.com/office/drawing/2014/main" id="{6F3CB406-B9EC-4DDB-AF6B-CDC4E5E26F2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9" name="Rectangle 9">
            <a:extLst>
              <a:ext uri="{FF2B5EF4-FFF2-40B4-BE49-F238E27FC236}">
                <a16:creationId xmlns:a16="http://schemas.microsoft.com/office/drawing/2014/main" id="{2423CAAD-9A6B-461A-B047-64732F22D6C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34890" name="Picture 10">
            <a:extLst>
              <a:ext uri="{FF2B5EF4-FFF2-40B4-BE49-F238E27FC236}">
                <a16:creationId xmlns:a16="http://schemas.microsoft.com/office/drawing/2014/main" id="{6EE1E601-B5D8-4008-8930-6CCC17870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411413"/>
            <a:ext cx="8766175" cy="13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34890"/>
                                        </p:tgtEl>
                                        <p:attrNameLst>
                                          <p:attrName>style.visibility</p:attrName>
                                        </p:attrNameLst>
                                      </p:cBhvr>
                                      <p:to>
                                        <p:strVal val="visible"/>
                                      </p:to>
                                    </p:set>
                                    <p:animEffect transition="in" filter="wipe(up)">
                                      <p:cBhvr>
                                        <p:cTn id="7" dur="2000"/>
                                        <p:tgtEl>
                                          <p:spTgt spid="634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a:extLst>
              <a:ext uri="{FF2B5EF4-FFF2-40B4-BE49-F238E27FC236}">
                <a16:creationId xmlns:a16="http://schemas.microsoft.com/office/drawing/2014/main" id="{EEC39548-1E33-4B4C-8A6E-FB9680BD354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5539" name="Slide Number Placeholder 2">
            <a:extLst>
              <a:ext uri="{FF2B5EF4-FFF2-40B4-BE49-F238E27FC236}">
                <a16:creationId xmlns:a16="http://schemas.microsoft.com/office/drawing/2014/main" id="{7F14E9EF-CA70-4BE3-A34E-4EF550CE7B2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2E948A-9302-4CF5-B2D0-88E36841CC3B}" type="slidenum">
              <a:rPr lang="en-US" altLang="en-US" b="0"/>
              <a:pPr/>
              <a:t>31</a:t>
            </a:fld>
            <a:endParaRPr lang="en-US" altLang="en-US" b="0"/>
          </a:p>
        </p:txBody>
      </p:sp>
      <p:sp>
        <p:nvSpPr>
          <p:cNvPr id="65540" name="Text Box 2">
            <a:extLst>
              <a:ext uri="{FF2B5EF4-FFF2-40B4-BE49-F238E27FC236}">
                <a16:creationId xmlns:a16="http://schemas.microsoft.com/office/drawing/2014/main" id="{73EC4900-7B9F-4DA9-A7B6-41475CD396DB}"/>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Mapping for Ethernet MAC</a:t>
            </a:r>
          </a:p>
        </p:txBody>
      </p:sp>
      <p:sp>
        <p:nvSpPr>
          <p:cNvPr id="65541" name="Rectangle 3">
            <a:extLst>
              <a:ext uri="{FF2B5EF4-FFF2-40B4-BE49-F238E27FC236}">
                <a16:creationId xmlns:a16="http://schemas.microsoft.com/office/drawing/2014/main" id="{AACC5369-4EA3-4AE5-A3F1-5D0BAEA7FB7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2" name="Rectangle 4">
            <a:extLst>
              <a:ext uri="{FF2B5EF4-FFF2-40B4-BE49-F238E27FC236}">
                <a16:creationId xmlns:a16="http://schemas.microsoft.com/office/drawing/2014/main" id="{90831FE7-4D35-4D0B-82C3-C4EDB67469A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3" name="Rectangle 5">
            <a:extLst>
              <a:ext uri="{FF2B5EF4-FFF2-40B4-BE49-F238E27FC236}">
                <a16:creationId xmlns:a16="http://schemas.microsoft.com/office/drawing/2014/main" id="{3A6BCDAC-57C1-40F8-B7A1-C8A9DEFA479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4" name="Rectangle 6">
            <a:extLst>
              <a:ext uri="{FF2B5EF4-FFF2-40B4-BE49-F238E27FC236}">
                <a16:creationId xmlns:a16="http://schemas.microsoft.com/office/drawing/2014/main" id="{50A0C0CB-0E0D-4068-A38C-22745C6738F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5" name="Rectangle 7">
            <a:extLst>
              <a:ext uri="{FF2B5EF4-FFF2-40B4-BE49-F238E27FC236}">
                <a16:creationId xmlns:a16="http://schemas.microsoft.com/office/drawing/2014/main" id="{36281124-7741-4ADE-AB4C-B2F03A98BE5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6" name="Rectangle 8">
            <a:extLst>
              <a:ext uri="{FF2B5EF4-FFF2-40B4-BE49-F238E27FC236}">
                <a16:creationId xmlns:a16="http://schemas.microsoft.com/office/drawing/2014/main" id="{8BBD5348-D33C-4FAC-94B2-3B5E0D9D5F1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7" name="Rectangle 9">
            <a:extLst>
              <a:ext uri="{FF2B5EF4-FFF2-40B4-BE49-F238E27FC236}">
                <a16:creationId xmlns:a16="http://schemas.microsoft.com/office/drawing/2014/main" id="{62AB8539-087E-497C-BB37-54D8B5F5405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36938" name="Picture 10">
            <a:extLst>
              <a:ext uri="{FF2B5EF4-FFF2-40B4-BE49-F238E27FC236}">
                <a16:creationId xmlns:a16="http://schemas.microsoft.com/office/drawing/2014/main" id="{2E822981-67F5-4FB7-8C23-33CE866D7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2433638"/>
            <a:ext cx="8391525"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36938"/>
                                        </p:tgtEl>
                                        <p:attrNameLst>
                                          <p:attrName>style.visibility</p:attrName>
                                        </p:attrNameLst>
                                      </p:cBhvr>
                                      <p:to>
                                        <p:strVal val="visible"/>
                                      </p:to>
                                    </p:set>
                                    <p:animEffect transition="in" filter="wipe(up)">
                                      <p:cBhvr>
                                        <p:cTn id="7" dur="2000"/>
                                        <p:tgtEl>
                                          <p:spTgt spid="636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a:extLst>
              <a:ext uri="{FF2B5EF4-FFF2-40B4-BE49-F238E27FC236}">
                <a16:creationId xmlns:a16="http://schemas.microsoft.com/office/drawing/2014/main" id="{483A9E92-58D8-4631-8599-BAC1E9A99FE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7587" name="Slide Number Placeholder 2">
            <a:extLst>
              <a:ext uri="{FF2B5EF4-FFF2-40B4-BE49-F238E27FC236}">
                <a16:creationId xmlns:a16="http://schemas.microsoft.com/office/drawing/2014/main" id="{EC662842-CD31-4278-AC87-D33F6626E49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AC7A44-A21F-4629-AFFA-06FBB6D67511}" type="slidenum">
              <a:rPr lang="en-US" altLang="en-US" b="0"/>
              <a:pPr/>
              <a:t>32</a:t>
            </a:fld>
            <a:endParaRPr lang="en-US" altLang="en-US" b="0"/>
          </a:p>
        </p:txBody>
      </p:sp>
      <p:sp>
        <p:nvSpPr>
          <p:cNvPr id="67588" name="Text Box 2">
            <a:extLst>
              <a:ext uri="{FF2B5EF4-FFF2-40B4-BE49-F238E27FC236}">
                <a16:creationId xmlns:a16="http://schemas.microsoft.com/office/drawing/2014/main" id="{1CC6EEED-21C6-4701-A84B-21D8560DBDBE}"/>
              </a:ext>
            </a:extLst>
          </p:cNvPr>
          <p:cNvSpPr txBox="1">
            <a:spLocks noChangeArrowheads="1"/>
          </p:cNvSpPr>
          <p:nvPr/>
        </p:nvSpPr>
        <p:spPr bwMode="auto">
          <a:xfrm>
            <a:off x="76200" y="696913"/>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Find the interface identifier if the physical address in the EUI is </a:t>
            </a:r>
            <a:r>
              <a:rPr lang="en-US" altLang="en-US" sz="2400">
                <a:solidFill>
                  <a:schemeClr val="folHlink"/>
                </a:solidFill>
                <a:latin typeface="Arial Unicode MS" panose="020B0604020202020204" pitchFamily="34" charset="-128"/>
              </a:rPr>
              <a:t>(F5-A9-23-EF-07-14-7A-D2)</a:t>
            </a:r>
            <a:r>
              <a:rPr lang="en-US" altLang="en-US" sz="2400" baseline="-25000">
                <a:solidFill>
                  <a:schemeClr val="folHlink"/>
                </a:solidFill>
                <a:latin typeface="Arial Unicode MS" panose="020B0604020202020204" pitchFamily="34" charset="-128"/>
              </a:rPr>
              <a:t>16</a:t>
            </a:r>
            <a:r>
              <a:rPr lang="en-US" altLang="en-US" sz="2400">
                <a:latin typeface="Arial Unicode MS" panose="020B0604020202020204" pitchFamily="34" charset="-128"/>
              </a:rPr>
              <a:t> using the format we defined for Ethernet addresses.</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We only need to change the seventh bit of the first octet from 0 to 1 and change the format to colon hex notation. The result is </a:t>
            </a:r>
            <a:r>
              <a:rPr lang="en-US" altLang="en-US" sz="2400">
                <a:solidFill>
                  <a:schemeClr val="folHlink"/>
                </a:solidFill>
                <a:latin typeface="Arial Unicode MS" panose="020B0604020202020204" pitchFamily="34" charset="-128"/>
              </a:rPr>
              <a:t>F7A9:23EF:0714:7AD2</a:t>
            </a:r>
            <a:r>
              <a:rPr lang="en-US" altLang="en-US" sz="2400">
                <a:latin typeface="Arial Unicode MS" panose="020B0604020202020204" pitchFamily="34" charset="-128"/>
              </a:rPr>
              <a:t>.</a:t>
            </a:r>
          </a:p>
        </p:txBody>
      </p:sp>
      <p:grpSp>
        <p:nvGrpSpPr>
          <p:cNvPr id="67589" name="Group 3">
            <a:extLst>
              <a:ext uri="{FF2B5EF4-FFF2-40B4-BE49-F238E27FC236}">
                <a16:creationId xmlns:a16="http://schemas.microsoft.com/office/drawing/2014/main" id="{170EA9E1-E959-47A4-A72C-BDFFBDFB0CB8}"/>
              </a:ext>
            </a:extLst>
          </p:cNvPr>
          <p:cNvGrpSpPr>
            <a:grpSpLocks/>
          </p:cNvGrpSpPr>
          <p:nvPr/>
        </p:nvGrpSpPr>
        <p:grpSpPr bwMode="auto">
          <a:xfrm>
            <a:off x="0" y="0"/>
            <a:ext cx="9144000" cy="609600"/>
            <a:chOff x="0" y="2448"/>
            <a:chExt cx="5760" cy="384"/>
          </a:xfrm>
        </p:grpSpPr>
        <p:sp>
          <p:nvSpPr>
            <p:cNvPr id="67590" name="Rectangle 4">
              <a:extLst>
                <a:ext uri="{FF2B5EF4-FFF2-40B4-BE49-F238E27FC236}">
                  <a16:creationId xmlns:a16="http://schemas.microsoft.com/office/drawing/2014/main" id="{E535DBC7-A939-4DB6-A513-5F48CF368E90}"/>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04517" name="Text Box 5">
              <a:extLst>
                <a:ext uri="{FF2B5EF4-FFF2-40B4-BE49-F238E27FC236}">
                  <a16:creationId xmlns:a16="http://schemas.microsoft.com/office/drawing/2014/main" id="{648581EE-26A8-4D68-956E-BBC4BEFABBDD}"/>
                </a:ext>
              </a:extLst>
            </p:cNvPr>
            <p:cNvSpPr txBox="1">
              <a:spLocks noChangeArrowheads="1"/>
            </p:cNvSpPr>
            <p:nvPr/>
          </p:nvSpPr>
          <p:spPr bwMode="auto">
            <a:xfrm>
              <a:off x="0" y="2448"/>
              <a:ext cx="1723"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26.11</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a:extLst>
              <a:ext uri="{FF2B5EF4-FFF2-40B4-BE49-F238E27FC236}">
                <a16:creationId xmlns:a16="http://schemas.microsoft.com/office/drawing/2014/main" id="{A9821C1F-C729-4FE8-B56F-6B387672084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9635" name="Slide Number Placeholder 2">
            <a:extLst>
              <a:ext uri="{FF2B5EF4-FFF2-40B4-BE49-F238E27FC236}">
                <a16:creationId xmlns:a16="http://schemas.microsoft.com/office/drawing/2014/main" id="{4EFFD732-17B5-4589-A4EA-6D5B9909DE3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53C015-B622-4FBC-BADF-A3E23D6A5BB5}" type="slidenum">
              <a:rPr lang="en-US" altLang="en-US" b="0"/>
              <a:pPr/>
              <a:t>33</a:t>
            </a:fld>
            <a:endParaRPr lang="en-US" altLang="en-US" b="0"/>
          </a:p>
        </p:txBody>
      </p:sp>
      <p:sp>
        <p:nvSpPr>
          <p:cNvPr id="69636" name="Text Box 2">
            <a:extLst>
              <a:ext uri="{FF2B5EF4-FFF2-40B4-BE49-F238E27FC236}">
                <a16:creationId xmlns:a16="http://schemas.microsoft.com/office/drawing/2014/main" id="{D2540538-66C9-4EAB-96E0-77F0D7FE037B}"/>
              </a:ext>
            </a:extLst>
          </p:cNvPr>
          <p:cNvSpPr txBox="1">
            <a:spLocks noChangeArrowheads="1"/>
          </p:cNvSpPr>
          <p:nvPr/>
        </p:nvSpPr>
        <p:spPr bwMode="auto">
          <a:xfrm>
            <a:off x="76200" y="696913"/>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Find the interface identifier if the Ethernet physical address is </a:t>
            </a:r>
            <a:r>
              <a:rPr lang="en-US" altLang="en-US" sz="2400">
                <a:solidFill>
                  <a:schemeClr val="folHlink"/>
                </a:solidFill>
                <a:latin typeface="Arial Unicode MS" panose="020B0604020202020204" pitchFamily="34" charset="-128"/>
              </a:rPr>
              <a:t>(F5-A9-23-14-7A-D2)</a:t>
            </a:r>
            <a:r>
              <a:rPr lang="en-US" altLang="en-US" sz="2400" baseline="-25000">
                <a:solidFill>
                  <a:schemeClr val="folHlink"/>
                </a:solidFill>
                <a:latin typeface="Arial Unicode MS" panose="020B0604020202020204" pitchFamily="34" charset="-128"/>
              </a:rPr>
              <a:t>16</a:t>
            </a:r>
            <a:r>
              <a:rPr lang="en-US" altLang="en-US" sz="2400">
                <a:latin typeface="Arial Unicode MS" panose="020B0604020202020204" pitchFamily="34" charset="-128"/>
              </a:rPr>
              <a:t> using the format we defined for Ethernet addresses.</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We only need to change the seventh bit of the first octet from 0 to 1, insert two octet FFFE16 and change the format to colon hex notation. The result is </a:t>
            </a:r>
            <a:r>
              <a:rPr lang="en-US" altLang="en-US" sz="2400">
                <a:solidFill>
                  <a:schemeClr val="folHlink"/>
                </a:solidFill>
                <a:latin typeface="Arial Unicode MS" panose="020B0604020202020204" pitchFamily="34" charset="-128"/>
              </a:rPr>
              <a:t>F7A9:23FF:FE14:7AD2</a:t>
            </a:r>
            <a:r>
              <a:rPr lang="en-US" altLang="en-US" sz="2400">
                <a:latin typeface="Arial Unicode MS" panose="020B0604020202020204" pitchFamily="34" charset="-128"/>
              </a:rPr>
              <a:t> in colon hex.</a:t>
            </a:r>
          </a:p>
        </p:txBody>
      </p:sp>
      <p:grpSp>
        <p:nvGrpSpPr>
          <p:cNvPr id="69637" name="Group 3">
            <a:extLst>
              <a:ext uri="{FF2B5EF4-FFF2-40B4-BE49-F238E27FC236}">
                <a16:creationId xmlns:a16="http://schemas.microsoft.com/office/drawing/2014/main" id="{855E1E8C-7A18-4698-80D5-B75ACE184172}"/>
              </a:ext>
            </a:extLst>
          </p:cNvPr>
          <p:cNvGrpSpPr>
            <a:grpSpLocks/>
          </p:cNvGrpSpPr>
          <p:nvPr/>
        </p:nvGrpSpPr>
        <p:grpSpPr bwMode="auto">
          <a:xfrm>
            <a:off x="0" y="0"/>
            <a:ext cx="9144000" cy="609600"/>
            <a:chOff x="0" y="2448"/>
            <a:chExt cx="5760" cy="384"/>
          </a:xfrm>
        </p:grpSpPr>
        <p:sp>
          <p:nvSpPr>
            <p:cNvPr id="69638" name="Rectangle 4">
              <a:extLst>
                <a:ext uri="{FF2B5EF4-FFF2-40B4-BE49-F238E27FC236}">
                  <a16:creationId xmlns:a16="http://schemas.microsoft.com/office/drawing/2014/main" id="{6BE14A59-15E1-467D-8C92-AC5DCD732C8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06565" name="Text Box 5">
              <a:extLst>
                <a:ext uri="{FF2B5EF4-FFF2-40B4-BE49-F238E27FC236}">
                  <a16:creationId xmlns:a16="http://schemas.microsoft.com/office/drawing/2014/main" id="{3A919E97-D14E-4DED-913A-DF086E814DB7}"/>
                </a:ext>
              </a:extLst>
            </p:cNvPr>
            <p:cNvSpPr txBox="1">
              <a:spLocks noChangeArrowheads="1"/>
            </p:cNvSpPr>
            <p:nvPr/>
          </p:nvSpPr>
          <p:spPr bwMode="auto">
            <a:xfrm>
              <a:off x="0" y="2448"/>
              <a:ext cx="1723"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26.12</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a:extLst>
              <a:ext uri="{FF2B5EF4-FFF2-40B4-BE49-F238E27FC236}">
                <a16:creationId xmlns:a16="http://schemas.microsoft.com/office/drawing/2014/main" id="{41E171DC-6B4E-4B00-84C2-23275A23FBA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1683" name="Slide Number Placeholder 2">
            <a:extLst>
              <a:ext uri="{FF2B5EF4-FFF2-40B4-BE49-F238E27FC236}">
                <a16:creationId xmlns:a16="http://schemas.microsoft.com/office/drawing/2014/main" id="{7C9D34BC-824D-4494-9B65-B0FA1F4E471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60139FF-BEB4-4B1D-92A2-D9C948E5E9C7}" type="slidenum">
              <a:rPr lang="en-US" altLang="en-US" b="0"/>
              <a:pPr/>
              <a:t>34</a:t>
            </a:fld>
            <a:endParaRPr lang="en-US" altLang="en-US" b="0"/>
          </a:p>
        </p:txBody>
      </p:sp>
      <p:sp>
        <p:nvSpPr>
          <p:cNvPr id="71684" name="Text Box 2">
            <a:extLst>
              <a:ext uri="{FF2B5EF4-FFF2-40B4-BE49-F238E27FC236}">
                <a16:creationId xmlns:a16="http://schemas.microsoft.com/office/drawing/2014/main" id="{D30A53BC-07BE-4A3B-8F27-70EA00C87F1A}"/>
              </a:ext>
            </a:extLst>
          </p:cNvPr>
          <p:cNvSpPr txBox="1">
            <a:spLocks noChangeArrowheads="1"/>
          </p:cNvSpPr>
          <p:nvPr/>
        </p:nvSpPr>
        <p:spPr bwMode="auto">
          <a:xfrm>
            <a:off x="76200" y="696913"/>
            <a:ext cx="8839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An organization is assigned the block 2000:1456:2474/48. What is the CIDR notation for the blocks in the first and second subnets in this organization.</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Theoretically, the first and second subnets should use the block with subnet identifier 0001</a:t>
            </a:r>
            <a:r>
              <a:rPr lang="en-US" altLang="en-US" sz="2400" baseline="-25000">
                <a:latin typeface="Arial Unicode MS" panose="020B0604020202020204" pitchFamily="34" charset="-128"/>
              </a:rPr>
              <a:t>16  </a:t>
            </a:r>
            <a:r>
              <a:rPr lang="en-US" altLang="en-US" sz="2400">
                <a:latin typeface="Arial Unicode MS" panose="020B0604020202020204" pitchFamily="34" charset="-128"/>
              </a:rPr>
              <a:t>and 0002</a:t>
            </a:r>
            <a:r>
              <a:rPr lang="en-US" altLang="en-US" sz="2400" baseline="-25000">
                <a:latin typeface="Arial Unicode MS" panose="020B0604020202020204" pitchFamily="34" charset="-128"/>
              </a:rPr>
              <a:t>16</a:t>
            </a:r>
            <a:r>
              <a:rPr lang="en-US" altLang="en-US" sz="2400">
                <a:latin typeface="Arial Unicode MS" panose="020B0604020202020204" pitchFamily="34" charset="-128"/>
              </a:rPr>
              <a:t>. This means that the blocks are</a:t>
            </a:r>
          </a:p>
          <a:p>
            <a:pPr algn="just"/>
            <a:r>
              <a:rPr lang="en-US" altLang="en-US" sz="2400">
                <a:latin typeface="Arial Unicode MS" panose="020B0604020202020204" pitchFamily="34" charset="-128"/>
              </a:rPr>
              <a:t>  </a:t>
            </a:r>
          </a:p>
          <a:p>
            <a:pPr algn="ctr"/>
            <a:r>
              <a:rPr lang="en-US" altLang="en-US" sz="2400">
                <a:solidFill>
                  <a:schemeClr val="folHlink"/>
                </a:solidFill>
                <a:latin typeface="Arial Unicode MS" panose="020B0604020202020204" pitchFamily="34" charset="-128"/>
              </a:rPr>
              <a:t>2000:1456:2474:0000/64</a:t>
            </a:r>
            <a:r>
              <a:rPr lang="en-US" altLang="en-US" sz="2400">
                <a:latin typeface="Arial Unicode MS" panose="020B0604020202020204" pitchFamily="34" charset="-128"/>
              </a:rPr>
              <a:t> </a:t>
            </a:r>
          </a:p>
          <a:p>
            <a:pPr algn="ctr"/>
            <a:r>
              <a:rPr lang="en-US" altLang="en-US" sz="2400">
                <a:latin typeface="Arial Unicode MS" panose="020B0604020202020204" pitchFamily="34" charset="-128"/>
              </a:rPr>
              <a:t>and </a:t>
            </a:r>
          </a:p>
          <a:p>
            <a:pPr algn="ctr"/>
            <a:r>
              <a:rPr lang="en-US" altLang="en-US" sz="2400">
                <a:solidFill>
                  <a:schemeClr val="folHlink"/>
                </a:solidFill>
                <a:latin typeface="Arial Unicode MS" panose="020B0604020202020204" pitchFamily="34" charset="-128"/>
              </a:rPr>
              <a:t>2000:1456:2474:0001/64</a:t>
            </a:r>
            <a:r>
              <a:rPr lang="en-US" altLang="en-US" sz="2400">
                <a:latin typeface="Arial Unicode MS" panose="020B0604020202020204" pitchFamily="34" charset="-128"/>
              </a:rPr>
              <a:t>.</a:t>
            </a:r>
          </a:p>
        </p:txBody>
      </p:sp>
      <p:grpSp>
        <p:nvGrpSpPr>
          <p:cNvPr id="71685" name="Group 3">
            <a:extLst>
              <a:ext uri="{FF2B5EF4-FFF2-40B4-BE49-F238E27FC236}">
                <a16:creationId xmlns:a16="http://schemas.microsoft.com/office/drawing/2014/main" id="{E7085D19-46E3-4798-A642-BD03E33EF905}"/>
              </a:ext>
            </a:extLst>
          </p:cNvPr>
          <p:cNvGrpSpPr>
            <a:grpSpLocks/>
          </p:cNvGrpSpPr>
          <p:nvPr/>
        </p:nvGrpSpPr>
        <p:grpSpPr bwMode="auto">
          <a:xfrm>
            <a:off x="0" y="0"/>
            <a:ext cx="9144000" cy="609600"/>
            <a:chOff x="0" y="2448"/>
            <a:chExt cx="5760" cy="384"/>
          </a:xfrm>
        </p:grpSpPr>
        <p:sp>
          <p:nvSpPr>
            <p:cNvPr id="71686" name="Rectangle 4">
              <a:extLst>
                <a:ext uri="{FF2B5EF4-FFF2-40B4-BE49-F238E27FC236}">
                  <a16:creationId xmlns:a16="http://schemas.microsoft.com/office/drawing/2014/main" id="{78C7307D-882C-4D4F-8F2C-856DE67AB78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08613" name="Text Box 5">
              <a:extLst>
                <a:ext uri="{FF2B5EF4-FFF2-40B4-BE49-F238E27FC236}">
                  <a16:creationId xmlns:a16="http://schemas.microsoft.com/office/drawing/2014/main" id="{E260748E-F839-4455-9B25-FBF9CB73348F}"/>
                </a:ext>
              </a:extLst>
            </p:cNvPr>
            <p:cNvSpPr txBox="1">
              <a:spLocks noChangeArrowheads="1"/>
            </p:cNvSpPr>
            <p:nvPr/>
          </p:nvSpPr>
          <p:spPr bwMode="auto">
            <a:xfrm>
              <a:off x="0" y="2448"/>
              <a:ext cx="1723"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26.13</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1">
            <a:extLst>
              <a:ext uri="{FF2B5EF4-FFF2-40B4-BE49-F238E27FC236}">
                <a16:creationId xmlns:a16="http://schemas.microsoft.com/office/drawing/2014/main" id="{61CF8798-8F2B-4D01-8845-DA5017B951C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3731" name="Slide Number Placeholder 2">
            <a:extLst>
              <a:ext uri="{FF2B5EF4-FFF2-40B4-BE49-F238E27FC236}">
                <a16:creationId xmlns:a16="http://schemas.microsoft.com/office/drawing/2014/main" id="{C242940D-1E7D-46B1-A78B-84AA336F614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390D0BD-272E-4A50-8F59-37F7F7E93524}" type="slidenum">
              <a:rPr lang="en-US" altLang="en-US" b="0"/>
              <a:pPr/>
              <a:t>35</a:t>
            </a:fld>
            <a:endParaRPr lang="en-US" altLang="en-US" b="0"/>
          </a:p>
        </p:txBody>
      </p:sp>
      <p:sp>
        <p:nvSpPr>
          <p:cNvPr id="73732" name="Text Box 2">
            <a:extLst>
              <a:ext uri="{FF2B5EF4-FFF2-40B4-BE49-F238E27FC236}">
                <a16:creationId xmlns:a16="http://schemas.microsoft.com/office/drawing/2014/main" id="{5C626CA5-C500-4A8A-8CFF-AC12A901A1C0}"/>
              </a:ext>
            </a:extLst>
          </p:cNvPr>
          <p:cNvSpPr txBox="1">
            <a:spLocks noChangeArrowheads="1"/>
          </p:cNvSpPr>
          <p:nvPr/>
        </p:nvSpPr>
        <p:spPr bwMode="auto">
          <a:xfrm>
            <a:off x="76200" y="696913"/>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An organization is assigned the block </a:t>
            </a:r>
            <a:r>
              <a:rPr lang="en-US" altLang="en-US" sz="2400">
                <a:solidFill>
                  <a:schemeClr val="folHlink"/>
                </a:solidFill>
                <a:latin typeface="Arial Unicode MS" panose="020B0604020202020204" pitchFamily="34" charset="-128"/>
              </a:rPr>
              <a:t>2000:1456:2474/48</a:t>
            </a:r>
            <a:r>
              <a:rPr lang="en-US" altLang="en-US" sz="2400">
                <a:latin typeface="Arial Unicode MS" panose="020B0604020202020204" pitchFamily="34" charset="-128"/>
              </a:rPr>
              <a:t>. What is the IPv6 address of an interface in the third subnet if the IEEE physical address of the computer is </a:t>
            </a:r>
            <a:r>
              <a:rPr lang="en-US" altLang="en-US" sz="2400">
                <a:solidFill>
                  <a:schemeClr val="folHlink"/>
                </a:solidFill>
                <a:latin typeface="Arial Unicode MS" panose="020B0604020202020204" pitchFamily="34" charset="-128"/>
              </a:rPr>
              <a:t>(F5-A9-23-14-7A-D2)</a:t>
            </a:r>
            <a:r>
              <a:rPr lang="en-US" altLang="en-US" sz="2400" baseline="-25000">
                <a:solidFill>
                  <a:schemeClr val="folHlink"/>
                </a:solidFill>
                <a:latin typeface="Arial Unicode MS" panose="020B0604020202020204" pitchFamily="34" charset="-128"/>
              </a:rPr>
              <a:t>16</a:t>
            </a:r>
            <a:r>
              <a:rPr lang="en-US" altLang="en-US" sz="2400">
                <a:latin typeface="Arial Unicode MS" panose="020B0604020202020204" pitchFamily="34" charset="-128"/>
              </a:rPr>
              <a:t>.</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The interface identifier is </a:t>
            </a:r>
            <a:r>
              <a:rPr lang="en-US" altLang="en-US" sz="2400">
                <a:solidFill>
                  <a:schemeClr val="folHlink"/>
                </a:solidFill>
                <a:latin typeface="Arial Unicode MS" panose="020B0604020202020204" pitchFamily="34" charset="-128"/>
              </a:rPr>
              <a:t>F7A9:23FF:FE14:7AD2</a:t>
            </a:r>
            <a:r>
              <a:rPr lang="en-US" altLang="en-US" sz="2400">
                <a:latin typeface="Arial Unicode MS" panose="020B0604020202020204" pitchFamily="34" charset="-128"/>
              </a:rPr>
              <a:t> (see Example 26.12). If we add this identifier to the global prefix and the subnet identifier, we get:</a:t>
            </a:r>
          </a:p>
        </p:txBody>
      </p:sp>
      <p:grpSp>
        <p:nvGrpSpPr>
          <p:cNvPr id="73733" name="Group 3">
            <a:extLst>
              <a:ext uri="{FF2B5EF4-FFF2-40B4-BE49-F238E27FC236}">
                <a16:creationId xmlns:a16="http://schemas.microsoft.com/office/drawing/2014/main" id="{0C1A4D02-0BB5-4E31-A40C-AFF3974C3C33}"/>
              </a:ext>
            </a:extLst>
          </p:cNvPr>
          <p:cNvGrpSpPr>
            <a:grpSpLocks/>
          </p:cNvGrpSpPr>
          <p:nvPr/>
        </p:nvGrpSpPr>
        <p:grpSpPr bwMode="auto">
          <a:xfrm>
            <a:off x="0" y="0"/>
            <a:ext cx="9144000" cy="609600"/>
            <a:chOff x="0" y="2448"/>
            <a:chExt cx="5760" cy="384"/>
          </a:xfrm>
        </p:grpSpPr>
        <p:sp>
          <p:nvSpPr>
            <p:cNvPr id="73735" name="Rectangle 4">
              <a:extLst>
                <a:ext uri="{FF2B5EF4-FFF2-40B4-BE49-F238E27FC236}">
                  <a16:creationId xmlns:a16="http://schemas.microsoft.com/office/drawing/2014/main" id="{458152F7-B75F-4705-BC39-337F93252CF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10661" name="Text Box 5">
              <a:extLst>
                <a:ext uri="{FF2B5EF4-FFF2-40B4-BE49-F238E27FC236}">
                  <a16:creationId xmlns:a16="http://schemas.microsoft.com/office/drawing/2014/main" id="{3BF33964-29F0-48B7-A04D-3975DB0CE23A}"/>
                </a:ext>
              </a:extLst>
            </p:cNvPr>
            <p:cNvSpPr txBox="1">
              <a:spLocks noChangeArrowheads="1"/>
            </p:cNvSpPr>
            <p:nvPr/>
          </p:nvSpPr>
          <p:spPr bwMode="auto">
            <a:xfrm>
              <a:off x="0" y="2448"/>
              <a:ext cx="1723"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26.14</a:t>
              </a:r>
              <a:endParaRPr lang="en-US" altLang="en-US" sz="3200" i="1">
                <a:solidFill>
                  <a:schemeClr val="bg1"/>
                </a:solidFill>
                <a:latin typeface="Times New Roman" panose="02020603050405020304" pitchFamily="18" charset="0"/>
              </a:endParaRPr>
            </a:p>
          </p:txBody>
        </p:sp>
      </p:grpSp>
      <p:pic>
        <p:nvPicPr>
          <p:cNvPr id="73734" name="Picture 6">
            <a:extLst>
              <a:ext uri="{FF2B5EF4-FFF2-40B4-BE49-F238E27FC236}">
                <a16:creationId xmlns:a16="http://schemas.microsoft.com/office/drawing/2014/main" id="{E8C3C936-CF6D-49BB-9516-876877B1A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981450"/>
            <a:ext cx="80549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Footer Placeholder 1">
            <a:extLst>
              <a:ext uri="{FF2B5EF4-FFF2-40B4-BE49-F238E27FC236}">
                <a16:creationId xmlns:a16="http://schemas.microsoft.com/office/drawing/2014/main" id="{C6DCA96C-6DD2-41BD-B606-0B548924625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5779" name="Slide Number Placeholder 2">
            <a:extLst>
              <a:ext uri="{FF2B5EF4-FFF2-40B4-BE49-F238E27FC236}">
                <a16:creationId xmlns:a16="http://schemas.microsoft.com/office/drawing/2014/main" id="{532D608D-A46C-4DAE-86A7-6D0BE6B8F31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8E58B5-48C0-4F5F-9487-21395FB2C6B8}" type="slidenum">
              <a:rPr lang="en-US" altLang="en-US" b="0"/>
              <a:pPr/>
              <a:t>36</a:t>
            </a:fld>
            <a:endParaRPr lang="en-US" altLang="en-US" b="0"/>
          </a:p>
        </p:txBody>
      </p:sp>
      <p:sp>
        <p:nvSpPr>
          <p:cNvPr id="665602" name="Rectangle 2">
            <a:extLst>
              <a:ext uri="{FF2B5EF4-FFF2-40B4-BE49-F238E27FC236}">
                <a16:creationId xmlns:a16="http://schemas.microsoft.com/office/drawing/2014/main" id="{DAC7C581-477E-48AA-8AB1-E698519E203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75781" name="Text Box 3">
            <a:extLst>
              <a:ext uri="{FF2B5EF4-FFF2-40B4-BE49-F238E27FC236}">
                <a16:creationId xmlns:a16="http://schemas.microsoft.com/office/drawing/2014/main" id="{C375C7EC-1A0E-4099-945C-F6AF94230820}"/>
              </a:ext>
            </a:extLst>
          </p:cNvPr>
          <p:cNvSpPr txBox="1">
            <a:spLocks noChangeArrowheads="1"/>
          </p:cNvSpPr>
          <p:nvPr/>
        </p:nvSpPr>
        <p:spPr bwMode="auto">
          <a:xfrm>
            <a:off x="228600" y="355600"/>
            <a:ext cx="6569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26-4  AUTOCONFIGURATION</a:t>
            </a:r>
          </a:p>
        </p:txBody>
      </p:sp>
      <p:sp>
        <p:nvSpPr>
          <p:cNvPr id="75782" name="Text Box 4">
            <a:extLst>
              <a:ext uri="{FF2B5EF4-FFF2-40B4-BE49-F238E27FC236}">
                <a16:creationId xmlns:a16="http://schemas.microsoft.com/office/drawing/2014/main" id="{4EC2221E-3CC2-4386-B13A-D1ABDA8CEC9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75783" name="Rectangle 5">
            <a:extLst>
              <a:ext uri="{FF2B5EF4-FFF2-40B4-BE49-F238E27FC236}">
                <a16:creationId xmlns:a16="http://schemas.microsoft.com/office/drawing/2014/main" id="{733E9C7B-194B-4ED0-986C-3535E90F086D}"/>
              </a:ext>
            </a:extLst>
          </p:cNvPr>
          <p:cNvSpPr>
            <a:spLocks noChangeArrowheads="1"/>
          </p:cNvSpPr>
          <p:nvPr/>
        </p:nvSpPr>
        <p:spPr bwMode="auto">
          <a:xfrm>
            <a:off x="3810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One of the interesting features of IPv6 addressing is the autoconfiguration of hosts. As we discussed in IPv4, the host and routers are originally configured manually by the network manager. However, the Dynamic Host Configuration Protocol, DHCP, can be used to allocate an IPv4 address to a host that joins the network. In IPv6, DHCP protocol can still be used to allocate an IPv6 address to a host, but a host can also configure itself.</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1">
            <a:extLst>
              <a:ext uri="{FF2B5EF4-FFF2-40B4-BE49-F238E27FC236}">
                <a16:creationId xmlns:a16="http://schemas.microsoft.com/office/drawing/2014/main" id="{1EC54E45-E419-462A-9FE4-BCE1913CE8D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7827" name="Slide Number Placeholder 2">
            <a:extLst>
              <a:ext uri="{FF2B5EF4-FFF2-40B4-BE49-F238E27FC236}">
                <a16:creationId xmlns:a16="http://schemas.microsoft.com/office/drawing/2014/main" id="{3A491CE9-6EC3-4A1C-8097-18A585E1317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085A93-0D77-4CCA-940F-95F0B424CC11}" type="slidenum">
              <a:rPr lang="en-US" altLang="en-US" b="0"/>
              <a:pPr/>
              <a:t>37</a:t>
            </a:fld>
            <a:endParaRPr lang="en-US" altLang="en-US" b="0"/>
          </a:p>
        </p:txBody>
      </p:sp>
      <p:sp>
        <p:nvSpPr>
          <p:cNvPr id="77828" name="Text Box 2">
            <a:extLst>
              <a:ext uri="{FF2B5EF4-FFF2-40B4-BE49-F238E27FC236}">
                <a16:creationId xmlns:a16="http://schemas.microsoft.com/office/drawing/2014/main" id="{B6F7126A-D392-4DB0-8AC3-6B9BB96247AA}"/>
              </a:ext>
            </a:extLst>
          </p:cNvPr>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Assume a host with Ethernet address </a:t>
            </a:r>
            <a:r>
              <a:rPr lang="en-US" altLang="en-US" sz="2400">
                <a:solidFill>
                  <a:schemeClr val="folHlink"/>
                </a:solidFill>
                <a:latin typeface="Arial Unicode MS" panose="020B0604020202020204" pitchFamily="34" charset="-128"/>
              </a:rPr>
              <a:t>(F5-A9-23-11-9B-E2)</a:t>
            </a:r>
            <a:r>
              <a:rPr lang="en-US" altLang="en-US" sz="2400" baseline="-25000">
                <a:solidFill>
                  <a:schemeClr val="folHlink"/>
                </a:solidFill>
                <a:latin typeface="Arial Unicode MS" panose="020B0604020202020204" pitchFamily="34" charset="-128"/>
              </a:rPr>
              <a:t>16</a:t>
            </a:r>
            <a:r>
              <a:rPr lang="en-US" altLang="en-US" sz="2400" baseline="-25000">
                <a:latin typeface="Arial Unicode MS" panose="020B0604020202020204" pitchFamily="34" charset="-128"/>
              </a:rPr>
              <a:t> </a:t>
            </a:r>
            <a:r>
              <a:rPr lang="en-US" altLang="en-US" sz="2400">
                <a:latin typeface="Arial Unicode MS" panose="020B0604020202020204" pitchFamily="34" charset="-128"/>
              </a:rPr>
              <a:t>has joined the network. What would be its global unicast address if the global unicast prefix of the organization is </a:t>
            </a:r>
            <a:r>
              <a:rPr lang="en-US" altLang="en-US" sz="2400">
                <a:solidFill>
                  <a:schemeClr val="folHlink"/>
                </a:solidFill>
                <a:latin typeface="Arial Unicode MS" panose="020B0604020202020204" pitchFamily="34" charset="-128"/>
              </a:rPr>
              <a:t>3A21:1216:2165</a:t>
            </a:r>
            <a:r>
              <a:rPr lang="en-US" altLang="en-US" sz="2400">
                <a:latin typeface="Arial Unicode MS" panose="020B0604020202020204" pitchFamily="34" charset="-128"/>
              </a:rPr>
              <a:t> and the subnet identifier is </a:t>
            </a:r>
            <a:r>
              <a:rPr lang="en-US" altLang="en-US" sz="2400">
                <a:solidFill>
                  <a:schemeClr val="folHlink"/>
                </a:solidFill>
                <a:latin typeface="Arial Unicode MS" panose="020B0604020202020204" pitchFamily="34" charset="-128"/>
              </a:rPr>
              <a:t>A245:1232.</a:t>
            </a:r>
          </a:p>
          <a:p>
            <a:pPr algn="just"/>
            <a:endParaRPr lang="en-US" altLang="en-US" sz="2400">
              <a:latin typeface="Arial Unicode MS" panose="020B0604020202020204" pitchFamily="34" charset="-128"/>
            </a:endParaRPr>
          </a:p>
          <a:p>
            <a:pPr algn="just"/>
            <a:r>
              <a:rPr lang="en-US" altLang="en-US" sz="2400">
                <a:latin typeface="Arial Unicode MS" panose="020B0604020202020204" pitchFamily="34" charset="-128"/>
              </a:rPr>
              <a:t>Solution</a:t>
            </a:r>
          </a:p>
          <a:p>
            <a:pPr algn="just"/>
            <a:r>
              <a:rPr lang="en-US" altLang="en-US" sz="2400">
                <a:latin typeface="Arial Unicode MS" panose="020B0604020202020204" pitchFamily="34" charset="-128"/>
              </a:rPr>
              <a:t>The host first creates its interface identifier as</a:t>
            </a:r>
          </a:p>
          <a:p>
            <a:pPr algn="ctr"/>
            <a:r>
              <a:rPr lang="en-US" altLang="en-US" sz="2400">
                <a:latin typeface="Arial Unicode MS" panose="020B0604020202020204" pitchFamily="34" charset="-128"/>
              </a:rPr>
              <a:t> </a:t>
            </a:r>
            <a:r>
              <a:rPr lang="en-US" altLang="en-US" sz="2400">
                <a:solidFill>
                  <a:schemeClr val="folHlink"/>
                </a:solidFill>
                <a:latin typeface="Arial Unicode MS" panose="020B0604020202020204" pitchFamily="34" charset="-128"/>
              </a:rPr>
              <a:t>F7A9:23FF:FE11:9BE2</a:t>
            </a:r>
            <a:r>
              <a:rPr lang="en-US" altLang="en-US" sz="2400">
                <a:latin typeface="Arial Unicode MS" panose="020B0604020202020204" pitchFamily="34" charset="-128"/>
              </a:rPr>
              <a:t> </a:t>
            </a:r>
          </a:p>
          <a:p>
            <a:pPr algn="just"/>
            <a:r>
              <a:rPr lang="en-US" altLang="en-US" sz="2400">
                <a:latin typeface="Arial Unicode MS" panose="020B0604020202020204" pitchFamily="34" charset="-128"/>
              </a:rPr>
              <a:t>using the Ethernet address read from its card. The host then creates its link-local address as</a:t>
            </a:r>
          </a:p>
        </p:txBody>
      </p:sp>
      <p:grpSp>
        <p:nvGrpSpPr>
          <p:cNvPr id="77829" name="Group 3">
            <a:extLst>
              <a:ext uri="{FF2B5EF4-FFF2-40B4-BE49-F238E27FC236}">
                <a16:creationId xmlns:a16="http://schemas.microsoft.com/office/drawing/2014/main" id="{274E783C-326C-4FF2-A852-3E7BFD2FFD8B}"/>
              </a:ext>
            </a:extLst>
          </p:cNvPr>
          <p:cNvGrpSpPr>
            <a:grpSpLocks/>
          </p:cNvGrpSpPr>
          <p:nvPr/>
        </p:nvGrpSpPr>
        <p:grpSpPr bwMode="auto">
          <a:xfrm>
            <a:off x="0" y="0"/>
            <a:ext cx="9144000" cy="609600"/>
            <a:chOff x="0" y="2448"/>
            <a:chExt cx="5760" cy="384"/>
          </a:xfrm>
        </p:grpSpPr>
        <p:sp>
          <p:nvSpPr>
            <p:cNvPr id="77831" name="Rectangle 4">
              <a:extLst>
                <a:ext uri="{FF2B5EF4-FFF2-40B4-BE49-F238E27FC236}">
                  <a16:creationId xmlns:a16="http://schemas.microsoft.com/office/drawing/2014/main" id="{24AFE83A-D3B7-48EF-9CD3-08695634BFD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12709" name="Text Box 5">
              <a:extLst>
                <a:ext uri="{FF2B5EF4-FFF2-40B4-BE49-F238E27FC236}">
                  <a16:creationId xmlns:a16="http://schemas.microsoft.com/office/drawing/2014/main" id="{AC866786-5336-4E9F-A328-CA514CC836E2}"/>
                </a:ext>
              </a:extLst>
            </p:cNvPr>
            <p:cNvSpPr txBox="1">
              <a:spLocks noChangeArrowheads="1"/>
            </p:cNvSpPr>
            <p:nvPr/>
          </p:nvSpPr>
          <p:spPr bwMode="auto">
            <a:xfrm>
              <a:off x="0" y="2448"/>
              <a:ext cx="1723"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26.15</a:t>
              </a:r>
              <a:endParaRPr lang="en-US" altLang="en-US" sz="3200" i="1">
                <a:solidFill>
                  <a:schemeClr val="bg1"/>
                </a:solidFill>
                <a:latin typeface="Times New Roman" panose="02020603050405020304" pitchFamily="18" charset="0"/>
              </a:endParaRPr>
            </a:p>
          </p:txBody>
        </p:sp>
      </p:grpSp>
      <p:pic>
        <p:nvPicPr>
          <p:cNvPr id="77830" name="Picture 7">
            <a:extLst>
              <a:ext uri="{FF2B5EF4-FFF2-40B4-BE49-F238E27FC236}">
                <a16:creationId xmlns:a16="http://schemas.microsoft.com/office/drawing/2014/main" id="{CFAFD7D0-6BAC-4B15-A321-BBD150046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4932363"/>
            <a:ext cx="5138737"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355B476-63BB-BE31-50AF-C6B861B2E05C}"/>
                  </a:ext>
                </a:extLst>
              </p14:cNvPr>
              <p14:cNvContentPartPr/>
              <p14:nvPr/>
            </p14:nvContentPartPr>
            <p14:xfrm>
              <a:off x="7141707" y="2247735"/>
              <a:ext cx="41400" cy="11520"/>
            </p14:xfrm>
          </p:contentPart>
        </mc:Choice>
        <mc:Fallback>
          <p:pic>
            <p:nvPicPr>
              <p:cNvPr id="2" name="Ink 1">
                <a:extLst>
                  <a:ext uri="{FF2B5EF4-FFF2-40B4-BE49-F238E27FC236}">
                    <a16:creationId xmlns:a16="http://schemas.microsoft.com/office/drawing/2014/main" id="{3355B476-63BB-BE31-50AF-C6B861B2E05C}"/>
                  </a:ext>
                </a:extLst>
              </p:cNvPr>
              <p:cNvPicPr/>
              <p:nvPr/>
            </p:nvPicPr>
            <p:blipFill>
              <a:blip r:embed="rId5"/>
              <a:stretch>
                <a:fillRect/>
              </a:stretch>
            </p:blipFill>
            <p:spPr>
              <a:xfrm>
                <a:off x="7130907" y="2236935"/>
                <a:ext cx="626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877E8DCD-3F3A-9EEA-F1A9-393AACE3B6D4}"/>
                  </a:ext>
                </a:extLst>
              </p14:cNvPr>
              <p14:cNvContentPartPr/>
              <p14:nvPr/>
            </p14:nvContentPartPr>
            <p14:xfrm>
              <a:off x="1461987" y="2341695"/>
              <a:ext cx="88560" cy="59040"/>
            </p14:xfrm>
          </p:contentPart>
        </mc:Choice>
        <mc:Fallback>
          <p:pic>
            <p:nvPicPr>
              <p:cNvPr id="3" name="Ink 2">
                <a:extLst>
                  <a:ext uri="{FF2B5EF4-FFF2-40B4-BE49-F238E27FC236}">
                    <a16:creationId xmlns:a16="http://schemas.microsoft.com/office/drawing/2014/main" id="{877E8DCD-3F3A-9EEA-F1A9-393AACE3B6D4}"/>
                  </a:ext>
                </a:extLst>
              </p:cNvPr>
              <p:cNvPicPr/>
              <p:nvPr/>
            </p:nvPicPr>
            <p:blipFill>
              <a:blip r:embed="rId7"/>
              <a:stretch>
                <a:fillRect/>
              </a:stretch>
            </p:blipFill>
            <p:spPr>
              <a:xfrm>
                <a:off x="1447587" y="2327655"/>
                <a:ext cx="1170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9E369EC1-AA7E-E1A9-DA3A-081900153E3A}"/>
                  </a:ext>
                </a:extLst>
              </p14:cNvPr>
              <p14:cNvContentPartPr/>
              <p14:nvPr/>
            </p14:nvContentPartPr>
            <p14:xfrm>
              <a:off x="8770347" y="848415"/>
              <a:ext cx="41400" cy="23760"/>
            </p14:xfrm>
          </p:contentPart>
        </mc:Choice>
        <mc:Fallback>
          <p:pic>
            <p:nvPicPr>
              <p:cNvPr id="4" name="Ink 3">
                <a:extLst>
                  <a:ext uri="{FF2B5EF4-FFF2-40B4-BE49-F238E27FC236}">
                    <a16:creationId xmlns:a16="http://schemas.microsoft.com/office/drawing/2014/main" id="{9E369EC1-AA7E-E1A9-DA3A-081900153E3A}"/>
                  </a:ext>
                </a:extLst>
              </p:cNvPr>
              <p:cNvPicPr/>
              <p:nvPr/>
            </p:nvPicPr>
            <p:blipFill>
              <a:blip r:embed="rId9"/>
              <a:stretch>
                <a:fillRect/>
              </a:stretch>
            </p:blipFill>
            <p:spPr>
              <a:xfrm>
                <a:off x="8759547" y="837615"/>
                <a:ext cx="626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8981B8DC-90A7-4757-FDB5-22A2C968441E}"/>
                  </a:ext>
                </a:extLst>
              </p14:cNvPr>
              <p14:cNvContentPartPr/>
              <p14:nvPr/>
            </p14:nvContentPartPr>
            <p14:xfrm>
              <a:off x="6095187" y="1077735"/>
              <a:ext cx="18000" cy="100440"/>
            </p14:xfrm>
          </p:contentPart>
        </mc:Choice>
        <mc:Fallback>
          <p:pic>
            <p:nvPicPr>
              <p:cNvPr id="5" name="Ink 4">
                <a:extLst>
                  <a:ext uri="{FF2B5EF4-FFF2-40B4-BE49-F238E27FC236}">
                    <a16:creationId xmlns:a16="http://schemas.microsoft.com/office/drawing/2014/main" id="{8981B8DC-90A7-4757-FDB5-22A2C968441E}"/>
                  </a:ext>
                </a:extLst>
              </p:cNvPr>
              <p:cNvPicPr/>
              <p:nvPr/>
            </p:nvPicPr>
            <p:blipFill>
              <a:blip r:embed="rId11"/>
              <a:stretch>
                <a:fillRect/>
              </a:stretch>
            </p:blipFill>
            <p:spPr>
              <a:xfrm>
                <a:off x="6084387" y="1066935"/>
                <a:ext cx="392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F29AEBCF-EEE4-623A-FD1E-9C76575C8A0A}"/>
                  </a:ext>
                </a:extLst>
              </p14:cNvPr>
              <p14:cNvContentPartPr/>
              <p14:nvPr/>
            </p14:nvContentPartPr>
            <p14:xfrm>
              <a:off x="3120147" y="3488295"/>
              <a:ext cx="176760" cy="164880"/>
            </p14:xfrm>
          </p:contentPart>
        </mc:Choice>
        <mc:Fallback>
          <p:pic>
            <p:nvPicPr>
              <p:cNvPr id="6" name="Ink 5">
                <a:extLst>
                  <a:ext uri="{FF2B5EF4-FFF2-40B4-BE49-F238E27FC236}">
                    <a16:creationId xmlns:a16="http://schemas.microsoft.com/office/drawing/2014/main" id="{F29AEBCF-EEE4-623A-FD1E-9C76575C8A0A}"/>
                  </a:ext>
                </a:extLst>
              </p:cNvPr>
              <p:cNvPicPr/>
              <p:nvPr/>
            </p:nvPicPr>
            <p:blipFill>
              <a:blip r:embed="rId13"/>
              <a:stretch>
                <a:fillRect/>
              </a:stretch>
            </p:blipFill>
            <p:spPr>
              <a:xfrm>
                <a:off x="3109347" y="3477855"/>
                <a:ext cx="1980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F6ADD638-9DE3-624D-A081-CA0B350B4C36}"/>
                  </a:ext>
                </a:extLst>
              </p14:cNvPr>
              <p14:cNvContentPartPr/>
              <p14:nvPr/>
            </p14:nvContentPartPr>
            <p14:xfrm>
              <a:off x="4137867" y="3676575"/>
              <a:ext cx="152640" cy="12240"/>
            </p14:xfrm>
          </p:contentPart>
        </mc:Choice>
        <mc:Fallback>
          <p:pic>
            <p:nvPicPr>
              <p:cNvPr id="7" name="Ink 6">
                <a:extLst>
                  <a:ext uri="{FF2B5EF4-FFF2-40B4-BE49-F238E27FC236}">
                    <a16:creationId xmlns:a16="http://schemas.microsoft.com/office/drawing/2014/main" id="{F6ADD638-9DE3-624D-A081-CA0B350B4C36}"/>
                  </a:ext>
                </a:extLst>
              </p:cNvPr>
              <p:cNvPicPr/>
              <p:nvPr/>
            </p:nvPicPr>
            <p:blipFill>
              <a:blip r:embed="rId15"/>
              <a:stretch>
                <a:fillRect/>
              </a:stretch>
            </p:blipFill>
            <p:spPr>
              <a:xfrm>
                <a:off x="4127067" y="3665775"/>
                <a:ext cx="1738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05A58609-202A-E678-E168-B4A270A51D01}"/>
                  </a:ext>
                </a:extLst>
              </p14:cNvPr>
              <p14:cNvContentPartPr/>
              <p14:nvPr/>
            </p14:nvContentPartPr>
            <p14:xfrm>
              <a:off x="4568427" y="3699975"/>
              <a:ext cx="251280" cy="29880"/>
            </p14:xfrm>
          </p:contentPart>
        </mc:Choice>
        <mc:Fallback>
          <p:pic>
            <p:nvPicPr>
              <p:cNvPr id="8" name="Ink 7">
                <a:extLst>
                  <a:ext uri="{FF2B5EF4-FFF2-40B4-BE49-F238E27FC236}">
                    <a16:creationId xmlns:a16="http://schemas.microsoft.com/office/drawing/2014/main" id="{05A58609-202A-E678-E168-B4A270A51D01}"/>
                  </a:ext>
                </a:extLst>
              </p:cNvPr>
              <p:cNvPicPr/>
              <p:nvPr/>
            </p:nvPicPr>
            <p:blipFill>
              <a:blip r:embed="rId17"/>
              <a:stretch>
                <a:fillRect/>
              </a:stretch>
            </p:blipFill>
            <p:spPr>
              <a:xfrm>
                <a:off x="4557627" y="3689535"/>
                <a:ext cx="27252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2AEB4951-9A97-328D-C619-CB49ED8FE15F}"/>
                  </a:ext>
                </a:extLst>
              </p14:cNvPr>
              <p14:cNvContentPartPr/>
              <p14:nvPr/>
            </p14:nvContentPartPr>
            <p14:xfrm>
              <a:off x="3196467" y="5711655"/>
              <a:ext cx="369360" cy="164160"/>
            </p14:xfrm>
          </p:contentPart>
        </mc:Choice>
        <mc:Fallback>
          <p:pic>
            <p:nvPicPr>
              <p:cNvPr id="11" name="Ink 10">
                <a:extLst>
                  <a:ext uri="{FF2B5EF4-FFF2-40B4-BE49-F238E27FC236}">
                    <a16:creationId xmlns:a16="http://schemas.microsoft.com/office/drawing/2014/main" id="{2AEB4951-9A97-328D-C619-CB49ED8FE15F}"/>
                  </a:ext>
                </a:extLst>
              </p:cNvPr>
              <p:cNvPicPr/>
              <p:nvPr/>
            </p:nvPicPr>
            <p:blipFill>
              <a:blip r:embed="rId19"/>
              <a:stretch>
                <a:fillRect/>
              </a:stretch>
            </p:blipFill>
            <p:spPr>
              <a:xfrm>
                <a:off x="3185667" y="5700855"/>
                <a:ext cx="3906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1BD94750-295B-21CF-247C-7B60F190EABA}"/>
                  </a:ext>
                </a:extLst>
              </p14:cNvPr>
              <p14:cNvContentPartPr/>
              <p14:nvPr/>
            </p14:nvContentPartPr>
            <p14:xfrm>
              <a:off x="1728027" y="4975095"/>
              <a:ext cx="1319040" cy="874080"/>
            </p14:xfrm>
          </p:contentPart>
        </mc:Choice>
        <mc:Fallback>
          <p:pic>
            <p:nvPicPr>
              <p:cNvPr id="12" name="Ink 11">
                <a:extLst>
                  <a:ext uri="{FF2B5EF4-FFF2-40B4-BE49-F238E27FC236}">
                    <a16:creationId xmlns:a16="http://schemas.microsoft.com/office/drawing/2014/main" id="{1BD94750-295B-21CF-247C-7B60F190EABA}"/>
                  </a:ext>
                </a:extLst>
              </p:cNvPr>
              <p:cNvPicPr/>
              <p:nvPr/>
            </p:nvPicPr>
            <p:blipFill>
              <a:blip r:embed="rId21"/>
              <a:stretch>
                <a:fillRect/>
              </a:stretch>
            </p:blipFill>
            <p:spPr>
              <a:xfrm>
                <a:off x="1717587" y="4964655"/>
                <a:ext cx="1340280" cy="895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F83F577F-1E3E-0CE7-A0B4-9ABF0D9B2C18}"/>
                  </a:ext>
                </a:extLst>
              </p14:cNvPr>
              <p14:cNvContentPartPr/>
              <p14:nvPr/>
            </p14:nvContentPartPr>
            <p14:xfrm>
              <a:off x="6550947" y="2194815"/>
              <a:ext cx="1214280" cy="70920"/>
            </p14:xfrm>
          </p:contentPart>
        </mc:Choice>
        <mc:Fallback>
          <p:pic>
            <p:nvPicPr>
              <p:cNvPr id="13" name="Ink 12">
                <a:extLst>
                  <a:ext uri="{FF2B5EF4-FFF2-40B4-BE49-F238E27FC236}">
                    <a16:creationId xmlns:a16="http://schemas.microsoft.com/office/drawing/2014/main" id="{F83F577F-1E3E-0CE7-A0B4-9ABF0D9B2C18}"/>
                  </a:ext>
                </a:extLst>
              </p:cNvPr>
              <p:cNvPicPr/>
              <p:nvPr/>
            </p:nvPicPr>
            <p:blipFill>
              <a:blip r:embed="rId23"/>
              <a:stretch>
                <a:fillRect/>
              </a:stretch>
            </p:blipFill>
            <p:spPr>
              <a:xfrm>
                <a:off x="6540507" y="2184015"/>
                <a:ext cx="12355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B40ED373-1563-9AC2-DD93-11800F27A55F}"/>
                  </a:ext>
                </a:extLst>
              </p14:cNvPr>
              <p14:cNvContentPartPr/>
              <p14:nvPr/>
            </p14:nvContentPartPr>
            <p14:xfrm>
              <a:off x="3602187" y="5369655"/>
              <a:ext cx="3139920" cy="247320"/>
            </p14:xfrm>
          </p:contentPart>
        </mc:Choice>
        <mc:Fallback>
          <p:pic>
            <p:nvPicPr>
              <p:cNvPr id="15" name="Ink 14">
                <a:extLst>
                  <a:ext uri="{FF2B5EF4-FFF2-40B4-BE49-F238E27FC236}">
                    <a16:creationId xmlns:a16="http://schemas.microsoft.com/office/drawing/2014/main" id="{B40ED373-1563-9AC2-DD93-11800F27A55F}"/>
                  </a:ext>
                </a:extLst>
              </p:cNvPr>
              <p:cNvPicPr/>
              <p:nvPr/>
            </p:nvPicPr>
            <p:blipFill>
              <a:blip r:embed="rId25"/>
              <a:stretch>
                <a:fillRect/>
              </a:stretch>
            </p:blipFill>
            <p:spPr>
              <a:xfrm>
                <a:off x="3591387" y="5359215"/>
                <a:ext cx="3161160" cy="26856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1">
            <a:extLst>
              <a:ext uri="{FF2B5EF4-FFF2-40B4-BE49-F238E27FC236}">
                <a16:creationId xmlns:a16="http://schemas.microsoft.com/office/drawing/2014/main" id="{CCF7B3C6-EFAE-40FF-AB94-884D06ABB12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9875" name="Slide Number Placeholder 2">
            <a:extLst>
              <a:ext uri="{FF2B5EF4-FFF2-40B4-BE49-F238E27FC236}">
                <a16:creationId xmlns:a16="http://schemas.microsoft.com/office/drawing/2014/main" id="{C3118370-4F9B-4AC2-9C90-62A13C031FF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5451B9-F38F-4505-9E34-697302719DAF}" type="slidenum">
              <a:rPr lang="en-US" altLang="en-US" b="0"/>
              <a:pPr/>
              <a:t>38</a:t>
            </a:fld>
            <a:endParaRPr lang="en-US" altLang="en-US" b="0"/>
          </a:p>
        </p:txBody>
      </p:sp>
      <p:sp>
        <p:nvSpPr>
          <p:cNvPr id="79876" name="Text Box 2">
            <a:extLst>
              <a:ext uri="{FF2B5EF4-FFF2-40B4-BE49-F238E27FC236}">
                <a16:creationId xmlns:a16="http://schemas.microsoft.com/office/drawing/2014/main" id="{5BB477E8-E41B-45F0-AF97-67EB67015BEC}"/>
              </a:ext>
            </a:extLst>
          </p:cNvPr>
          <p:cNvSpPr txBox="1">
            <a:spLocks noChangeArrowheads="1"/>
          </p:cNvSpPr>
          <p:nvPr/>
        </p:nvSpPr>
        <p:spPr bwMode="auto">
          <a:xfrm>
            <a:off x="76200" y="696913"/>
            <a:ext cx="8839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Assuming that this address is unique, the host sends a router solicitation message and receives the router advertisement message that announces the combination of global unicast prefix and the subnet identifier as </a:t>
            </a:r>
            <a:r>
              <a:rPr lang="en-US" altLang="en-US" sz="2400">
                <a:solidFill>
                  <a:schemeClr val="folHlink"/>
                </a:solidFill>
                <a:latin typeface="Arial Unicode MS" panose="020B0604020202020204" pitchFamily="34" charset="-128"/>
              </a:rPr>
              <a:t>3A21:1216:2165:A245:1232</a:t>
            </a:r>
            <a:r>
              <a:rPr lang="en-US" altLang="en-US" sz="2400">
                <a:latin typeface="Arial Unicode MS" panose="020B0604020202020204" pitchFamily="34" charset="-128"/>
              </a:rPr>
              <a:t>. The host then appends its interface identifier to this prefix to find and store its global unicast address as:</a:t>
            </a:r>
          </a:p>
        </p:txBody>
      </p:sp>
      <p:grpSp>
        <p:nvGrpSpPr>
          <p:cNvPr id="79877" name="Group 3">
            <a:extLst>
              <a:ext uri="{FF2B5EF4-FFF2-40B4-BE49-F238E27FC236}">
                <a16:creationId xmlns:a16="http://schemas.microsoft.com/office/drawing/2014/main" id="{139B97BA-2CB8-4942-8DE0-0730792DC83E}"/>
              </a:ext>
            </a:extLst>
          </p:cNvPr>
          <p:cNvGrpSpPr>
            <a:grpSpLocks/>
          </p:cNvGrpSpPr>
          <p:nvPr/>
        </p:nvGrpSpPr>
        <p:grpSpPr bwMode="auto">
          <a:xfrm>
            <a:off x="0" y="0"/>
            <a:ext cx="9144000" cy="609600"/>
            <a:chOff x="0" y="2448"/>
            <a:chExt cx="5760" cy="384"/>
          </a:xfrm>
        </p:grpSpPr>
        <p:sp>
          <p:nvSpPr>
            <p:cNvPr id="79879" name="Rectangle 4">
              <a:extLst>
                <a:ext uri="{FF2B5EF4-FFF2-40B4-BE49-F238E27FC236}">
                  <a16:creationId xmlns:a16="http://schemas.microsoft.com/office/drawing/2014/main" id="{AB7ACF75-B659-49A7-94CA-F284C3DC37B0}"/>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14757" name="Text Box 5">
              <a:extLst>
                <a:ext uri="{FF2B5EF4-FFF2-40B4-BE49-F238E27FC236}">
                  <a16:creationId xmlns:a16="http://schemas.microsoft.com/office/drawing/2014/main" id="{7CF57122-4D07-4540-9C47-3DAE467C7022}"/>
                </a:ext>
              </a:extLst>
            </p:cNvPr>
            <p:cNvSpPr txBox="1">
              <a:spLocks noChangeArrowheads="1"/>
            </p:cNvSpPr>
            <p:nvPr/>
          </p:nvSpPr>
          <p:spPr bwMode="auto">
            <a:xfrm>
              <a:off x="0" y="2448"/>
              <a:ext cx="3088"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26.15    </a:t>
              </a:r>
              <a:r>
                <a:rPr lang="en-US" altLang="en-US" sz="3200" i="1">
                  <a:solidFill>
                    <a:schemeClr val="bg1"/>
                  </a:solidFill>
                  <a:latin typeface="Times New Roman" panose="02020603050405020304" pitchFamily="18" charset="0"/>
                </a:rPr>
                <a:t>Continued</a:t>
              </a:r>
            </a:p>
          </p:txBody>
        </p:sp>
      </p:grpSp>
      <p:pic>
        <p:nvPicPr>
          <p:cNvPr id="79878" name="Picture 7">
            <a:extLst>
              <a:ext uri="{FF2B5EF4-FFF2-40B4-BE49-F238E27FC236}">
                <a16:creationId xmlns:a16="http://schemas.microsoft.com/office/drawing/2014/main" id="{E66939F7-323A-4904-A072-A4251BF3A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3811588"/>
            <a:ext cx="8307387"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94F4F97-94B6-47E7-0A02-7C6F8FA4C671}"/>
                  </a:ext>
                </a:extLst>
              </p14:cNvPr>
              <p14:cNvContentPartPr/>
              <p14:nvPr/>
            </p14:nvContentPartPr>
            <p14:xfrm>
              <a:off x="4971987" y="4258695"/>
              <a:ext cx="3598200" cy="365040"/>
            </p14:xfrm>
          </p:contentPart>
        </mc:Choice>
        <mc:Fallback>
          <p:pic>
            <p:nvPicPr>
              <p:cNvPr id="2" name="Ink 1">
                <a:extLst>
                  <a:ext uri="{FF2B5EF4-FFF2-40B4-BE49-F238E27FC236}">
                    <a16:creationId xmlns:a16="http://schemas.microsoft.com/office/drawing/2014/main" id="{894F4F97-94B6-47E7-0A02-7C6F8FA4C671}"/>
                  </a:ext>
                </a:extLst>
              </p:cNvPr>
              <p:cNvPicPr/>
              <p:nvPr/>
            </p:nvPicPr>
            <p:blipFill>
              <a:blip r:embed="rId5"/>
              <a:stretch>
                <a:fillRect/>
              </a:stretch>
            </p:blipFill>
            <p:spPr>
              <a:xfrm>
                <a:off x="4957947" y="4244295"/>
                <a:ext cx="362664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6026BA5-B259-C4CE-CB3D-B2FB3D81EBF4}"/>
                  </a:ext>
                </a:extLst>
              </p14:cNvPr>
              <p14:cNvContentPartPr/>
              <p14:nvPr/>
            </p14:nvContentPartPr>
            <p14:xfrm>
              <a:off x="703467" y="4246815"/>
              <a:ext cx="2293200" cy="200160"/>
            </p14:xfrm>
          </p:contentPart>
        </mc:Choice>
        <mc:Fallback>
          <p:pic>
            <p:nvPicPr>
              <p:cNvPr id="5" name="Ink 4">
                <a:extLst>
                  <a:ext uri="{FF2B5EF4-FFF2-40B4-BE49-F238E27FC236}">
                    <a16:creationId xmlns:a16="http://schemas.microsoft.com/office/drawing/2014/main" id="{56026BA5-B259-C4CE-CB3D-B2FB3D81EBF4}"/>
                  </a:ext>
                </a:extLst>
              </p:cNvPr>
              <p:cNvPicPr/>
              <p:nvPr/>
            </p:nvPicPr>
            <p:blipFill>
              <a:blip r:embed="rId7"/>
              <a:stretch>
                <a:fillRect/>
              </a:stretch>
            </p:blipFill>
            <p:spPr>
              <a:xfrm>
                <a:off x="693029" y="4236015"/>
                <a:ext cx="2314437"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76117DC9-660B-29BC-E3DA-52DC39BD1202}"/>
                  </a:ext>
                </a:extLst>
              </p14:cNvPr>
              <p14:cNvContentPartPr/>
              <p14:nvPr/>
            </p14:nvContentPartPr>
            <p14:xfrm>
              <a:off x="3390507" y="4328895"/>
              <a:ext cx="1190160" cy="106200"/>
            </p14:xfrm>
          </p:contentPart>
        </mc:Choice>
        <mc:Fallback>
          <p:pic>
            <p:nvPicPr>
              <p:cNvPr id="6" name="Ink 5">
                <a:extLst>
                  <a:ext uri="{FF2B5EF4-FFF2-40B4-BE49-F238E27FC236}">
                    <a16:creationId xmlns:a16="http://schemas.microsoft.com/office/drawing/2014/main" id="{76117DC9-660B-29BC-E3DA-52DC39BD1202}"/>
                  </a:ext>
                </a:extLst>
              </p:cNvPr>
              <p:cNvPicPr/>
              <p:nvPr/>
            </p:nvPicPr>
            <p:blipFill>
              <a:blip r:embed="rId9"/>
              <a:stretch>
                <a:fillRect/>
              </a:stretch>
            </p:blipFill>
            <p:spPr>
              <a:xfrm>
                <a:off x="3379707" y="4318455"/>
                <a:ext cx="1211400" cy="12744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Footer Placeholder 1">
            <a:extLst>
              <a:ext uri="{FF2B5EF4-FFF2-40B4-BE49-F238E27FC236}">
                <a16:creationId xmlns:a16="http://schemas.microsoft.com/office/drawing/2014/main" id="{8587DDC9-7537-45A3-9D36-61312CF66AC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1923" name="Slide Number Placeholder 2">
            <a:extLst>
              <a:ext uri="{FF2B5EF4-FFF2-40B4-BE49-F238E27FC236}">
                <a16:creationId xmlns:a16="http://schemas.microsoft.com/office/drawing/2014/main" id="{A52FE1A6-7D83-4A14-901C-43E3150C2AC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2EF2A3E-FC79-4338-84DA-AF68F780FBF5}" type="slidenum">
              <a:rPr lang="en-US" altLang="en-US" b="0"/>
              <a:pPr/>
              <a:t>39</a:t>
            </a:fld>
            <a:endParaRPr lang="en-US" altLang="en-US" b="0"/>
          </a:p>
        </p:txBody>
      </p:sp>
      <p:sp>
        <p:nvSpPr>
          <p:cNvPr id="669698" name="Rectangle 2">
            <a:extLst>
              <a:ext uri="{FF2B5EF4-FFF2-40B4-BE49-F238E27FC236}">
                <a16:creationId xmlns:a16="http://schemas.microsoft.com/office/drawing/2014/main" id="{AD386E55-55D9-4E58-8137-1F05F78B5EB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81925" name="Text Box 3">
            <a:extLst>
              <a:ext uri="{FF2B5EF4-FFF2-40B4-BE49-F238E27FC236}">
                <a16:creationId xmlns:a16="http://schemas.microsoft.com/office/drawing/2014/main" id="{D3B4305B-3689-48EE-A726-2FA061E887A0}"/>
              </a:ext>
            </a:extLst>
          </p:cNvPr>
          <p:cNvSpPr txBox="1">
            <a:spLocks noChangeArrowheads="1"/>
          </p:cNvSpPr>
          <p:nvPr/>
        </p:nvSpPr>
        <p:spPr bwMode="auto">
          <a:xfrm>
            <a:off x="228600" y="355600"/>
            <a:ext cx="4791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26-5  RENUMBERING</a:t>
            </a:r>
          </a:p>
        </p:txBody>
      </p:sp>
      <p:sp>
        <p:nvSpPr>
          <p:cNvPr id="81926" name="Text Box 4">
            <a:extLst>
              <a:ext uri="{FF2B5EF4-FFF2-40B4-BE49-F238E27FC236}">
                <a16:creationId xmlns:a16="http://schemas.microsoft.com/office/drawing/2014/main" id="{F815CE6C-8D27-4726-85B1-1D855E7E482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81927" name="Rectangle 5">
            <a:extLst>
              <a:ext uri="{FF2B5EF4-FFF2-40B4-BE49-F238E27FC236}">
                <a16:creationId xmlns:a16="http://schemas.microsoft.com/office/drawing/2014/main" id="{AC3F3977-FEAB-4435-B438-8728CAFF57B5}"/>
              </a:ext>
            </a:extLst>
          </p:cNvPr>
          <p:cNvSpPr>
            <a:spLocks noChangeArrowheads="1"/>
          </p:cNvSpPr>
          <p:nvPr/>
        </p:nvSpPr>
        <p:spPr bwMode="auto">
          <a:xfrm>
            <a:off x="228600" y="14478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To allow sites to change the service provider,</a:t>
            </a:r>
          </a:p>
          <a:p>
            <a:pPr algn="just"/>
            <a:r>
              <a:rPr lang="en-US" altLang="en-US" sz="2800">
                <a:latin typeface="Arial Unicode MS" panose="020B0604020202020204" pitchFamily="34" charset="-128"/>
              </a:rPr>
              <a:t>Renumbering of the address prefix (</a:t>
            </a:r>
            <a:r>
              <a:rPr lang="en-US" altLang="en-US" sz="2800" i="1">
                <a:latin typeface="Arial Unicode MS" panose="020B0604020202020204" pitchFamily="34" charset="-128"/>
              </a:rPr>
              <a:t>n</a:t>
            </a:r>
            <a:r>
              <a:rPr lang="en-US" altLang="en-US" sz="2800">
                <a:latin typeface="Arial Unicode MS" panose="020B0604020202020204" pitchFamily="34" charset="-128"/>
              </a:rPr>
              <a:t>) was built into IPv6 addressing. As we discussed before, each site is given a prefix by the service provider to which it is connected. If the site changes the provider, the address prefix needs to be changed. A router to which the site is connected can advertise a new prefix and let the site use the old prefix for a short time before disabling it. In other words, during the transition period, a site has two prefixes.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99EC2E5D-F7F2-49C0-ABD9-46D632DAD4C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0243" name="Slide Number Placeholder 2">
            <a:extLst>
              <a:ext uri="{FF2B5EF4-FFF2-40B4-BE49-F238E27FC236}">
                <a16:creationId xmlns:a16="http://schemas.microsoft.com/office/drawing/2014/main" id="{F9A229DE-69B8-4C5D-997D-94EF0EF6E8A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975C18-6F59-4107-A7E0-10B77BE3FF16}" type="slidenum">
              <a:rPr lang="en-US" altLang="en-US" b="0"/>
              <a:pPr/>
              <a:t>4</a:t>
            </a:fld>
            <a:endParaRPr lang="en-US" altLang="en-US" b="0"/>
          </a:p>
        </p:txBody>
      </p:sp>
      <p:sp>
        <p:nvSpPr>
          <p:cNvPr id="10244" name="Text Box 2">
            <a:extLst>
              <a:ext uri="{FF2B5EF4-FFF2-40B4-BE49-F238E27FC236}">
                <a16:creationId xmlns:a16="http://schemas.microsoft.com/office/drawing/2014/main" id="{5220F1CB-11C7-4457-9DAB-06BBA6CCDB32}"/>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Colon hexadecimal notation</a:t>
            </a:r>
          </a:p>
        </p:txBody>
      </p:sp>
      <p:sp>
        <p:nvSpPr>
          <p:cNvPr id="10245" name="Rectangle 3">
            <a:extLst>
              <a:ext uri="{FF2B5EF4-FFF2-40B4-BE49-F238E27FC236}">
                <a16:creationId xmlns:a16="http://schemas.microsoft.com/office/drawing/2014/main" id="{30B9A9AE-BCE5-4670-A800-C3F061EBF4D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6" name="Rectangle 4">
            <a:extLst>
              <a:ext uri="{FF2B5EF4-FFF2-40B4-BE49-F238E27FC236}">
                <a16:creationId xmlns:a16="http://schemas.microsoft.com/office/drawing/2014/main" id="{EE2FC167-3937-4036-88B9-6CAA1F7FEA8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7" name="Rectangle 5">
            <a:extLst>
              <a:ext uri="{FF2B5EF4-FFF2-40B4-BE49-F238E27FC236}">
                <a16:creationId xmlns:a16="http://schemas.microsoft.com/office/drawing/2014/main" id="{04617929-2C6C-49F0-9258-AEF958EF67E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8" name="Rectangle 6">
            <a:extLst>
              <a:ext uri="{FF2B5EF4-FFF2-40B4-BE49-F238E27FC236}">
                <a16:creationId xmlns:a16="http://schemas.microsoft.com/office/drawing/2014/main" id="{6A7F0C33-E15B-48AE-89CB-9D223F5619C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9" name="Rectangle 7">
            <a:extLst>
              <a:ext uri="{FF2B5EF4-FFF2-40B4-BE49-F238E27FC236}">
                <a16:creationId xmlns:a16="http://schemas.microsoft.com/office/drawing/2014/main" id="{A09BFF7A-AC4E-49CB-847C-057D993C450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50" name="Rectangle 8">
            <a:extLst>
              <a:ext uri="{FF2B5EF4-FFF2-40B4-BE49-F238E27FC236}">
                <a16:creationId xmlns:a16="http://schemas.microsoft.com/office/drawing/2014/main" id="{9A31D7A9-0467-4EEB-9075-EDB3C8249FE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51" name="Rectangle 9">
            <a:extLst>
              <a:ext uri="{FF2B5EF4-FFF2-40B4-BE49-F238E27FC236}">
                <a16:creationId xmlns:a16="http://schemas.microsoft.com/office/drawing/2014/main" id="{E761CF0A-FCED-4AF8-A0A9-590769BD787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08266" name="Picture 10">
            <a:extLst>
              <a:ext uri="{FF2B5EF4-FFF2-40B4-BE49-F238E27FC236}">
                <a16:creationId xmlns:a16="http://schemas.microsoft.com/office/drawing/2014/main" id="{01681CE4-564E-47AF-975E-48B69CD6B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124200"/>
            <a:ext cx="7705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3" name="Text Box 2">
            <a:extLst>
              <a:ext uri="{FF2B5EF4-FFF2-40B4-BE49-F238E27FC236}">
                <a16:creationId xmlns:a16="http://schemas.microsoft.com/office/drawing/2014/main" id="{0710F076-4929-43C2-9134-6A748E3BDAB7}"/>
              </a:ext>
            </a:extLst>
          </p:cNvPr>
          <p:cNvSpPr txBox="1">
            <a:spLocks noChangeArrowheads="1"/>
          </p:cNvSpPr>
          <p:nvPr/>
        </p:nvSpPr>
        <p:spPr bwMode="auto">
          <a:xfrm>
            <a:off x="598488" y="182403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Colon Hexadecimal Notation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8266"/>
                                        </p:tgtEl>
                                        <p:attrNameLst>
                                          <p:attrName>style.visibility</p:attrName>
                                        </p:attrNameLst>
                                      </p:cBhvr>
                                      <p:to>
                                        <p:strVal val="visible"/>
                                      </p:to>
                                    </p:set>
                                    <p:animEffect transition="in" filter="wipe(left)">
                                      <p:cBhvr>
                                        <p:cTn id="7" dur="3000"/>
                                        <p:tgtEl>
                                          <p:spTgt spid="608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1">
            <a:extLst>
              <a:ext uri="{FF2B5EF4-FFF2-40B4-BE49-F238E27FC236}">
                <a16:creationId xmlns:a16="http://schemas.microsoft.com/office/drawing/2014/main" id="{68ED0548-F359-4172-B4B5-1F9206FFA8E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3971" name="Slide Number Placeholder 2">
            <a:extLst>
              <a:ext uri="{FF2B5EF4-FFF2-40B4-BE49-F238E27FC236}">
                <a16:creationId xmlns:a16="http://schemas.microsoft.com/office/drawing/2014/main" id="{0020171D-B591-4C9D-9505-B38CC0516C4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2B9AD24-51E6-480C-9186-281F47174945}" type="slidenum">
              <a:rPr lang="en-US" altLang="en-US" b="0"/>
              <a:pPr/>
              <a:t>40</a:t>
            </a:fld>
            <a:endParaRPr lang="en-US" altLang="en-US" b="0"/>
          </a:p>
        </p:txBody>
      </p:sp>
      <p:sp>
        <p:nvSpPr>
          <p:cNvPr id="83972" name="Text Box 2">
            <a:extLst>
              <a:ext uri="{FF2B5EF4-FFF2-40B4-BE49-F238E27FC236}">
                <a16:creationId xmlns:a16="http://schemas.microsoft.com/office/drawing/2014/main" id="{63CDDFA8-50D9-446C-8B1C-EE16DEF8CCD2}"/>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IPv6 datagram</a:t>
            </a:r>
          </a:p>
        </p:txBody>
      </p:sp>
      <p:sp>
        <p:nvSpPr>
          <p:cNvPr id="83973" name="Rectangle 3">
            <a:extLst>
              <a:ext uri="{FF2B5EF4-FFF2-40B4-BE49-F238E27FC236}">
                <a16:creationId xmlns:a16="http://schemas.microsoft.com/office/drawing/2014/main" id="{24E3B20D-0DEA-4870-91AE-FEE651CA762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3974" name="Rectangle 4">
            <a:extLst>
              <a:ext uri="{FF2B5EF4-FFF2-40B4-BE49-F238E27FC236}">
                <a16:creationId xmlns:a16="http://schemas.microsoft.com/office/drawing/2014/main" id="{CEA46480-010F-4063-81F7-EF6AFCD126F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3975" name="Rectangle 5">
            <a:extLst>
              <a:ext uri="{FF2B5EF4-FFF2-40B4-BE49-F238E27FC236}">
                <a16:creationId xmlns:a16="http://schemas.microsoft.com/office/drawing/2014/main" id="{EAD30DEB-556B-4D4C-91B0-78F0C121796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3976" name="Rectangle 6">
            <a:extLst>
              <a:ext uri="{FF2B5EF4-FFF2-40B4-BE49-F238E27FC236}">
                <a16:creationId xmlns:a16="http://schemas.microsoft.com/office/drawing/2014/main" id="{51C6C140-DD1C-4F74-BA10-92211D7D3EE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3977" name="Rectangle 7">
            <a:extLst>
              <a:ext uri="{FF2B5EF4-FFF2-40B4-BE49-F238E27FC236}">
                <a16:creationId xmlns:a16="http://schemas.microsoft.com/office/drawing/2014/main" id="{CFDEDC8F-E1D2-43EA-9FDE-0EE92BAC57D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3978" name="Rectangle 8">
            <a:extLst>
              <a:ext uri="{FF2B5EF4-FFF2-40B4-BE49-F238E27FC236}">
                <a16:creationId xmlns:a16="http://schemas.microsoft.com/office/drawing/2014/main" id="{AC809C26-012B-492A-8C70-38F23E327C8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3979" name="Rectangle 9">
            <a:extLst>
              <a:ext uri="{FF2B5EF4-FFF2-40B4-BE49-F238E27FC236}">
                <a16:creationId xmlns:a16="http://schemas.microsoft.com/office/drawing/2014/main" id="{116F5CBD-6B3F-4B8C-9A83-264A036D2D1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76173" name="Picture 13">
            <a:extLst>
              <a:ext uri="{FF2B5EF4-FFF2-40B4-BE49-F238E27FC236}">
                <a16:creationId xmlns:a16="http://schemas.microsoft.com/office/drawing/2014/main" id="{D134A256-C9C1-44EE-90C2-9F04E508C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2028825"/>
            <a:ext cx="63261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6173"/>
                                        </p:tgtEl>
                                        <p:attrNameLst>
                                          <p:attrName>style.visibility</p:attrName>
                                        </p:attrNameLst>
                                      </p:cBhvr>
                                      <p:to>
                                        <p:strVal val="visible"/>
                                      </p:to>
                                    </p:set>
                                    <p:animEffect transition="in" filter="wipe(up)">
                                      <p:cBhvr>
                                        <p:cTn id="7" dur="3000"/>
                                        <p:tgtEl>
                                          <p:spTgt spid="476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Footer Placeholder 1">
            <a:extLst>
              <a:ext uri="{FF2B5EF4-FFF2-40B4-BE49-F238E27FC236}">
                <a16:creationId xmlns:a16="http://schemas.microsoft.com/office/drawing/2014/main" id="{FD4C13FC-3FE7-45C7-965B-2FF1199817A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6019" name="Slide Number Placeholder 2">
            <a:extLst>
              <a:ext uri="{FF2B5EF4-FFF2-40B4-BE49-F238E27FC236}">
                <a16:creationId xmlns:a16="http://schemas.microsoft.com/office/drawing/2014/main" id="{F9C3B8B5-09D7-4AB6-9EFB-C9DEEA61C1D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C5C7A2-2E0F-4D32-952A-D7D7073A93E8}" type="slidenum">
              <a:rPr lang="en-US" altLang="en-US" b="0"/>
              <a:pPr/>
              <a:t>41</a:t>
            </a:fld>
            <a:endParaRPr lang="en-US" altLang="en-US" b="0"/>
          </a:p>
        </p:txBody>
      </p:sp>
      <p:sp>
        <p:nvSpPr>
          <p:cNvPr id="669698" name="Rectangle 2">
            <a:extLst>
              <a:ext uri="{FF2B5EF4-FFF2-40B4-BE49-F238E27FC236}">
                <a16:creationId xmlns:a16="http://schemas.microsoft.com/office/drawing/2014/main" id="{18DA6CC3-CBAE-44EF-8BE2-D2D86E5F5B9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86021" name="Text Box 3">
            <a:extLst>
              <a:ext uri="{FF2B5EF4-FFF2-40B4-BE49-F238E27FC236}">
                <a16:creationId xmlns:a16="http://schemas.microsoft.com/office/drawing/2014/main" id="{435718B4-9131-4001-9760-0648DFFFCF0B}"/>
              </a:ext>
            </a:extLst>
          </p:cNvPr>
          <p:cNvSpPr txBox="1">
            <a:spLocks noChangeArrowheads="1"/>
          </p:cNvSpPr>
          <p:nvPr/>
        </p:nvSpPr>
        <p:spPr bwMode="auto">
          <a:xfrm>
            <a:off x="228600" y="355600"/>
            <a:ext cx="8499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27-3  TRANSITION FROM IPv4 TO IPv6</a:t>
            </a:r>
          </a:p>
        </p:txBody>
      </p:sp>
      <p:sp>
        <p:nvSpPr>
          <p:cNvPr id="86022" name="Text Box 4">
            <a:extLst>
              <a:ext uri="{FF2B5EF4-FFF2-40B4-BE49-F238E27FC236}">
                <a16:creationId xmlns:a16="http://schemas.microsoft.com/office/drawing/2014/main" id="{F774AE4E-90DD-4F63-8B76-5A2208BEA80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86023" name="Rectangle 5">
            <a:extLst>
              <a:ext uri="{FF2B5EF4-FFF2-40B4-BE49-F238E27FC236}">
                <a16:creationId xmlns:a16="http://schemas.microsoft.com/office/drawing/2014/main" id="{974353B2-A35E-4F21-9267-8FEE95F32ABA}"/>
              </a:ext>
            </a:extLst>
          </p:cNvPr>
          <p:cNvSpPr>
            <a:spLocks noChangeArrowheads="1"/>
          </p:cNvSpPr>
          <p:nvPr/>
        </p:nvSpPr>
        <p:spPr bwMode="auto">
          <a:xfrm>
            <a:off x="381000" y="15240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Because of the huge number of systems on the Internet, the transition from IPv4 to IPv6 cannot happen suddenly. It will take a considerable amount of time before every system in the Internet can move from IPv4 to IPv6. The transition must be smooth to prevent any problems between IPv4 and IPv6 systems. Three strategies have been devised by the IETF to help the transition (see Figure 27.16).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1">
            <a:extLst>
              <a:ext uri="{FF2B5EF4-FFF2-40B4-BE49-F238E27FC236}">
                <a16:creationId xmlns:a16="http://schemas.microsoft.com/office/drawing/2014/main" id="{1535A9C1-F3FA-418F-9B9E-1410529E043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8067" name="Slide Number Placeholder 2">
            <a:extLst>
              <a:ext uri="{FF2B5EF4-FFF2-40B4-BE49-F238E27FC236}">
                <a16:creationId xmlns:a16="http://schemas.microsoft.com/office/drawing/2014/main" id="{236DEA6C-353A-4AB3-8269-8ABADDA3228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6612C2-796F-420C-879A-1E7518F7E859}" type="slidenum">
              <a:rPr lang="en-US" altLang="en-US" b="0"/>
              <a:pPr/>
              <a:t>42</a:t>
            </a:fld>
            <a:endParaRPr lang="en-US" altLang="en-US" b="0"/>
          </a:p>
        </p:txBody>
      </p:sp>
      <p:sp>
        <p:nvSpPr>
          <p:cNvPr id="88068" name="Text Box 2">
            <a:extLst>
              <a:ext uri="{FF2B5EF4-FFF2-40B4-BE49-F238E27FC236}">
                <a16:creationId xmlns:a16="http://schemas.microsoft.com/office/drawing/2014/main" id="{A7DF0AEC-B6C0-40ED-9441-E9EC80D0029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Three transition strategies</a:t>
            </a:r>
          </a:p>
        </p:txBody>
      </p:sp>
      <p:sp>
        <p:nvSpPr>
          <p:cNvPr id="88069" name="Rectangle 3">
            <a:extLst>
              <a:ext uri="{FF2B5EF4-FFF2-40B4-BE49-F238E27FC236}">
                <a16:creationId xmlns:a16="http://schemas.microsoft.com/office/drawing/2014/main" id="{31E7D8D0-CCBA-49A7-A4D8-4F32DEC9764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0" name="Rectangle 4">
            <a:extLst>
              <a:ext uri="{FF2B5EF4-FFF2-40B4-BE49-F238E27FC236}">
                <a16:creationId xmlns:a16="http://schemas.microsoft.com/office/drawing/2014/main" id="{184B46C2-CC96-44BF-9AEB-8F6FD6FD42E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1" name="Rectangle 5">
            <a:extLst>
              <a:ext uri="{FF2B5EF4-FFF2-40B4-BE49-F238E27FC236}">
                <a16:creationId xmlns:a16="http://schemas.microsoft.com/office/drawing/2014/main" id="{B72EF130-B86E-4BE4-B4D1-1F25F0BDB43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2" name="Rectangle 6">
            <a:extLst>
              <a:ext uri="{FF2B5EF4-FFF2-40B4-BE49-F238E27FC236}">
                <a16:creationId xmlns:a16="http://schemas.microsoft.com/office/drawing/2014/main" id="{93BE954A-686E-4F40-AE11-BE955FA0339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3" name="Rectangle 7">
            <a:extLst>
              <a:ext uri="{FF2B5EF4-FFF2-40B4-BE49-F238E27FC236}">
                <a16:creationId xmlns:a16="http://schemas.microsoft.com/office/drawing/2014/main" id="{D7D92C6F-3DCD-46CF-AA47-0B0E5860103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4" name="Rectangle 8">
            <a:extLst>
              <a:ext uri="{FF2B5EF4-FFF2-40B4-BE49-F238E27FC236}">
                <a16:creationId xmlns:a16="http://schemas.microsoft.com/office/drawing/2014/main" id="{38B93D04-8752-4E92-AAD6-9730F4532E6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5" name="Rectangle 9">
            <a:extLst>
              <a:ext uri="{FF2B5EF4-FFF2-40B4-BE49-F238E27FC236}">
                <a16:creationId xmlns:a16="http://schemas.microsoft.com/office/drawing/2014/main" id="{1B02D032-F2B1-43CB-9E74-D019F1F2E75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88076" name="Picture 10">
            <a:extLst>
              <a:ext uri="{FF2B5EF4-FFF2-40B4-BE49-F238E27FC236}">
                <a16:creationId xmlns:a16="http://schemas.microsoft.com/office/drawing/2014/main" id="{F79EBECF-22E7-4225-A207-25C8186AE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2530475"/>
            <a:ext cx="773271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1">
            <a:extLst>
              <a:ext uri="{FF2B5EF4-FFF2-40B4-BE49-F238E27FC236}">
                <a16:creationId xmlns:a16="http://schemas.microsoft.com/office/drawing/2014/main" id="{9CC1E97C-0655-458A-9AC4-CE2D7C907F0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90115" name="Slide Number Placeholder 2">
            <a:extLst>
              <a:ext uri="{FF2B5EF4-FFF2-40B4-BE49-F238E27FC236}">
                <a16:creationId xmlns:a16="http://schemas.microsoft.com/office/drawing/2014/main" id="{3378D986-9C61-437D-8167-51C575BB78A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604D269-3B28-4533-B027-E1522734B429}" type="slidenum">
              <a:rPr lang="en-US" altLang="en-US" b="0"/>
              <a:pPr/>
              <a:t>43</a:t>
            </a:fld>
            <a:endParaRPr lang="en-US" altLang="en-US" b="0"/>
          </a:p>
        </p:txBody>
      </p:sp>
      <p:sp>
        <p:nvSpPr>
          <p:cNvPr id="90116" name="Text Box 2">
            <a:extLst>
              <a:ext uri="{FF2B5EF4-FFF2-40B4-BE49-F238E27FC236}">
                <a16:creationId xmlns:a16="http://schemas.microsoft.com/office/drawing/2014/main" id="{6441248F-6B7B-4A41-B579-D297AE76940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Dual stack</a:t>
            </a:r>
          </a:p>
        </p:txBody>
      </p:sp>
      <p:sp>
        <p:nvSpPr>
          <p:cNvPr id="90117" name="Rectangle 3">
            <a:extLst>
              <a:ext uri="{FF2B5EF4-FFF2-40B4-BE49-F238E27FC236}">
                <a16:creationId xmlns:a16="http://schemas.microsoft.com/office/drawing/2014/main" id="{967303AE-6763-4919-B76B-83F8AD4C8F7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0118" name="Rectangle 4">
            <a:extLst>
              <a:ext uri="{FF2B5EF4-FFF2-40B4-BE49-F238E27FC236}">
                <a16:creationId xmlns:a16="http://schemas.microsoft.com/office/drawing/2014/main" id="{55DACF1E-0E22-4218-9A5F-9CC08838D31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0119" name="Rectangle 5">
            <a:extLst>
              <a:ext uri="{FF2B5EF4-FFF2-40B4-BE49-F238E27FC236}">
                <a16:creationId xmlns:a16="http://schemas.microsoft.com/office/drawing/2014/main" id="{984D1259-91F9-4F13-AD05-9394695B645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0120" name="Rectangle 6">
            <a:extLst>
              <a:ext uri="{FF2B5EF4-FFF2-40B4-BE49-F238E27FC236}">
                <a16:creationId xmlns:a16="http://schemas.microsoft.com/office/drawing/2014/main" id="{74076387-44DE-4B80-A53E-ABC8C51B3B4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0121" name="Rectangle 7">
            <a:extLst>
              <a:ext uri="{FF2B5EF4-FFF2-40B4-BE49-F238E27FC236}">
                <a16:creationId xmlns:a16="http://schemas.microsoft.com/office/drawing/2014/main" id="{80D5282E-FAC8-48E6-84DF-9395B091836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0122" name="Rectangle 8">
            <a:extLst>
              <a:ext uri="{FF2B5EF4-FFF2-40B4-BE49-F238E27FC236}">
                <a16:creationId xmlns:a16="http://schemas.microsoft.com/office/drawing/2014/main" id="{AB691595-E9EC-4483-ADF4-EFC3D104678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0123" name="Rectangle 9">
            <a:extLst>
              <a:ext uri="{FF2B5EF4-FFF2-40B4-BE49-F238E27FC236}">
                <a16:creationId xmlns:a16="http://schemas.microsoft.com/office/drawing/2014/main" id="{6319023C-EE57-474F-B5B6-ED007994BC6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90124" name="Picture 10">
            <a:extLst>
              <a:ext uri="{FF2B5EF4-FFF2-40B4-BE49-F238E27FC236}">
                <a16:creationId xmlns:a16="http://schemas.microsoft.com/office/drawing/2014/main" id="{29D75727-3116-4B33-8227-6D5CB9982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788828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1">
            <a:extLst>
              <a:ext uri="{FF2B5EF4-FFF2-40B4-BE49-F238E27FC236}">
                <a16:creationId xmlns:a16="http://schemas.microsoft.com/office/drawing/2014/main" id="{12FE03D2-4B5A-4EBC-93D9-20B3D71476C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92163" name="Slide Number Placeholder 2">
            <a:extLst>
              <a:ext uri="{FF2B5EF4-FFF2-40B4-BE49-F238E27FC236}">
                <a16:creationId xmlns:a16="http://schemas.microsoft.com/office/drawing/2014/main" id="{FA5DC56B-4CD8-42BF-88F3-4C30BA77804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C2F228-D8AF-4DE7-A681-3607E2A39633}" type="slidenum">
              <a:rPr lang="en-US" altLang="en-US" b="0"/>
              <a:pPr/>
              <a:t>44</a:t>
            </a:fld>
            <a:endParaRPr lang="en-US" altLang="en-US" b="0"/>
          </a:p>
        </p:txBody>
      </p:sp>
      <p:sp>
        <p:nvSpPr>
          <p:cNvPr id="92164" name="Text Box 2">
            <a:extLst>
              <a:ext uri="{FF2B5EF4-FFF2-40B4-BE49-F238E27FC236}">
                <a16:creationId xmlns:a16="http://schemas.microsoft.com/office/drawing/2014/main" id="{BF3045B4-2E67-4140-86AF-F33BE8A62B0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Tunneling strategy</a:t>
            </a:r>
          </a:p>
        </p:txBody>
      </p:sp>
      <p:sp>
        <p:nvSpPr>
          <p:cNvPr id="92165" name="Rectangle 3">
            <a:extLst>
              <a:ext uri="{FF2B5EF4-FFF2-40B4-BE49-F238E27FC236}">
                <a16:creationId xmlns:a16="http://schemas.microsoft.com/office/drawing/2014/main" id="{F580742D-11D3-479E-B97A-1E3FEA3CD44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66" name="Rectangle 4">
            <a:extLst>
              <a:ext uri="{FF2B5EF4-FFF2-40B4-BE49-F238E27FC236}">
                <a16:creationId xmlns:a16="http://schemas.microsoft.com/office/drawing/2014/main" id="{9F516018-85CA-41AA-9B54-0F51C427BF4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67" name="Rectangle 5">
            <a:extLst>
              <a:ext uri="{FF2B5EF4-FFF2-40B4-BE49-F238E27FC236}">
                <a16:creationId xmlns:a16="http://schemas.microsoft.com/office/drawing/2014/main" id="{8E41DE59-92AC-4012-BAA4-7F1265CEBCE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68" name="Rectangle 6">
            <a:extLst>
              <a:ext uri="{FF2B5EF4-FFF2-40B4-BE49-F238E27FC236}">
                <a16:creationId xmlns:a16="http://schemas.microsoft.com/office/drawing/2014/main" id="{A00665BA-FC30-4AB9-8A84-008F874EDEF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69" name="Rectangle 7">
            <a:extLst>
              <a:ext uri="{FF2B5EF4-FFF2-40B4-BE49-F238E27FC236}">
                <a16:creationId xmlns:a16="http://schemas.microsoft.com/office/drawing/2014/main" id="{F057E1C2-683D-4F2F-A5AE-033E5E25207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70" name="Rectangle 8">
            <a:extLst>
              <a:ext uri="{FF2B5EF4-FFF2-40B4-BE49-F238E27FC236}">
                <a16:creationId xmlns:a16="http://schemas.microsoft.com/office/drawing/2014/main" id="{CA45E8F4-D37B-4467-A6BB-7F56E7902D1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71" name="Rectangle 9">
            <a:extLst>
              <a:ext uri="{FF2B5EF4-FFF2-40B4-BE49-F238E27FC236}">
                <a16:creationId xmlns:a16="http://schemas.microsoft.com/office/drawing/2014/main" id="{141A8CEB-32D1-4A75-B592-F474A84CF11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41037" name="Picture 13">
            <a:extLst>
              <a:ext uri="{FF2B5EF4-FFF2-40B4-BE49-F238E27FC236}">
                <a16:creationId xmlns:a16="http://schemas.microsoft.com/office/drawing/2014/main" id="{2C043822-1EA8-4782-A602-7A5573A14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3352800"/>
            <a:ext cx="8126412"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8" name="Picture 14">
            <a:extLst>
              <a:ext uri="{FF2B5EF4-FFF2-40B4-BE49-F238E27FC236}">
                <a16:creationId xmlns:a16="http://schemas.microsoft.com/office/drawing/2014/main" id="{74F39A9C-E4EC-4FEC-820D-54E63D325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9" name="Picture 15">
            <a:extLst>
              <a:ext uri="{FF2B5EF4-FFF2-40B4-BE49-F238E27FC236}">
                <a16:creationId xmlns:a16="http://schemas.microsoft.com/office/drawing/2014/main" id="{BE7D96C3-EECC-46AC-8F10-AA4933B2D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40" name="Picture 16">
            <a:extLst>
              <a:ext uri="{FF2B5EF4-FFF2-40B4-BE49-F238E27FC236}">
                <a16:creationId xmlns:a16="http://schemas.microsoft.com/office/drawing/2014/main" id="{4B3BB9B3-0BA9-4185-BAC3-D08383B0DF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2286000"/>
            <a:ext cx="11334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1038"/>
                                        </p:tgtEl>
                                        <p:attrNameLst>
                                          <p:attrName>style.visibility</p:attrName>
                                        </p:attrNameLst>
                                      </p:cBhvr>
                                      <p:to>
                                        <p:strVal val="visible"/>
                                      </p:to>
                                    </p:set>
                                    <p:anim calcmode="lin" valueType="num">
                                      <p:cBhvr>
                                        <p:cTn id="11" dur="500" fill="hold"/>
                                        <p:tgtEl>
                                          <p:spTgt spid="641038"/>
                                        </p:tgtEl>
                                        <p:attrNameLst>
                                          <p:attrName>ppt_w</p:attrName>
                                        </p:attrNameLst>
                                      </p:cBhvr>
                                      <p:tavLst>
                                        <p:tav tm="0">
                                          <p:val>
                                            <p:fltVal val="0"/>
                                          </p:val>
                                        </p:tav>
                                        <p:tav tm="100000">
                                          <p:val>
                                            <p:strVal val="#ppt_w"/>
                                          </p:val>
                                        </p:tav>
                                      </p:tavLst>
                                    </p:anim>
                                    <p:anim calcmode="lin" valueType="num">
                                      <p:cBhvr>
                                        <p:cTn id="12" dur="500" fill="hold"/>
                                        <p:tgtEl>
                                          <p:spTgt spid="641038"/>
                                        </p:tgtEl>
                                        <p:attrNameLst>
                                          <p:attrName>ppt_h</p:attrName>
                                        </p:attrNameLst>
                                      </p:cBhvr>
                                      <p:tavLst>
                                        <p:tav tm="0">
                                          <p:val>
                                            <p:fltVal val="0"/>
                                          </p:val>
                                        </p:tav>
                                        <p:tav tm="100000">
                                          <p:val>
                                            <p:strVal val="#ppt_h"/>
                                          </p:val>
                                        </p:tav>
                                      </p:tavLst>
                                    </p:anim>
                                    <p:animEffect transition="in" filter="fade">
                                      <p:cBhvr>
                                        <p:cTn id="13" dur="500"/>
                                        <p:tgtEl>
                                          <p:spTgt spid="6410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641038"/>
                                        </p:tgtEl>
                                      </p:cBhvr>
                                    </p:animEffect>
                                    <p:set>
                                      <p:cBhvr>
                                        <p:cTn id="18" dur="1" fill="hold">
                                          <p:stCondLst>
                                            <p:cond delay="499"/>
                                          </p:stCondLst>
                                        </p:cTn>
                                        <p:tgtEl>
                                          <p:spTgt spid="641038"/>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641040"/>
                                        </p:tgtEl>
                                        <p:attrNameLst>
                                          <p:attrName>style.visibility</p:attrName>
                                        </p:attrNameLst>
                                      </p:cBhvr>
                                      <p:to>
                                        <p:strVal val="visible"/>
                                      </p:to>
                                    </p:set>
                                    <p:anim calcmode="lin" valueType="num">
                                      <p:cBhvr>
                                        <p:cTn id="23" dur="500" fill="hold"/>
                                        <p:tgtEl>
                                          <p:spTgt spid="641040"/>
                                        </p:tgtEl>
                                        <p:attrNameLst>
                                          <p:attrName>ppt_w</p:attrName>
                                        </p:attrNameLst>
                                      </p:cBhvr>
                                      <p:tavLst>
                                        <p:tav tm="0">
                                          <p:val>
                                            <p:fltVal val="0"/>
                                          </p:val>
                                        </p:tav>
                                        <p:tav tm="100000">
                                          <p:val>
                                            <p:strVal val="#ppt_w"/>
                                          </p:val>
                                        </p:tav>
                                      </p:tavLst>
                                    </p:anim>
                                    <p:anim calcmode="lin" valueType="num">
                                      <p:cBhvr>
                                        <p:cTn id="24" dur="500" fill="hold"/>
                                        <p:tgtEl>
                                          <p:spTgt spid="641040"/>
                                        </p:tgtEl>
                                        <p:attrNameLst>
                                          <p:attrName>ppt_h</p:attrName>
                                        </p:attrNameLst>
                                      </p:cBhvr>
                                      <p:tavLst>
                                        <p:tav tm="0">
                                          <p:val>
                                            <p:fltVal val="0"/>
                                          </p:val>
                                        </p:tav>
                                        <p:tav tm="100000">
                                          <p:val>
                                            <p:strVal val="#ppt_h"/>
                                          </p:val>
                                        </p:tav>
                                      </p:tavLst>
                                    </p:anim>
                                    <p:animEffect transition="in" filter="fade">
                                      <p:cBhvr>
                                        <p:cTn id="25" dur="500"/>
                                        <p:tgtEl>
                                          <p:spTgt spid="6410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nodeType="clickEffect">
                                  <p:stCondLst>
                                    <p:cond delay="0"/>
                                  </p:stCondLst>
                                  <p:childTnLst>
                                    <p:animEffect transition="out" filter="blinds(horizontal)">
                                      <p:cBhvr>
                                        <p:cTn id="29" dur="500"/>
                                        <p:tgtEl>
                                          <p:spTgt spid="641040"/>
                                        </p:tgtEl>
                                      </p:cBhvr>
                                    </p:animEffect>
                                    <p:set>
                                      <p:cBhvr>
                                        <p:cTn id="30" dur="1" fill="hold">
                                          <p:stCondLst>
                                            <p:cond delay="499"/>
                                          </p:stCondLst>
                                        </p:cTn>
                                        <p:tgtEl>
                                          <p:spTgt spid="64104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41039"/>
                                        </p:tgtEl>
                                        <p:attrNameLst>
                                          <p:attrName>style.visibility</p:attrName>
                                        </p:attrNameLst>
                                      </p:cBhvr>
                                      <p:to>
                                        <p:strVal val="visible"/>
                                      </p:to>
                                    </p:set>
                                    <p:anim calcmode="lin" valueType="num">
                                      <p:cBhvr>
                                        <p:cTn id="35" dur="500" fill="hold"/>
                                        <p:tgtEl>
                                          <p:spTgt spid="641039"/>
                                        </p:tgtEl>
                                        <p:attrNameLst>
                                          <p:attrName>ppt_w</p:attrName>
                                        </p:attrNameLst>
                                      </p:cBhvr>
                                      <p:tavLst>
                                        <p:tav tm="0">
                                          <p:val>
                                            <p:fltVal val="0"/>
                                          </p:val>
                                        </p:tav>
                                        <p:tav tm="100000">
                                          <p:val>
                                            <p:strVal val="#ppt_w"/>
                                          </p:val>
                                        </p:tav>
                                      </p:tavLst>
                                    </p:anim>
                                    <p:anim calcmode="lin" valueType="num">
                                      <p:cBhvr>
                                        <p:cTn id="36" dur="500" fill="hold"/>
                                        <p:tgtEl>
                                          <p:spTgt spid="641039"/>
                                        </p:tgtEl>
                                        <p:attrNameLst>
                                          <p:attrName>ppt_h</p:attrName>
                                        </p:attrNameLst>
                                      </p:cBhvr>
                                      <p:tavLst>
                                        <p:tav tm="0">
                                          <p:val>
                                            <p:fltVal val="0"/>
                                          </p:val>
                                        </p:tav>
                                        <p:tav tm="100000">
                                          <p:val>
                                            <p:strVal val="#ppt_h"/>
                                          </p:val>
                                        </p:tav>
                                      </p:tavLst>
                                    </p:anim>
                                    <p:animEffect transition="in" filter="fade">
                                      <p:cBhvr>
                                        <p:cTn id="37" dur="500"/>
                                        <p:tgtEl>
                                          <p:spTgt spid="6410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0"/>
                                  </p:stCondLst>
                                  <p:childTnLst>
                                    <p:animEffect transition="out" filter="blinds(horizontal)">
                                      <p:cBhvr>
                                        <p:cTn id="41" dur="500"/>
                                        <p:tgtEl>
                                          <p:spTgt spid="641039"/>
                                        </p:tgtEl>
                                      </p:cBhvr>
                                    </p:animEffect>
                                    <p:set>
                                      <p:cBhvr>
                                        <p:cTn id="42" dur="1" fill="hold">
                                          <p:stCondLst>
                                            <p:cond delay="499"/>
                                          </p:stCondLst>
                                        </p:cTn>
                                        <p:tgtEl>
                                          <p:spTgt spid="641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1">
            <a:extLst>
              <a:ext uri="{FF2B5EF4-FFF2-40B4-BE49-F238E27FC236}">
                <a16:creationId xmlns:a16="http://schemas.microsoft.com/office/drawing/2014/main" id="{92050544-8C93-4F7D-8E9F-0F856346F56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94211" name="Slide Number Placeholder 2">
            <a:extLst>
              <a:ext uri="{FF2B5EF4-FFF2-40B4-BE49-F238E27FC236}">
                <a16:creationId xmlns:a16="http://schemas.microsoft.com/office/drawing/2014/main" id="{A831F4B8-9155-44F5-AFBD-2C4744843FE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395E12-F628-4F71-B256-608C0F134433}" type="slidenum">
              <a:rPr lang="en-US" altLang="en-US" b="0"/>
              <a:pPr/>
              <a:t>45</a:t>
            </a:fld>
            <a:endParaRPr lang="en-US" altLang="en-US" b="0"/>
          </a:p>
        </p:txBody>
      </p:sp>
      <p:sp>
        <p:nvSpPr>
          <p:cNvPr id="94212" name="Text Box 2">
            <a:extLst>
              <a:ext uri="{FF2B5EF4-FFF2-40B4-BE49-F238E27FC236}">
                <a16:creationId xmlns:a16="http://schemas.microsoft.com/office/drawing/2014/main" id="{B33BA57C-826A-427C-8587-02A9D6100C4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Header translation strategy</a:t>
            </a:r>
          </a:p>
        </p:txBody>
      </p:sp>
      <p:sp>
        <p:nvSpPr>
          <p:cNvPr id="94213" name="Rectangle 3">
            <a:extLst>
              <a:ext uri="{FF2B5EF4-FFF2-40B4-BE49-F238E27FC236}">
                <a16:creationId xmlns:a16="http://schemas.microsoft.com/office/drawing/2014/main" id="{4C3A3333-090B-4F0D-A5C5-B1368E437B5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4214" name="Rectangle 4">
            <a:extLst>
              <a:ext uri="{FF2B5EF4-FFF2-40B4-BE49-F238E27FC236}">
                <a16:creationId xmlns:a16="http://schemas.microsoft.com/office/drawing/2014/main" id="{81019103-F7F4-49A4-9673-2EFFCB3D161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4215" name="Rectangle 5">
            <a:extLst>
              <a:ext uri="{FF2B5EF4-FFF2-40B4-BE49-F238E27FC236}">
                <a16:creationId xmlns:a16="http://schemas.microsoft.com/office/drawing/2014/main" id="{70C60DDA-9B91-4196-88AF-59FF103F14A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4216" name="Rectangle 6">
            <a:extLst>
              <a:ext uri="{FF2B5EF4-FFF2-40B4-BE49-F238E27FC236}">
                <a16:creationId xmlns:a16="http://schemas.microsoft.com/office/drawing/2014/main" id="{D226E761-A4A0-4E1C-B9BA-847F2B88708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4217" name="Rectangle 7">
            <a:extLst>
              <a:ext uri="{FF2B5EF4-FFF2-40B4-BE49-F238E27FC236}">
                <a16:creationId xmlns:a16="http://schemas.microsoft.com/office/drawing/2014/main" id="{0278E08D-5933-4C9F-BD5E-0F1DF3D76B9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4218" name="Rectangle 8">
            <a:extLst>
              <a:ext uri="{FF2B5EF4-FFF2-40B4-BE49-F238E27FC236}">
                <a16:creationId xmlns:a16="http://schemas.microsoft.com/office/drawing/2014/main" id="{301116E6-AC6F-43CE-A218-8F1186ABBA0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4219" name="Rectangle 9">
            <a:extLst>
              <a:ext uri="{FF2B5EF4-FFF2-40B4-BE49-F238E27FC236}">
                <a16:creationId xmlns:a16="http://schemas.microsoft.com/office/drawing/2014/main" id="{1EE9202B-8F5F-40D7-A2FE-F1E7D0FF491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43083" name="Picture 11">
            <a:extLst>
              <a:ext uri="{FF2B5EF4-FFF2-40B4-BE49-F238E27FC236}">
                <a16:creationId xmlns:a16="http://schemas.microsoft.com/office/drawing/2014/main" id="{1316AF97-84AB-4864-902D-CE16A00FC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2590800"/>
            <a:ext cx="81168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4" name="Picture 12">
            <a:extLst>
              <a:ext uri="{FF2B5EF4-FFF2-40B4-BE49-F238E27FC236}">
                <a16:creationId xmlns:a16="http://schemas.microsoft.com/office/drawing/2014/main" id="{09C87179-7A4D-480B-8B82-915C6FC5B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03538"/>
            <a:ext cx="104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5" name="Picture 13">
            <a:extLst>
              <a:ext uri="{FF2B5EF4-FFF2-40B4-BE49-F238E27FC236}">
                <a16:creationId xmlns:a16="http://schemas.microsoft.com/office/drawing/2014/main" id="{0CB4F00F-4AE7-40CF-B069-EC0FB73811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895600"/>
            <a:ext cx="10604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3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3084"/>
                                        </p:tgtEl>
                                        <p:attrNameLst>
                                          <p:attrName>style.visibility</p:attrName>
                                        </p:attrNameLst>
                                      </p:cBhvr>
                                      <p:to>
                                        <p:strVal val="visible"/>
                                      </p:to>
                                    </p:set>
                                    <p:anim calcmode="lin" valueType="num">
                                      <p:cBhvr>
                                        <p:cTn id="11" dur="500" fill="hold"/>
                                        <p:tgtEl>
                                          <p:spTgt spid="643084"/>
                                        </p:tgtEl>
                                        <p:attrNameLst>
                                          <p:attrName>ppt_w</p:attrName>
                                        </p:attrNameLst>
                                      </p:cBhvr>
                                      <p:tavLst>
                                        <p:tav tm="0">
                                          <p:val>
                                            <p:fltVal val="0"/>
                                          </p:val>
                                        </p:tav>
                                        <p:tav tm="100000">
                                          <p:val>
                                            <p:strVal val="#ppt_w"/>
                                          </p:val>
                                        </p:tav>
                                      </p:tavLst>
                                    </p:anim>
                                    <p:anim calcmode="lin" valueType="num">
                                      <p:cBhvr>
                                        <p:cTn id="12" dur="500" fill="hold"/>
                                        <p:tgtEl>
                                          <p:spTgt spid="643084"/>
                                        </p:tgtEl>
                                        <p:attrNameLst>
                                          <p:attrName>ppt_h</p:attrName>
                                        </p:attrNameLst>
                                      </p:cBhvr>
                                      <p:tavLst>
                                        <p:tav tm="0">
                                          <p:val>
                                            <p:fltVal val="0"/>
                                          </p:val>
                                        </p:tav>
                                        <p:tav tm="100000">
                                          <p:val>
                                            <p:strVal val="#ppt_h"/>
                                          </p:val>
                                        </p:tav>
                                      </p:tavLst>
                                    </p:anim>
                                    <p:animEffect transition="in" filter="fade">
                                      <p:cBhvr>
                                        <p:cTn id="13" dur="500"/>
                                        <p:tgtEl>
                                          <p:spTgt spid="6430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xit" presetSubtype="32" fill="hold" nodeType="clickEffect">
                                  <p:stCondLst>
                                    <p:cond delay="0"/>
                                  </p:stCondLst>
                                  <p:childTnLst>
                                    <p:anim calcmode="lin" valueType="num">
                                      <p:cBhvr>
                                        <p:cTn id="17" dur="500"/>
                                        <p:tgtEl>
                                          <p:spTgt spid="643084"/>
                                        </p:tgtEl>
                                        <p:attrNameLst>
                                          <p:attrName>ppt_w</p:attrName>
                                        </p:attrNameLst>
                                      </p:cBhvr>
                                      <p:tavLst>
                                        <p:tav tm="0">
                                          <p:val>
                                            <p:strVal val="ppt_w"/>
                                          </p:val>
                                        </p:tav>
                                        <p:tav tm="100000">
                                          <p:val>
                                            <p:fltVal val="0"/>
                                          </p:val>
                                        </p:tav>
                                      </p:tavLst>
                                    </p:anim>
                                    <p:anim calcmode="lin" valueType="num">
                                      <p:cBhvr>
                                        <p:cTn id="18" dur="500"/>
                                        <p:tgtEl>
                                          <p:spTgt spid="643084"/>
                                        </p:tgtEl>
                                        <p:attrNameLst>
                                          <p:attrName>ppt_h</p:attrName>
                                        </p:attrNameLst>
                                      </p:cBhvr>
                                      <p:tavLst>
                                        <p:tav tm="0">
                                          <p:val>
                                            <p:strVal val="ppt_h"/>
                                          </p:val>
                                        </p:tav>
                                        <p:tav tm="100000">
                                          <p:val>
                                            <p:fltVal val="0"/>
                                          </p:val>
                                        </p:tav>
                                      </p:tavLst>
                                    </p:anim>
                                    <p:set>
                                      <p:cBhvr>
                                        <p:cTn id="19" dur="1" fill="hold">
                                          <p:stCondLst>
                                            <p:cond delay="499"/>
                                          </p:stCondLst>
                                        </p:cTn>
                                        <p:tgtEl>
                                          <p:spTgt spid="643084"/>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643085"/>
                                        </p:tgtEl>
                                        <p:attrNameLst>
                                          <p:attrName>style.visibility</p:attrName>
                                        </p:attrNameLst>
                                      </p:cBhvr>
                                      <p:to>
                                        <p:strVal val="visible"/>
                                      </p:to>
                                    </p:set>
                                    <p:anim calcmode="lin" valueType="num">
                                      <p:cBhvr>
                                        <p:cTn id="24" dur="500" fill="hold"/>
                                        <p:tgtEl>
                                          <p:spTgt spid="643085"/>
                                        </p:tgtEl>
                                        <p:attrNameLst>
                                          <p:attrName>ppt_w</p:attrName>
                                        </p:attrNameLst>
                                      </p:cBhvr>
                                      <p:tavLst>
                                        <p:tav tm="0">
                                          <p:val>
                                            <p:fltVal val="0"/>
                                          </p:val>
                                        </p:tav>
                                        <p:tav tm="100000">
                                          <p:val>
                                            <p:strVal val="#ppt_w"/>
                                          </p:val>
                                        </p:tav>
                                      </p:tavLst>
                                    </p:anim>
                                    <p:anim calcmode="lin" valueType="num">
                                      <p:cBhvr>
                                        <p:cTn id="25" dur="500" fill="hold"/>
                                        <p:tgtEl>
                                          <p:spTgt spid="643085"/>
                                        </p:tgtEl>
                                        <p:attrNameLst>
                                          <p:attrName>ppt_h</p:attrName>
                                        </p:attrNameLst>
                                      </p:cBhvr>
                                      <p:tavLst>
                                        <p:tav tm="0">
                                          <p:val>
                                            <p:fltVal val="0"/>
                                          </p:val>
                                        </p:tav>
                                        <p:tav tm="100000">
                                          <p:val>
                                            <p:strVal val="#ppt_h"/>
                                          </p:val>
                                        </p:tav>
                                      </p:tavLst>
                                    </p:anim>
                                    <p:animEffect transition="in" filter="fade">
                                      <p:cBhvr>
                                        <p:cTn id="26" dur="500"/>
                                        <p:tgtEl>
                                          <p:spTgt spid="6430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xit" presetSubtype="32" fill="hold" nodeType="clickEffect">
                                  <p:stCondLst>
                                    <p:cond delay="0"/>
                                  </p:stCondLst>
                                  <p:childTnLst>
                                    <p:anim calcmode="lin" valueType="num">
                                      <p:cBhvr>
                                        <p:cTn id="30" dur="500"/>
                                        <p:tgtEl>
                                          <p:spTgt spid="643085"/>
                                        </p:tgtEl>
                                        <p:attrNameLst>
                                          <p:attrName>ppt_w</p:attrName>
                                        </p:attrNameLst>
                                      </p:cBhvr>
                                      <p:tavLst>
                                        <p:tav tm="0">
                                          <p:val>
                                            <p:strVal val="ppt_w"/>
                                          </p:val>
                                        </p:tav>
                                        <p:tav tm="100000">
                                          <p:val>
                                            <p:fltVal val="0"/>
                                          </p:val>
                                        </p:tav>
                                      </p:tavLst>
                                    </p:anim>
                                    <p:anim calcmode="lin" valueType="num">
                                      <p:cBhvr>
                                        <p:cTn id="31" dur="500"/>
                                        <p:tgtEl>
                                          <p:spTgt spid="643085"/>
                                        </p:tgtEl>
                                        <p:attrNameLst>
                                          <p:attrName>ppt_h</p:attrName>
                                        </p:attrNameLst>
                                      </p:cBhvr>
                                      <p:tavLst>
                                        <p:tav tm="0">
                                          <p:val>
                                            <p:strVal val="ppt_h"/>
                                          </p:val>
                                        </p:tav>
                                        <p:tav tm="100000">
                                          <p:val>
                                            <p:fltVal val="0"/>
                                          </p:val>
                                        </p:tav>
                                      </p:tavLst>
                                    </p:anim>
                                    <p:set>
                                      <p:cBhvr>
                                        <p:cTn id="32" dur="1" fill="hold">
                                          <p:stCondLst>
                                            <p:cond delay="499"/>
                                          </p:stCondLst>
                                        </p:cTn>
                                        <p:tgtEl>
                                          <p:spTgt spid="6430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a:extLst>
              <a:ext uri="{FF2B5EF4-FFF2-40B4-BE49-F238E27FC236}">
                <a16:creationId xmlns:a16="http://schemas.microsoft.com/office/drawing/2014/main" id="{C3064D9E-F367-491E-9F8A-27CB6334A04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2291" name="Slide Number Placeholder 2">
            <a:extLst>
              <a:ext uri="{FF2B5EF4-FFF2-40B4-BE49-F238E27FC236}">
                <a16:creationId xmlns:a16="http://schemas.microsoft.com/office/drawing/2014/main" id="{39D3890E-3433-449D-AB7C-A9786D18208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63BF46-CCFB-41E4-B465-77216064D131}" type="slidenum">
              <a:rPr lang="en-US" altLang="en-US" b="0"/>
              <a:pPr/>
              <a:t>5</a:t>
            </a:fld>
            <a:endParaRPr lang="en-US" altLang="en-US" b="0"/>
          </a:p>
        </p:txBody>
      </p:sp>
      <p:sp>
        <p:nvSpPr>
          <p:cNvPr id="12292" name="Text Box 2">
            <a:extLst>
              <a:ext uri="{FF2B5EF4-FFF2-40B4-BE49-F238E27FC236}">
                <a16:creationId xmlns:a16="http://schemas.microsoft.com/office/drawing/2014/main" id="{6F05C95D-7DC5-4134-88AE-372C23ED3185}"/>
              </a:ext>
            </a:extLst>
          </p:cNvPr>
          <p:cNvSpPr txBox="1">
            <a:spLocks noChangeArrowheads="1"/>
          </p:cNvSpPr>
          <p:nvPr/>
        </p:nvSpPr>
        <p:spPr bwMode="auto">
          <a:xfrm>
            <a:off x="528638" y="2232025"/>
            <a:ext cx="7010400" cy="3667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Zero compression</a:t>
            </a:r>
          </a:p>
        </p:txBody>
      </p:sp>
      <p:sp>
        <p:nvSpPr>
          <p:cNvPr id="12293" name="Rectangle 3">
            <a:extLst>
              <a:ext uri="{FF2B5EF4-FFF2-40B4-BE49-F238E27FC236}">
                <a16:creationId xmlns:a16="http://schemas.microsoft.com/office/drawing/2014/main" id="{D59DB864-37FA-4639-BDEF-CD8DE3157B4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294" name="Rectangle 4">
            <a:extLst>
              <a:ext uri="{FF2B5EF4-FFF2-40B4-BE49-F238E27FC236}">
                <a16:creationId xmlns:a16="http://schemas.microsoft.com/office/drawing/2014/main" id="{641A0BA8-B85F-4727-82E1-06F3FC0DA55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295" name="Rectangle 5">
            <a:extLst>
              <a:ext uri="{FF2B5EF4-FFF2-40B4-BE49-F238E27FC236}">
                <a16:creationId xmlns:a16="http://schemas.microsoft.com/office/drawing/2014/main" id="{733EDDAA-3F03-4375-A2CB-8A2C534164C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296" name="Rectangle 6">
            <a:extLst>
              <a:ext uri="{FF2B5EF4-FFF2-40B4-BE49-F238E27FC236}">
                <a16:creationId xmlns:a16="http://schemas.microsoft.com/office/drawing/2014/main" id="{48E75A19-25C4-43EA-B5BD-FE441C5ECFC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297" name="Rectangle 7">
            <a:extLst>
              <a:ext uri="{FF2B5EF4-FFF2-40B4-BE49-F238E27FC236}">
                <a16:creationId xmlns:a16="http://schemas.microsoft.com/office/drawing/2014/main" id="{97BEE74B-0A8D-4D7E-A7E7-43A44C4442A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298" name="Rectangle 8">
            <a:extLst>
              <a:ext uri="{FF2B5EF4-FFF2-40B4-BE49-F238E27FC236}">
                <a16:creationId xmlns:a16="http://schemas.microsoft.com/office/drawing/2014/main" id="{0D71ED6A-5999-449D-8E1E-667E45DA633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299" name="Rectangle 9">
            <a:extLst>
              <a:ext uri="{FF2B5EF4-FFF2-40B4-BE49-F238E27FC236}">
                <a16:creationId xmlns:a16="http://schemas.microsoft.com/office/drawing/2014/main" id="{859CAD46-B0ED-405F-81EF-87F8AB8BE01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10314" name="Picture 10">
            <a:extLst>
              <a:ext uri="{FF2B5EF4-FFF2-40B4-BE49-F238E27FC236}">
                <a16:creationId xmlns:a16="http://schemas.microsoft.com/office/drawing/2014/main" id="{2F0E5662-4B62-47C1-9856-96EC89348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3290888"/>
            <a:ext cx="7815262"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0314"/>
                                        </p:tgtEl>
                                        <p:attrNameLst>
                                          <p:attrName>style.visibility</p:attrName>
                                        </p:attrNameLst>
                                      </p:cBhvr>
                                      <p:to>
                                        <p:strVal val="visible"/>
                                      </p:to>
                                    </p:set>
                                    <p:animEffect transition="in" filter="wipe(left)">
                                      <p:cBhvr>
                                        <p:cTn id="7" dur="2000"/>
                                        <p:tgtEl>
                                          <p:spTgt spid="610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a:extLst>
              <a:ext uri="{FF2B5EF4-FFF2-40B4-BE49-F238E27FC236}">
                <a16:creationId xmlns:a16="http://schemas.microsoft.com/office/drawing/2014/main" id="{6E8FA165-E889-4CE2-A881-A0958A2CE6A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4339" name="Slide Number Placeholder 2">
            <a:extLst>
              <a:ext uri="{FF2B5EF4-FFF2-40B4-BE49-F238E27FC236}">
                <a16:creationId xmlns:a16="http://schemas.microsoft.com/office/drawing/2014/main" id="{A5AC9665-3E28-440C-9087-7792ABADFF0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C682F9-7AC9-4079-A97D-D4A765EF9E17}" type="slidenum">
              <a:rPr lang="en-US" altLang="en-US" b="0"/>
              <a:pPr/>
              <a:t>6</a:t>
            </a:fld>
            <a:endParaRPr lang="en-US" altLang="en-US" b="0"/>
          </a:p>
        </p:txBody>
      </p:sp>
      <p:sp>
        <p:nvSpPr>
          <p:cNvPr id="14340" name="Text Box 2">
            <a:extLst>
              <a:ext uri="{FF2B5EF4-FFF2-40B4-BE49-F238E27FC236}">
                <a16:creationId xmlns:a16="http://schemas.microsoft.com/office/drawing/2014/main" id="{9A33F84F-B3F5-4E6C-9991-8EE35BE96AD2}"/>
              </a:ext>
            </a:extLst>
          </p:cNvPr>
          <p:cNvSpPr txBox="1">
            <a:spLocks noChangeArrowheads="1"/>
          </p:cNvSpPr>
          <p:nvPr/>
        </p:nvSpPr>
        <p:spPr bwMode="auto">
          <a:xfrm>
            <a:off x="912813" y="1985963"/>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CIDR address</a:t>
            </a:r>
          </a:p>
        </p:txBody>
      </p:sp>
      <p:sp>
        <p:nvSpPr>
          <p:cNvPr id="14341" name="Rectangle 3">
            <a:extLst>
              <a:ext uri="{FF2B5EF4-FFF2-40B4-BE49-F238E27FC236}">
                <a16:creationId xmlns:a16="http://schemas.microsoft.com/office/drawing/2014/main" id="{AD769747-131B-41C9-B1E3-460209D4123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2" name="Rectangle 4">
            <a:extLst>
              <a:ext uri="{FF2B5EF4-FFF2-40B4-BE49-F238E27FC236}">
                <a16:creationId xmlns:a16="http://schemas.microsoft.com/office/drawing/2014/main" id="{75BA56D9-8960-415F-8787-21C1850B0F9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3" name="Rectangle 5">
            <a:extLst>
              <a:ext uri="{FF2B5EF4-FFF2-40B4-BE49-F238E27FC236}">
                <a16:creationId xmlns:a16="http://schemas.microsoft.com/office/drawing/2014/main" id="{2DA27B3E-85C4-4D60-ADF7-F44603ACD2F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4" name="Rectangle 6">
            <a:extLst>
              <a:ext uri="{FF2B5EF4-FFF2-40B4-BE49-F238E27FC236}">
                <a16:creationId xmlns:a16="http://schemas.microsoft.com/office/drawing/2014/main" id="{3DA724F4-805B-499E-9950-2A126ED352B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5" name="Rectangle 7">
            <a:extLst>
              <a:ext uri="{FF2B5EF4-FFF2-40B4-BE49-F238E27FC236}">
                <a16:creationId xmlns:a16="http://schemas.microsoft.com/office/drawing/2014/main" id="{8655DCF3-AEC0-49CC-A0BF-8E6062E8173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6" name="Rectangle 8">
            <a:extLst>
              <a:ext uri="{FF2B5EF4-FFF2-40B4-BE49-F238E27FC236}">
                <a16:creationId xmlns:a16="http://schemas.microsoft.com/office/drawing/2014/main" id="{89FF3E2C-3F4D-4D56-A167-0587BF71FC1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7" name="Rectangle 9">
            <a:extLst>
              <a:ext uri="{FF2B5EF4-FFF2-40B4-BE49-F238E27FC236}">
                <a16:creationId xmlns:a16="http://schemas.microsoft.com/office/drawing/2014/main" id="{382E82DF-D65D-45B6-A49F-BBEB98BA6AA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4348" name="Picture 10">
            <a:extLst>
              <a:ext uri="{FF2B5EF4-FFF2-40B4-BE49-F238E27FC236}">
                <a16:creationId xmlns:a16="http://schemas.microsoft.com/office/drawing/2014/main" id="{4ED39B53-EBFA-4BA2-A0D0-67B898F52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3" y="2906713"/>
            <a:ext cx="49942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a:extLst>
              <a:ext uri="{FF2B5EF4-FFF2-40B4-BE49-F238E27FC236}">
                <a16:creationId xmlns:a16="http://schemas.microsoft.com/office/drawing/2014/main" id="{A99CDAAA-359A-47BC-901A-1B14D4AC975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6387" name="Slide Number Placeholder 2">
            <a:extLst>
              <a:ext uri="{FF2B5EF4-FFF2-40B4-BE49-F238E27FC236}">
                <a16:creationId xmlns:a16="http://schemas.microsoft.com/office/drawing/2014/main" id="{B7FBAB2A-2542-4339-A2FC-A1E7ACC547D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B47A7C3-8110-486B-B50F-0815C2D0EAEA}" type="slidenum">
              <a:rPr lang="en-US" altLang="en-US" b="0"/>
              <a:pPr/>
              <a:t>7</a:t>
            </a:fld>
            <a:endParaRPr lang="en-US" altLang="en-US" b="0"/>
          </a:p>
        </p:txBody>
      </p:sp>
      <p:sp>
        <p:nvSpPr>
          <p:cNvPr id="16388" name="Text Box 2">
            <a:extLst>
              <a:ext uri="{FF2B5EF4-FFF2-40B4-BE49-F238E27FC236}">
                <a16:creationId xmlns:a16="http://schemas.microsoft.com/office/drawing/2014/main" id="{5E57061F-5FB3-49D8-8A15-2A98F7CA4040}"/>
              </a:ext>
            </a:extLst>
          </p:cNvPr>
          <p:cNvSpPr txBox="1">
            <a:spLocks noChangeArrowheads="1"/>
          </p:cNvSpPr>
          <p:nvPr/>
        </p:nvSpPr>
        <p:spPr bwMode="auto">
          <a:xfrm>
            <a:off x="76200" y="696913"/>
            <a:ext cx="8839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Show the unabbreviated colon hex notation for the following IPv6 addresses:</a:t>
            </a:r>
          </a:p>
          <a:p>
            <a:pPr algn="just"/>
            <a:endParaRPr lang="en-US" altLang="en-US" sz="2400">
              <a:latin typeface="Arial Unicode MS" panose="020B0604020202020204" pitchFamily="34" charset="-128"/>
            </a:endParaRPr>
          </a:p>
          <a:p>
            <a:pPr algn="just"/>
            <a:r>
              <a:rPr lang="en-US" altLang="en-US" sz="2400">
                <a:solidFill>
                  <a:schemeClr val="hlink"/>
                </a:solidFill>
                <a:latin typeface="Arial Unicode MS" panose="020B0604020202020204" pitchFamily="34" charset="-128"/>
              </a:rPr>
              <a:t>a.</a:t>
            </a:r>
            <a:r>
              <a:rPr lang="en-US" altLang="en-US" sz="2400">
                <a:latin typeface="Arial Unicode MS" panose="020B0604020202020204" pitchFamily="34" charset="-128"/>
              </a:rPr>
              <a:t> An address with 64 0s followed by 64 1s.</a:t>
            </a:r>
          </a:p>
          <a:p>
            <a:pPr algn="just"/>
            <a:r>
              <a:rPr lang="en-US" altLang="en-US" sz="2400">
                <a:solidFill>
                  <a:schemeClr val="hlink"/>
                </a:solidFill>
                <a:latin typeface="Arial Unicode MS" panose="020B0604020202020204" pitchFamily="34" charset="-128"/>
              </a:rPr>
              <a:t>b.</a:t>
            </a:r>
            <a:r>
              <a:rPr lang="en-US" altLang="en-US" sz="2400">
                <a:latin typeface="Arial Unicode MS" panose="020B0604020202020204" pitchFamily="34" charset="-128"/>
              </a:rPr>
              <a:t> An address with 128 0s.</a:t>
            </a:r>
          </a:p>
          <a:p>
            <a:pPr algn="just"/>
            <a:r>
              <a:rPr lang="en-US" altLang="en-US" sz="2400">
                <a:solidFill>
                  <a:schemeClr val="hlink"/>
                </a:solidFill>
                <a:latin typeface="Arial Unicode MS" panose="020B0604020202020204" pitchFamily="34" charset="-128"/>
              </a:rPr>
              <a:t>c.</a:t>
            </a:r>
            <a:r>
              <a:rPr lang="en-US" altLang="en-US" sz="2400">
                <a:latin typeface="Arial Unicode MS" panose="020B0604020202020204" pitchFamily="34" charset="-128"/>
              </a:rPr>
              <a:t> An address with 128 1s.</a:t>
            </a:r>
          </a:p>
          <a:p>
            <a:pPr algn="just"/>
            <a:r>
              <a:rPr lang="en-US" altLang="en-US" sz="2400">
                <a:solidFill>
                  <a:schemeClr val="hlink"/>
                </a:solidFill>
                <a:latin typeface="Arial Unicode MS" panose="020B0604020202020204" pitchFamily="34" charset="-128"/>
              </a:rPr>
              <a:t>d.</a:t>
            </a:r>
            <a:r>
              <a:rPr lang="en-US" altLang="en-US" sz="2400">
                <a:latin typeface="Arial Unicode MS" panose="020B0604020202020204" pitchFamily="34" charset="-128"/>
              </a:rPr>
              <a:t> An address with 128 alternative 1s and 0s.</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solidFill>
                  <a:schemeClr val="hlink"/>
                </a:solidFill>
                <a:latin typeface="Arial Unicode MS" panose="020B0604020202020204" pitchFamily="34" charset="-128"/>
              </a:rPr>
              <a:t>a.</a:t>
            </a:r>
            <a:r>
              <a:rPr lang="en-US" altLang="en-US" sz="2400">
                <a:latin typeface="Arial Unicode MS" panose="020B0604020202020204" pitchFamily="34" charset="-128"/>
              </a:rPr>
              <a:t> 0000:0000:0000:0000:FFFF:FFFF:FFFF:FFFF</a:t>
            </a:r>
          </a:p>
          <a:p>
            <a:pPr algn="just"/>
            <a:r>
              <a:rPr lang="en-US" altLang="en-US" sz="2400">
                <a:solidFill>
                  <a:schemeClr val="hlink"/>
                </a:solidFill>
                <a:latin typeface="Arial Unicode MS" panose="020B0604020202020204" pitchFamily="34" charset="-128"/>
              </a:rPr>
              <a:t>b.</a:t>
            </a:r>
            <a:r>
              <a:rPr lang="en-US" altLang="en-US" sz="2400">
                <a:latin typeface="Arial Unicode MS" panose="020B0604020202020204" pitchFamily="34" charset="-128"/>
              </a:rPr>
              <a:t> 0000:0000:0000:0000:0000:0000:0000:0000</a:t>
            </a:r>
          </a:p>
          <a:p>
            <a:pPr algn="just"/>
            <a:r>
              <a:rPr lang="en-US" altLang="en-US" sz="2400">
                <a:solidFill>
                  <a:schemeClr val="hlink"/>
                </a:solidFill>
                <a:latin typeface="Arial Unicode MS" panose="020B0604020202020204" pitchFamily="34" charset="-128"/>
              </a:rPr>
              <a:t>c.</a:t>
            </a:r>
            <a:r>
              <a:rPr lang="en-US" altLang="en-US" sz="2400">
                <a:latin typeface="Arial Unicode MS" panose="020B0604020202020204" pitchFamily="34" charset="-128"/>
              </a:rPr>
              <a:t> FFFF:FFFF:FFFF:FFFF:FFFF:FFFF:FFFF:FFFF</a:t>
            </a:r>
          </a:p>
          <a:p>
            <a:pPr algn="just"/>
            <a:r>
              <a:rPr lang="en-US" altLang="en-US" sz="2400">
                <a:solidFill>
                  <a:schemeClr val="hlink"/>
                </a:solidFill>
                <a:latin typeface="Arial Unicode MS" panose="020B0604020202020204" pitchFamily="34" charset="-128"/>
              </a:rPr>
              <a:t>d.</a:t>
            </a:r>
            <a:r>
              <a:rPr lang="en-US" altLang="en-US" sz="2400">
                <a:latin typeface="Arial Unicode MS" panose="020B0604020202020204" pitchFamily="34" charset="-128"/>
              </a:rPr>
              <a:t> AAAA:AAAA:AAAA:AAAA:AAAA:AAAA:AAAA:AAAA</a:t>
            </a:r>
          </a:p>
        </p:txBody>
      </p:sp>
      <p:grpSp>
        <p:nvGrpSpPr>
          <p:cNvPr id="16389" name="Group 3">
            <a:extLst>
              <a:ext uri="{FF2B5EF4-FFF2-40B4-BE49-F238E27FC236}">
                <a16:creationId xmlns:a16="http://schemas.microsoft.com/office/drawing/2014/main" id="{8FAD2362-FEE1-4619-B8F2-1C7FDBF9AE27}"/>
              </a:ext>
            </a:extLst>
          </p:cNvPr>
          <p:cNvGrpSpPr>
            <a:grpSpLocks/>
          </p:cNvGrpSpPr>
          <p:nvPr/>
        </p:nvGrpSpPr>
        <p:grpSpPr bwMode="auto">
          <a:xfrm>
            <a:off x="0" y="0"/>
            <a:ext cx="9144000" cy="609600"/>
            <a:chOff x="0" y="2448"/>
            <a:chExt cx="5760" cy="384"/>
          </a:xfrm>
        </p:grpSpPr>
        <p:sp>
          <p:nvSpPr>
            <p:cNvPr id="16390" name="Rectangle 4">
              <a:extLst>
                <a:ext uri="{FF2B5EF4-FFF2-40B4-BE49-F238E27FC236}">
                  <a16:creationId xmlns:a16="http://schemas.microsoft.com/office/drawing/2014/main" id="{A21A5271-FCF4-4C38-9180-4CACC90B47C6}"/>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73797" name="Text Box 5">
              <a:extLst>
                <a:ext uri="{FF2B5EF4-FFF2-40B4-BE49-F238E27FC236}">
                  <a16:creationId xmlns:a16="http://schemas.microsoft.com/office/drawing/2014/main" id="{DD6BF7E8-99B6-4DBB-8F7B-266E63111EE9}"/>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26.1</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a:extLst>
              <a:ext uri="{FF2B5EF4-FFF2-40B4-BE49-F238E27FC236}">
                <a16:creationId xmlns:a16="http://schemas.microsoft.com/office/drawing/2014/main" id="{6EA5E5A4-AD0C-4DB2-8919-530FC194447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8435" name="Slide Number Placeholder 2">
            <a:extLst>
              <a:ext uri="{FF2B5EF4-FFF2-40B4-BE49-F238E27FC236}">
                <a16:creationId xmlns:a16="http://schemas.microsoft.com/office/drawing/2014/main" id="{30780D2D-96CA-400E-A38C-8917536C7BE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F19B8A-F8CD-4E5A-A058-C34219E63A9A}" type="slidenum">
              <a:rPr lang="en-US" altLang="en-US" b="0"/>
              <a:pPr/>
              <a:t>8</a:t>
            </a:fld>
            <a:endParaRPr lang="en-US" altLang="en-US" b="0"/>
          </a:p>
        </p:txBody>
      </p:sp>
      <p:sp>
        <p:nvSpPr>
          <p:cNvPr id="18436" name="Text Box 2">
            <a:extLst>
              <a:ext uri="{FF2B5EF4-FFF2-40B4-BE49-F238E27FC236}">
                <a16:creationId xmlns:a16="http://schemas.microsoft.com/office/drawing/2014/main" id="{117FCB2C-C309-4D1A-A009-2B795B0C2C70}"/>
              </a:ext>
            </a:extLst>
          </p:cNvPr>
          <p:cNvSpPr txBox="1">
            <a:spLocks noChangeArrowheads="1"/>
          </p:cNvSpPr>
          <p:nvPr/>
        </p:nvSpPr>
        <p:spPr bwMode="auto">
          <a:xfrm>
            <a:off x="76200" y="696913"/>
            <a:ext cx="8839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The following shows the zero contraction version of addresses in Example 26.1 (part c and d cannot be abbreviated)</a:t>
            </a:r>
          </a:p>
          <a:p>
            <a:pPr algn="just"/>
            <a:endParaRPr lang="en-US" altLang="en-US" sz="2400">
              <a:latin typeface="Arial Unicode MS" panose="020B0604020202020204" pitchFamily="34" charset="-128"/>
            </a:endParaRPr>
          </a:p>
          <a:p>
            <a:pPr algn="just"/>
            <a:r>
              <a:rPr lang="en-US" altLang="en-US" sz="2400">
                <a:solidFill>
                  <a:schemeClr val="hlink"/>
                </a:solidFill>
                <a:latin typeface="Arial Unicode MS" panose="020B0604020202020204" pitchFamily="34" charset="-128"/>
              </a:rPr>
              <a:t>a.</a:t>
            </a:r>
            <a:r>
              <a:rPr lang="en-US" altLang="en-US" sz="2400">
                <a:latin typeface="Arial Unicode MS" panose="020B0604020202020204" pitchFamily="34" charset="-128"/>
              </a:rPr>
              <a:t>  :: FFFF:FFFF:FFFF:FFFF</a:t>
            </a:r>
          </a:p>
          <a:p>
            <a:pPr algn="just"/>
            <a:r>
              <a:rPr lang="en-US" altLang="en-US" sz="2400">
                <a:solidFill>
                  <a:schemeClr val="hlink"/>
                </a:solidFill>
                <a:latin typeface="Arial Unicode MS" panose="020B0604020202020204" pitchFamily="34" charset="-128"/>
              </a:rPr>
              <a:t>b.</a:t>
            </a:r>
            <a:r>
              <a:rPr lang="en-US" altLang="en-US" sz="2400">
                <a:latin typeface="Arial Unicode MS" panose="020B0604020202020204" pitchFamily="34" charset="-128"/>
              </a:rPr>
              <a:t>  ::</a:t>
            </a:r>
          </a:p>
          <a:p>
            <a:pPr algn="just"/>
            <a:r>
              <a:rPr lang="en-US" altLang="en-US" sz="2400">
                <a:solidFill>
                  <a:schemeClr val="hlink"/>
                </a:solidFill>
                <a:latin typeface="Arial Unicode MS" panose="020B0604020202020204" pitchFamily="34" charset="-128"/>
              </a:rPr>
              <a:t>c.</a:t>
            </a:r>
            <a:r>
              <a:rPr lang="en-US" altLang="en-US" sz="2400">
                <a:latin typeface="Arial Unicode MS" panose="020B0604020202020204" pitchFamily="34" charset="-128"/>
              </a:rPr>
              <a:t>  FFFF:FFFF:FFFF:FFFF:FFFF:FFFF:FFFF:FFFF</a:t>
            </a:r>
          </a:p>
          <a:p>
            <a:pPr algn="just"/>
            <a:r>
              <a:rPr lang="en-US" altLang="en-US" sz="2400">
                <a:solidFill>
                  <a:schemeClr val="hlink"/>
                </a:solidFill>
                <a:latin typeface="Arial Unicode MS" panose="020B0604020202020204" pitchFamily="34" charset="-128"/>
              </a:rPr>
              <a:t>d.</a:t>
            </a:r>
            <a:r>
              <a:rPr lang="en-US" altLang="en-US" sz="2400">
                <a:latin typeface="Arial Unicode MS" panose="020B0604020202020204" pitchFamily="34" charset="-128"/>
              </a:rPr>
              <a:t>  AAAA:AAAA:AAAA:AAAA:AAAA:AAAA:AAAA:AAAA</a:t>
            </a:r>
          </a:p>
        </p:txBody>
      </p:sp>
      <p:grpSp>
        <p:nvGrpSpPr>
          <p:cNvPr id="18437" name="Group 3">
            <a:extLst>
              <a:ext uri="{FF2B5EF4-FFF2-40B4-BE49-F238E27FC236}">
                <a16:creationId xmlns:a16="http://schemas.microsoft.com/office/drawing/2014/main" id="{B35453C4-62D4-45E7-9177-913C7CEC63E7}"/>
              </a:ext>
            </a:extLst>
          </p:cNvPr>
          <p:cNvGrpSpPr>
            <a:grpSpLocks/>
          </p:cNvGrpSpPr>
          <p:nvPr/>
        </p:nvGrpSpPr>
        <p:grpSpPr bwMode="auto">
          <a:xfrm>
            <a:off x="0" y="0"/>
            <a:ext cx="9144000" cy="609600"/>
            <a:chOff x="0" y="2448"/>
            <a:chExt cx="5760" cy="384"/>
          </a:xfrm>
        </p:grpSpPr>
        <p:sp>
          <p:nvSpPr>
            <p:cNvPr id="18438" name="Rectangle 4">
              <a:extLst>
                <a:ext uri="{FF2B5EF4-FFF2-40B4-BE49-F238E27FC236}">
                  <a16:creationId xmlns:a16="http://schemas.microsoft.com/office/drawing/2014/main" id="{7E88A721-604C-4686-AC19-B8BD6B1E411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75845" name="Text Box 5">
              <a:extLst>
                <a:ext uri="{FF2B5EF4-FFF2-40B4-BE49-F238E27FC236}">
                  <a16:creationId xmlns:a16="http://schemas.microsoft.com/office/drawing/2014/main" id="{8B7C1362-DEB9-4DD5-926B-D3F57CA50D89}"/>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26.2</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a:extLst>
              <a:ext uri="{FF2B5EF4-FFF2-40B4-BE49-F238E27FC236}">
                <a16:creationId xmlns:a16="http://schemas.microsoft.com/office/drawing/2014/main" id="{E7E0A6FA-D9ED-4922-80FD-A3C2BCF6EA4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0483" name="Slide Number Placeholder 2">
            <a:extLst>
              <a:ext uri="{FF2B5EF4-FFF2-40B4-BE49-F238E27FC236}">
                <a16:creationId xmlns:a16="http://schemas.microsoft.com/office/drawing/2014/main" id="{68568682-E35F-4AA2-B1D1-48B85969FE1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1DC6678-B275-4392-8C98-D17CCF43DFC5}" type="slidenum">
              <a:rPr lang="en-US" altLang="en-US" b="0"/>
              <a:pPr/>
              <a:t>9</a:t>
            </a:fld>
            <a:endParaRPr lang="en-US" altLang="en-US" b="0"/>
          </a:p>
        </p:txBody>
      </p:sp>
      <p:sp>
        <p:nvSpPr>
          <p:cNvPr id="20484" name="Text Box 2">
            <a:extLst>
              <a:ext uri="{FF2B5EF4-FFF2-40B4-BE49-F238E27FC236}">
                <a16:creationId xmlns:a16="http://schemas.microsoft.com/office/drawing/2014/main" id="{B37015D6-2234-491B-BD0C-76B470A0A290}"/>
              </a:ext>
            </a:extLst>
          </p:cNvPr>
          <p:cNvSpPr txBox="1">
            <a:spLocks noChangeArrowheads="1"/>
          </p:cNvSpPr>
          <p:nvPr/>
        </p:nvSpPr>
        <p:spPr bwMode="auto">
          <a:xfrm>
            <a:off x="76200" y="696913"/>
            <a:ext cx="8839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Show abbreviations for the following addresses:</a:t>
            </a:r>
          </a:p>
          <a:p>
            <a:pPr algn="just"/>
            <a:r>
              <a:rPr lang="en-US" altLang="en-US" sz="2400">
                <a:solidFill>
                  <a:schemeClr val="hlink"/>
                </a:solidFill>
                <a:latin typeface="Arial Unicode MS" panose="020B0604020202020204" pitchFamily="34" charset="-128"/>
              </a:rPr>
              <a:t>a.</a:t>
            </a:r>
            <a:r>
              <a:rPr lang="en-US" altLang="en-US" sz="2400">
                <a:latin typeface="Arial Unicode MS" panose="020B0604020202020204" pitchFamily="34" charset="-128"/>
              </a:rPr>
              <a:t> 0000:0000:FFFF:0000:0000:0000:0000:0000</a:t>
            </a:r>
          </a:p>
          <a:p>
            <a:pPr algn="just"/>
            <a:r>
              <a:rPr lang="en-US" altLang="en-US" sz="2400">
                <a:solidFill>
                  <a:schemeClr val="hlink"/>
                </a:solidFill>
                <a:latin typeface="Arial Unicode MS" panose="020B0604020202020204" pitchFamily="34" charset="-128"/>
              </a:rPr>
              <a:t>b.</a:t>
            </a:r>
            <a:r>
              <a:rPr lang="en-US" altLang="en-US" sz="2400">
                <a:latin typeface="Arial Unicode MS" panose="020B0604020202020204" pitchFamily="34" charset="-128"/>
              </a:rPr>
              <a:t> 1234:2346:0000:0000:0000:0000:0000:1111</a:t>
            </a:r>
          </a:p>
          <a:p>
            <a:pPr algn="just"/>
            <a:r>
              <a:rPr lang="en-US" altLang="en-US" sz="2400">
                <a:solidFill>
                  <a:schemeClr val="hlink"/>
                </a:solidFill>
                <a:latin typeface="Arial Unicode MS" panose="020B0604020202020204" pitchFamily="34" charset="-128"/>
              </a:rPr>
              <a:t>c.</a:t>
            </a:r>
            <a:r>
              <a:rPr lang="en-US" altLang="en-US" sz="2400">
                <a:latin typeface="Arial Unicode MS" panose="020B0604020202020204" pitchFamily="34" charset="-128"/>
              </a:rPr>
              <a:t> 0000:0001:0000:0000:0000:0000:1200:1000</a:t>
            </a:r>
          </a:p>
          <a:p>
            <a:pPr algn="just"/>
            <a:r>
              <a:rPr lang="en-US" altLang="en-US" sz="2400">
                <a:solidFill>
                  <a:schemeClr val="hlink"/>
                </a:solidFill>
                <a:latin typeface="Arial Unicode MS" panose="020B0604020202020204" pitchFamily="34" charset="-128"/>
              </a:rPr>
              <a:t>d.</a:t>
            </a:r>
            <a:r>
              <a:rPr lang="en-US" altLang="en-US" sz="2400">
                <a:latin typeface="Arial Unicode MS" panose="020B0604020202020204" pitchFamily="34" charset="-128"/>
              </a:rPr>
              <a:t> 0000:0000:0000:0000:0000:FFFF:24.123.12.6</a:t>
            </a:r>
          </a:p>
          <a:p>
            <a:pPr algn="just"/>
            <a:endParaRPr lang="en-US" altLang="en-US" sz="2400" i="1">
              <a:solidFill>
                <a:schemeClr val="hlink"/>
              </a:solidFill>
              <a:latin typeface="Arial Unicode MS" panose="020B0604020202020204" pitchFamily="34" charset="-128"/>
            </a:endParaRPr>
          </a:p>
        </p:txBody>
      </p:sp>
      <p:grpSp>
        <p:nvGrpSpPr>
          <p:cNvPr id="20485" name="Group 3">
            <a:extLst>
              <a:ext uri="{FF2B5EF4-FFF2-40B4-BE49-F238E27FC236}">
                <a16:creationId xmlns:a16="http://schemas.microsoft.com/office/drawing/2014/main" id="{9AED661B-33C2-4D44-B1EB-5506D9DD862B}"/>
              </a:ext>
            </a:extLst>
          </p:cNvPr>
          <p:cNvGrpSpPr>
            <a:grpSpLocks/>
          </p:cNvGrpSpPr>
          <p:nvPr/>
        </p:nvGrpSpPr>
        <p:grpSpPr bwMode="auto">
          <a:xfrm>
            <a:off x="0" y="0"/>
            <a:ext cx="9144000" cy="609600"/>
            <a:chOff x="0" y="2448"/>
            <a:chExt cx="5760" cy="384"/>
          </a:xfrm>
        </p:grpSpPr>
        <p:sp>
          <p:nvSpPr>
            <p:cNvPr id="20487" name="Rectangle 4">
              <a:extLst>
                <a:ext uri="{FF2B5EF4-FFF2-40B4-BE49-F238E27FC236}">
                  <a16:creationId xmlns:a16="http://schemas.microsoft.com/office/drawing/2014/main" id="{AD9808FB-8A2A-4268-BBA9-FFB8AE07F813}"/>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77893" name="Text Box 5">
              <a:extLst>
                <a:ext uri="{FF2B5EF4-FFF2-40B4-BE49-F238E27FC236}">
                  <a16:creationId xmlns:a16="http://schemas.microsoft.com/office/drawing/2014/main" id="{BE847C19-1F50-422D-A2A7-357613C4B66D}"/>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26.3</a:t>
              </a:r>
              <a:endParaRPr lang="en-US" altLang="en-US" sz="3200" i="1">
                <a:solidFill>
                  <a:schemeClr val="bg1"/>
                </a:solidFill>
                <a:latin typeface="Times New Roman" panose="02020603050405020304" pitchFamily="18" charset="0"/>
              </a:endParaRPr>
            </a:p>
          </p:txBody>
        </p:sp>
      </p:grpSp>
      <p:sp>
        <p:nvSpPr>
          <p:cNvPr id="20486" name="Text Box 6">
            <a:extLst>
              <a:ext uri="{FF2B5EF4-FFF2-40B4-BE49-F238E27FC236}">
                <a16:creationId xmlns:a16="http://schemas.microsoft.com/office/drawing/2014/main" id="{BB1AAFC0-CFCD-4B47-9B29-DEA3DDE33A3D}"/>
              </a:ext>
            </a:extLst>
          </p:cNvPr>
          <p:cNvSpPr txBox="1">
            <a:spLocks noChangeArrowheads="1"/>
          </p:cNvSpPr>
          <p:nvPr/>
        </p:nvSpPr>
        <p:spPr bwMode="auto">
          <a:xfrm>
            <a:off x="0" y="3429000"/>
            <a:ext cx="8839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Solution</a:t>
            </a:r>
          </a:p>
          <a:p>
            <a:pPr algn="just"/>
            <a:r>
              <a:rPr lang="en-US" altLang="en-US" sz="2400">
                <a:solidFill>
                  <a:schemeClr val="hlink"/>
                </a:solidFill>
                <a:latin typeface="Arial Unicode MS" panose="020B0604020202020204" pitchFamily="34" charset="-128"/>
              </a:rPr>
              <a:t>a.</a:t>
            </a:r>
            <a:r>
              <a:rPr lang="en-US" altLang="en-US" sz="2400">
                <a:latin typeface="Arial Unicode MS" panose="020B0604020202020204" pitchFamily="34" charset="-128"/>
              </a:rPr>
              <a:t> 0:0:FFFF::</a:t>
            </a:r>
          </a:p>
          <a:p>
            <a:pPr algn="just"/>
            <a:r>
              <a:rPr lang="en-US" altLang="en-US" sz="2400">
                <a:solidFill>
                  <a:schemeClr val="hlink"/>
                </a:solidFill>
                <a:latin typeface="Arial Unicode MS" panose="020B0604020202020204" pitchFamily="34" charset="-128"/>
              </a:rPr>
              <a:t>b.</a:t>
            </a:r>
            <a:r>
              <a:rPr lang="en-US" altLang="en-US" sz="2400">
                <a:latin typeface="Arial Unicode MS" panose="020B0604020202020204" pitchFamily="34" charset="-128"/>
              </a:rPr>
              <a:t> 1234:2346::1111</a:t>
            </a:r>
          </a:p>
          <a:p>
            <a:pPr algn="just"/>
            <a:r>
              <a:rPr lang="en-US" altLang="en-US" sz="2400">
                <a:solidFill>
                  <a:schemeClr val="hlink"/>
                </a:solidFill>
                <a:latin typeface="Arial Unicode MS" panose="020B0604020202020204" pitchFamily="34" charset="-128"/>
              </a:rPr>
              <a:t>c.</a:t>
            </a:r>
            <a:r>
              <a:rPr lang="en-US" altLang="en-US" sz="2400">
                <a:latin typeface="Arial Unicode MS" panose="020B0604020202020204" pitchFamily="34" charset="-128"/>
              </a:rPr>
              <a:t> 0:1::1200:1000</a:t>
            </a:r>
          </a:p>
          <a:p>
            <a:pPr algn="just"/>
            <a:r>
              <a:rPr lang="en-US" altLang="en-US" sz="2400">
                <a:solidFill>
                  <a:schemeClr val="hlink"/>
                </a:solidFill>
                <a:latin typeface="Arial Unicode MS" panose="020B0604020202020204" pitchFamily="34" charset="-128"/>
              </a:rPr>
              <a:t>d.</a:t>
            </a:r>
            <a:r>
              <a:rPr lang="en-US" altLang="en-US" sz="2400">
                <a:latin typeface="Arial Unicode MS" panose="020B0604020202020204" pitchFamily="34" charset="-128"/>
              </a:rPr>
              <a:t> ::FFFF:24.123.12.6</a:t>
            </a:r>
          </a:p>
          <a:p>
            <a:pPr algn="just"/>
            <a:endParaRPr lang="en-US" altLang="en-US" sz="2400" i="1">
              <a:solidFill>
                <a:schemeClr val="hlink"/>
              </a:solidFill>
              <a:latin typeface="Arial Unicode MS" panose="020B0604020202020204" pitchFamily="34" charset="-128"/>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9"/>
  <p:tag name="MMPROD_UIDATA" val="&lt;database version=&quot;6.0&quot;&gt;&lt;object type=&quot;1&quot; unique_id=&quot;10001&quot;&gt;&lt;object type=&quot;8&quot; unique_id=&quot;12174&quot;&gt;&lt;/object&gt;&lt;object type=&quot;2&quot; unique_id=&quot;12175&quot;&gt;&lt;object type=&quot;3&quot; unique_id=&quot;12176&quot;&gt;&lt;property id=&quot;20148&quot; value=&quot;5&quot;/&gt;&lt;property id=&quot;20300&quot; value=&quot;Slide 1&quot;/&gt;&lt;property id=&quot;20307&quot; value=&quot;612&quot;/&gt;&lt;/object&gt;&lt;object type=&quot;3&quot; unique_id=&quot;12177&quot;&gt;&lt;property id=&quot;20148&quot; value=&quot;5&quot;/&gt;&lt;property id=&quot;20300&quot; value=&quot;Slide 2 - &amp;quot;OBJECTIVES:&amp;quot;&quot;/&gt;&lt;property id=&quot;20307&quot; value=&quot;613&quot;/&gt;&lt;/object&gt;&lt;object type=&quot;3&quot; unique_id=&quot;12178&quot;&gt;&lt;property id=&quot;20148&quot; value=&quot;5&quot;/&gt;&lt;property id=&quot;20300&quot; value=&quot;Slide 3&quot;/&gt;&lt;property id=&quot;20307&quot; value=&quot;615&quot;/&gt;&lt;/object&gt;&lt;object type=&quot;3&quot; unique_id=&quot;12179&quot;&gt;&lt;property id=&quot;20148&quot; value=&quot;5&quot;/&gt;&lt;property id=&quot;20300&quot; value=&quot;Slide 4&quot;/&gt;&lt;property id=&quot;20307&quot; value=&quot;616&quot;/&gt;&lt;/object&gt;&lt;object type=&quot;3&quot; unique_id=&quot;12180&quot;&gt;&lt;property id=&quot;20148&quot; value=&quot;5&quot;/&gt;&lt;property id=&quot;20300&quot; value=&quot;Slide 5&quot;/&gt;&lt;property id=&quot;20307&quot; value=&quot;617&quot;/&gt;&lt;/object&gt;&lt;object type=&quot;3&quot; unique_id=&quot;12181&quot;&gt;&lt;property id=&quot;20148&quot; value=&quot;5&quot;/&gt;&lt;property id=&quot;20300&quot; value=&quot;Slide 6&quot;/&gt;&lt;property id=&quot;20307&quot; value=&quot;561&quot;/&gt;&lt;/object&gt;&lt;object type=&quot;3&quot; unique_id=&quot;12182&quot;&gt;&lt;property id=&quot;20148&quot; value=&quot;5&quot;/&gt;&lt;property id=&quot;20300&quot; value=&quot;Slide 7&quot;/&gt;&lt;property id=&quot;20307&quot; value=&quot;594&quot;/&gt;&lt;/object&gt;&lt;object type=&quot;3&quot; unique_id=&quot;12183&quot;&gt;&lt;property id=&quot;20148&quot; value=&quot;5&quot;/&gt;&lt;property id=&quot;20300&quot; value=&quot;Slide 8&quot;/&gt;&lt;property id=&quot;20307&quot; value=&quot;595&quot;/&gt;&lt;/object&gt;&lt;object type=&quot;3&quot; unique_id=&quot;12184&quot;&gt;&lt;property id=&quot;20148&quot; value=&quot;5&quot;/&gt;&lt;property id=&quot;20300&quot; value=&quot;Slide 9&quot;/&gt;&lt;property id=&quot;20307&quot; value=&quot;596&quot;/&gt;&lt;/object&gt;&lt;object type=&quot;3&quot; unique_id=&quot;12185&quot;&gt;&lt;property id=&quot;20148&quot; value=&quot;5&quot;/&gt;&lt;property id=&quot;20300&quot; value=&quot;Slide 10&quot;/&gt;&lt;property id=&quot;20307&quot; value=&quot;626&quot;/&gt;&lt;/object&gt;&lt;object type=&quot;3&quot; unique_id=&quot;12186&quot;&gt;&lt;property id=&quot;20148&quot; value=&quot;5&quot;/&gt;&lt;property id=&quot;20300&quot; value=&quot;Slide 11&quot;/&gt;&lt;property id=&quot;20307&quot; value=&quot;627&quot;/&gt;&lt;/object&gt;&lt;object type=&quot;3&quot; unique_id=&quot;12187&quot;&gt;&lt;property id=&quot;20148&quot; value=&quot;5&quot;/&gt;&lt;property id=&quot;20300&quot; value=&quot;Slide 12&quot;/&gt;&lt;property id=&quot;20307&quot; value=&quot;628&quot;/&gt;&lt;/object&gt;&lt;object type=&quot;3&quot; unique_id=&quot;12188&quot;&gt;&lt;property id=&quot;20148&quot; value=&quot;5&quot;/&gt;&lt;property id=&quot;20300&quot; value=&quot;Slide 13&quot;/&gt;&lt;property id=&quot;20307&quot; value=&quot;629&quot;/&gt;&lt;/object&gt;&lt;object type=&quot;3&quot; unique_id=&quot;12189&quot;&gt;&lt;property id=&quot;20148&quot; value=&quot;5&quot;/&gt;&lt;property id=&quot;20300&quot; value=&quot;Slide 14&quot;/&gt;&lt;property id=&quot;20307&quot; value=&quot;630&quot;/&gt;&lt;/object&gt;&lt;object type=&quot;3&quot; unique_id=&quot;12190&quot;&gt;&lt;property id=&quot;20148&quot; value=&quot;5&quot;/&gt;&lt;property id=&quot;20300&quot; value=&quot;Slide 15&quot;/&gt;&lt;property id=&quot;20307&quot; value=&quot;631&quot;/&gt;&lt;/object&gt;&lt;object type=&quot;3&quot; unique_id=&quot;12191&quot;&gt;&lt;property id=&quot;20148&quot; value=&quot;5&quot;/&gt;&lt;property id=&quot;20300&quot; value=&quot;Slide 16&quot;/&gt;&lt;property id=&quot;20307&quot; value=&quot;632&quot;/&gt;&lt;/object&gt;&lt;object type=&quot;3&quot; unique_id=&quot;12192&quot;&gt;&lt;property id=&quot;20148&quot; value=&quot;5&quot;/&gt;&lt;property id=&quot;20300&quot; value=&quot;Slide 17&quot;/&gt;&lt;property id=&quot;20307&quot; value=&quot;618&quot;/&gt;&lt;/object&gt;&lt;object type=&quot;3&quot; unique_id=&quot;12193&quot;&gt;&lt;property id=&quot;20148&quot; value=&quot;5&quot;/&gt;&lt;property id=&quot;20300&quot; value=&quot;Slide 18&quot;/&gt;&lt;property id=&quot;20307&quot; value=&quot;619&quot;/&gt;&lt;/object&gt;&lt;object type=&quot;3&quot; unique_id=&quot;12194&quot;&gt;&lt;property id=&quot;20148&quot; value=&quot;5&quot;/&gt;&lt;property id=&quot;20300&quot; value=&quot;Slide 19&quot;/&gt;&lt;property id=&quot;20307&quot; value=&quot;597&quot;/&gt;&lt;/object&gt;&lt;object type=&quot;3&quot; unique_id=&quot;12195&quot;&gt;&lt;property id=&quot;20148&quot; value=&quot;5&quot;/&gt;&lt;property id=&quot;20300&quot; value=&quot;Slide 20&quot;/&gt;&lt;property id=&quot;20307&quot; value=&quot;633&quot;/&gt;&lt;/object&gt;&lt;object type=&quot;3&quot; unique_id=&quot;12196&quot;&gt;&lt;property id=&quot;20148&quot; value=&quot;5&quot;/&gt;&lt;property id=&quot;20300&quot; value=&quot;Slide 21&quot;/&gt;&lt;property id=&quot;20307&quot; value=&quot;634&quot;/&gt;&lt;/object&gt;&lt;object type=&quot;3&quot; unique_id=&quot;12197&quot;&gt;&lt;property id=&quot;20148&quot; value=&quot;5&quot;/&gt;&lt;property id=&quot;20300&quot; value=&quot;Slide 22&quot;/&gt;&lt;property id=&quot;20307&quot; value=&quot;598&quot;/&gt;&lt;/object&gt;&lt;object type=&quot;3&quot; unique_id=&quot;12198&quot;&gt;&lt;property id=&quot;20148&quot; value=&quot;5&quot;/&gt;&lt;property id=&quot;20300&quot; value=&quot;Slide 23&quot;/&gt;&lt;property id=&quot;20307&quot; value=&quot;599&quot;/&gt;&lt;/object&gt;&lt;object type=&quot;3&quot; unique_id=&quot;12199&quot;&gt;&lt;property id=&quot;20148&quot; value=&quot;5&quot;/&gt;&lt;property id=&quot;20300&quot; value=&quot;Slide 24&quot;/&gt;&lt;property id=&quot;20307&quot; value=&quot;637&quot;/&gt;&lt;/object&gt;&lt;object type=&quot;3&quot; unique_id=&quot;12200&quot;&gt;&lt;property id=&quot;20148&quot; value=&quot;5&quot;/&gt;&lt;property id=&quot;20300&quot; value=&quot;Slide 25&quot;/&gt;&lt;property id=&quot;20307&quot; value=&quot;635&quot;/&gt;&lt;/object&gt;&lt;object type=&quot;3&quot; unique_id=&quot;12201&quot;&gt;&lt;property id=&quot;20148&quot; value=&quot;5&quot;/&gt;&lt;property id=&quot;20300&quot; value=&quot;Slide 26&quot;/&gt;&lt;property id=&quot;20307&quot; value=&quot;600&quot;/&gt;&lt;/object&gt;&lt;object type=&quot;3&quot; unique_id=&quot;12202&quot;&gt;&lt;property id=&quot;20148&quot; value=&quot;5&quot;/&gt;&lt;property id=&quot;20300&quot; value=&quot;Slide 27&quot;/&gt;&lt;property id=&quot;20307&quot; value=&quot;638&quot;/&gt;&lt;/object&gt;&lt;object type=&quot;3&quot; unique_id=&quot;12203&quot;&gt;&lt;property id=&quot;20148&quot; value=&quot;5&quot;/&gt;&lt;property id=&quot;20300&quot; value=&quot;Slide 28&quot;/&gt;&lt;property id=&quot;20307&quot; value=&quot;636&quot;/&gt;&lt;/object&gt;&lt;object type=&quot;3&quot; unique_id=&quot;12204&quot;&gt;&lt;property id=&quot;20148&quot; value=&quot;5&quot;/&gt;&lt;property id=&quot;20300&quot; value=&quot;Slide 29&quot;/&gt;&lt;property id=&quot;20307&quot; value=&quot;601&quot;/&gt;&lt;/object&gt;&lt;object type=&quot;3&quot; unique_id=&quot;12205&quot;&gt;&lt;property id=&quot;20148&quot; value=&quot;5&quot;/&gt;&lt;property id=&quot;20300&quot; value=&quot;Slide 30&quot;/&gt;&lt;property id=&quot;20307&quot; value=&quot;602&quot;/&gt;&lt;/object&gt;&lt;object type=&quot;3&quot; unique_id=&quot;12206&quot;&gt;&lt;property id=&quot;20148&quot; value=&quot;5&quot;/&gt;&lt;property id=&quot;20300&quot; value=&quot;Slide 31&quot;/&gt;&lt;property id=&quot;20307&quot; value=&quot;603&quot;/&gt;&lt;/object&gt;&lt;object type=&quot;3&quot; unique_id=&quot;12207&quot;&gt;&lt;property id=&quot;20148&quot; value=&quot;5&quot;/&gt;&lt;property id=&quot;20300&quot; value=&quot;Slide 32&quot;/&gt;&lt;property id=&quot;20307&quot; value=&quot;604&quot;/&gt;&lt;/object&gt;&lt;object type=&quot;3&quot; unique_id=&quot;12208&quot;&gt;&lt;property id=&quot;20148&quot; value=&quot;5&quot;/&gt;&lt;property id=&quot;20300&quot; value=&quot;Slide 33&quot;/&gt;&lt;property id=&quot;20307&quot; value=&quot;605&quot;/&gt;&lt;/object&gt;&lt;object type=&quot;3&quot; unique_id=&quot;12209&quot;&gt;&lt;property id=&quot;20148&quot; value=&quot;5&quot;/&gt;&lt;property id=&quot;20300&quot; value=&quot;Slide 34&quot;/&gt;&lt;property id=&quot;20307&quot; value=&quot;620&quot;/&gt;&lt;/object&gt;&lt;object type=&quot;3&quot; unique_id=&quot;12210&quot;&gt;&lt;property id=&quot;20148&quot; value=&quot;5&quot;/&gt;&lt;property id=&quot;20300&quot; value=&quot;Slide 35&quot;/&gt;&lt;property id=&quot;20307&quot; value=&quot;621&quot;/&gt;&lt;/object&gt;&lt;object type=&quot;3&quot; unique_id=&quot;12211&quot;&gt;&lt;property id=&quot;20148&quot; value=&quot;5&quot;/&gt;&lt;property id=&quot;20300&quot; value=&quot;Slide 36&quot;/&gt;&lt;property id=&quot;20307&quot; value=&quot;606&quot;/&gt;&lt;/object&gt;&lt;object type=&quot;3&quot; unique_id=&quot;12212&quot;&gt;&lt;property id=&quot;20148&quot; value=&quot;5&quot;/&gt;&lt;property id=&quot;20300&quot; value=&quot;Slide 37&quot;/&gt;&lt;property id=&quot;20307&quot; value=&quot;639&quot;/&gt;&lt;/object&gt;&lt;object type=&quot;3&quot; unique_id=&quot;12213&quot;&gt;&lt;property id=&quot;20148&quot; value=&quot;5&quot;/&gt;&lt;property id=&quot;20300&quot; value=&quot;Slide 38&quot;/&gt;&lt;property id=&quot;20307&quot; value=&quot;607&quot;/&gt;&lt;/object&gt;&lt;object type=&quot;3&quot; unique_id=&quot;12214&quot;&gt;&lt;property id=&quot;20148&quot; value=&quot;5&quot;/&gt;&lt;property id=&quot;20300&quot; value=&quot;Slide 39&quot;/&gt;&lt;property id=&quot;20307&quot; value=&quot;608&quot;/&gt;&lt;/object&gt;&lt;object type=&quot;3&quot; unique_id=&quot;12215&quot;&gt;&lt;property id=&quot;20148&quot; value=&quot;5&quot;/&gt;&lt;property id=&quot;20300&quot; value=&quot;Slide 40&quot;/&gt;&lt;property id=&quot;20307&quot; value=&quot;640&quot;/&gt;&lt;/object&gt;&lt;object type=&quot;3&quot; unique_id=&quot;12216&quot;&gt;&lt;property id=&quot;20148&quot; value=&quot;5&quot;/&gt;&lt;property id=&quot;20300&quot; value=&quot;Slide 41&quot;/&gt;&lt;property id=&quot;20307&quot; value=&quot;641&quot;/&gt;&lt;/object&gt;&lt;object type=&quot;3&quot; unique_id=&quot;12217&quot;&gt;&lt;property id=&quot;20148&quot; value=&quot;5&quot;/&gt;&lt;property id=&quot;20300&quot; value=&quot;Slide 42&quot;/&gt;&lt;property id=&quot;20307&quot; value=&quot;642&quot;/&gt;&lt;/object&gt;&lt;object type=&quot;3&quot; unique_id=&quot;12218&quot;&gt;&lt;property id=&quot;20148&quot; value=&quot;5&quot;/&gt;&lt;property id=&quot;20300&quot; value=&quot;Slide 43&quot;/&gt;&lt;property id=&quot;20307&quot; value=&quot;643&quot;/&gt;&lt;/object&gt;&lt;object type=&quot;3&quot; unique_id=&quot;12219&quot;&gt;&lt;property id=&quot;20148&quot; value=&quot;5&quot;/&gt;&lt;property id=&quot;20300&quot; value=&quot;Slide 44&quot;/&gt;&lt;property id=&quot;20307&quot; value=&quot;622&quot;/&gt;&lt;/object&gt;&lt;object type=&quot;3&quot; unique_id=&quot;12220&quot;&gt;&lt;property id=&quot;20148&quot; value=&quot;5&quot;/&gt;&lt;property id=&quot;20300&quot; value=&quot;Slide 45&quot;/&gt;&lt;property id=&quot;20307&quot; value=&quot;644&quot;/&gt;&lt;/object&gt;&lt;object type=&quot;3&quot; unique_id=&quot;12221&quot;&gt;&lt;property id=&quot;20148&quot; value=&quot;5&quot;/&gt;&lt;property id=&quot;20300&quot; value=&quot;Slide 46&quot;/&gt;&lt;property id=&quot;20307&quot; value=&quot;645&quot;/&gt;&lt;/object&gt;&lt;object type=&quot;3&quot; unique_id=&quot;12222&quot;&gt;&lt;property id=&quot;20148&quot; value=&quot;5&quot;/&gt;&lt;property id=&quot;20300&quot; value=&quot;Slide 47&quot;/&gt;&lt;property id=&quot;20307&quot; value=&quot;624&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4603</TotalTime>
  <Words>2004</Words>
  <Application>Microsoft Office PowerPoint</Application>
  <PresentationFormat>On-screen Show (4:3)</PresentationFormat>
  <Paragraphs>284</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Gopal Sonune</cp:lastModifiedBy>
  <cp:revision>137</cp:revision>
  <dcterms:created xsi:type="dcterms:W3CDTF">2000-01-15T04:50:39Z</dcterms:created>
  <dcterms:modified xsi:type="dcterms:W3CDTF">2023-11-11T11:46:12Z</dcterms:modified>
</cp:coreProperties>
</file>