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8128000" cy="4572000"/>
  <p:notesSz cx="8128000" cy="457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629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400" y="182880"/>
            <a:ext cx="7315200" cy="731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051560"/>
            <a:ext cx="731520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nRXHXpf485Q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BEBAD3-6302-DA93-47D8-0BD3135FA163}"/>
              </a:ext>
            </a:extLst>
          </p:cNvPr>
          <p:cNvSpPr txBox="1"/>
          <p:nvPr/>
        </p:nvSpPr>
        <p:spPr>
          <a:xfrm>
            <a:off x="1016000" y="2627076"/>
            <a:ext cx="304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Work Sans" panose="020F05020202040302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https://youtu.be/nRXHXpf485Q</a:t>
            </a:r>
            <a:endParaRPr lang="en-IN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7</Words>
  <Application>Microsoft Office PowerPoint</Application>
  <PresentationFormat>Custom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Work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Romil Lodaya</dc:creator>
  <cp:lastModifiedBy>Romil Lodaya</cp:lastModifiedBy>
  <cp:revision>1</cp:revision>
  <dcterms:created xsi:type="dcterms:W3CDTF">2024-10-17T19:15:12Z</dcterms:created>
  <dcterms:modified xsi:type="dcterms:W3CDTF">2024-10-17T19:18:33Z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2024-10-18T00:00:00Z</vt:filetime>
  </property>
  <property fmtid="{D5CDD505-2E9C-101B-9397-08002B2CF9AE}" pid="3" name="LastSaved">
    <vt:filetime>2024-10-18T00:00:00Z</vt:filetime>
  </property>
</Properties>
</file>