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CCC3-E56E-4E3E-833C-1C0D3E5E8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DC318-0F33-4F71-A6CE-EE6EF1A1C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20D4-FECE-47BF-915D-60359F7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BA92-BD89-4A8C-AFF3-B252858F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2147-9721-4FC2-9638-85FBA48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2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636-17C0-4EC3-B67D-DD94A53C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3185A-7525-4158-B950-6C4C4184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FBC7-8DAF-4748-8D10-AECC5F4D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5B41-D1A1-4647-B1B8-3AEAFEB0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CC41-3A69-4523-9BB4-EB4DD3D8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8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36EF9-9FEA-4780-B5D8-E340A81B2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39650-F8EF-48D5-8AD3-3F4795A98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A1EC0-B2BA-41C5-A7FA-FDBA7925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2C4A-503C-454B-8065-9131DAC7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88CD-869D-4E2B-90B0-41A8C0B0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9E9D-F946-438E-95FB-9B3B329B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6905-0393-4E20-A97A-2EA849A6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E81F-6E5B-4B29-8DEB-B20921D6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73B2-9689-4535-A8B7-A681B8C2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0A4D7-9448-4321-94C6-CF05C9A6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9355-6701-46FB-B011-812C8A4B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F5FFE-EA16-444C-81EE-853ED5EC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E2A5-F817-4C19-9CEE-CCF7C21F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84CB-838B-41F7-97A6-0EEAE510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1194-0075-4775-97BC-21585F99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385D-5E0B-4CBC-9025-AE6774A7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8D4E-745E-43C6-AF9B-5DD7BBEC8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B63DC-E988-43FB-89CB-916B628A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3F50B-3107-4F18-A7A9-B97B323B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A24F-4992-427C-BF46-30C144E6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4ABD5-C9F2-4B06-801F-A6ECAAE3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DDB2-CC27-490D-A61F-AA0736D9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7A968-905C-4556-8B19-1F34682A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3B843-324B-4069-8763-1BAD6F87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1257C-CC5D-4AB0-B3BB-69258F95D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97E1E-421A-4163-9DDE-4B36D596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B67D7-7145-4094-8734-59D6231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DA655-7942-4AD7-AFB9-CE47F084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1A5CF-8F1F-4FCF-BCCA-AB677375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0072-79D3-4409-B71A-4A266944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2721B-D69B-4F0F-B4C4-6A9912B4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18CCF-3999-4B5F-847A-0C368BBB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A225A-DAA0-4CCD-BB5E-2F8666B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A37F6-4CDD-4B44-8E3F-B6A0C712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EFAC2-68AD-4C5B-80D2-B9E361E7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591FF-D7FF-4984-9F2C-0B9F98BD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62D-054F-4949-A77A-9D74D55B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2827-3E22-4ED3-A795-44E8C358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F503-ADEF-46C2-A011-4AAC7F21B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BEE99-9CAE-41F4-BF08-1150633B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AF3E4-AA28-4026-A9C8-F1D49634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ED429-D2F7-4E59-ACEB-C0F7DDD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A16A-AD08-4E19-9508-FB166B26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8A40E-9AB2-44ED-A579-39CA7F212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54236-DC31-492A-A261-CC1D13E04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313C-ABE7-40DF-9816-3F214FC5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22478-541A-4616-8224-B3217F03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2A09-C1EA-49F2-8F78-ED546666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49F0A-DA7A-4DB4-A476-D5FE7FE8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0823-8C3E-4B88-A5EA-56E28432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8C88-B66E-4D6B-9D2D-708FFBA4A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0EF0-5A87-49A6-B462-3DE9320A8287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18AF4-3399-4E2E-B363-C5DE6A7C2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DD045-04AD-4573-8752-86C825489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9751-9839-473E-92E8-33EE0935D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4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93A8DE-BB1D-412F-9A10-39899A8813C7}"/>
              </a:ext>
            </a:extLst>
          </p:cNvPr>
          <p:cNvGrpSpPr/>
          <p:nvPr/>
        </p:nvGrpSpPr>
        <p:grpSpPr>
          <a:xfrm>
            <a:off x="167172" y="2307099"/>
            <a:ext cx="1519311" cy="787791"/>
            <a:chOff x="281354" y="2307101"/>
            <a:chExt cx="1519311" cy="7877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7631F7-7060-4E81-BB30-940F1FD253BE}"/>
                </a:ext>
              </a:extLst>
            </p:cNvPr>
            <p:cNvSpPr/>
            <p:nvPr/>
          </p:nvSpPr>
          <p:spPr>
            <a:xfrm>
              <a:off x="281354" y="2307101"/>
              <a:ext cx="1519311" cy="7877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CC1226-BD11-4683-BD04-F4AE8E8EA525}"/>
                </a:ext>
              </a:extLst>
            </p:cNvPr>
            <p:cNvSpPr txBox="1"/>
            <p:nvPr/>
          </p:nvSpPr>
          <p:spPr>
            <a:xfrm>
              <a:off x="457200" y="2377830"/>
              <a:ext cx="11676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Binary Sequence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7E077-6B67-4EAC-96EB-0A63BA083AC7}"/>
              </a:ext>
            </a:extLst>
          </p:cNvPr>
          <p:cNvGrpSpPr/>
          <p:nvPr/>
        </p:nvGrpSpPr>
        <p:grpSpPr>
          <a:xfrm>
            <a:off x="167171" y="3464221"/>
            <a:ext cx="1519311" cy="787791"/>
            <a:chOff x="281354" y="2307101"/>
            <a:chExt cx="1519311" cy="78779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E0E10C-E5DC-4F88-85AE-E01516E21734}"/>
                </a:ext>
              </a:extLst>
            </p:cNvPr>
            <p:cNvSpPr/>
            <p:nvPr/>
          </p:nvSpPr>
          <p:spPr>
            <a:xfrm>
              <a:off x="281354" y="2307101"/>
              <a:ext cx="1519311" cy="7877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1AB891-1A8A-46AB-8B66-527F5F79E84C}"/>
                </a:ext>
              </a:extLst>
            </p:cNvPr>
            <p:cNvSpPr txBox="1"/>
            <p:nvPr/>
          </p:nvSpPr>
          <p:spPr>
            <a:xfrm>
              <a:off x="457200" y="2516330"/>
              <a:ext cx="116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8B980E-E5B8-4504-8173-9CD42351DAFB}"/>
              </a:ext>
            </a:extLst>
          </p:cNvPr>
          <p:cNvGrpSpPr/>
          <p:nvPr/>
        </p:nvGrpSpPr>
        <p:grpSpPr>
          <a:xfrm>
            <a:off x="2238639" y="2307099"/>
            <a:ext cx="1519311" cy="787791"/>
            <a:chOff x="281354" y="2307101"/>
            <a:chExt cx="1519311" cy="78779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F90217-9F49-4301-B86C-77BF5ABFD931}"/>
                </a:ext>
              </a:extLst>
            </p:cNvPr>
            <p:cNvSpPr/>
            <p:nvPr/>
          </p:nvSpPr>
          <p:spPr>
            <a:xfrm>
              <a:off x="281354" y="2307101"/>
              <a:ext cx="1519311" cy="7877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471AAA-DEFB-4581-940E-958EAEE7D536}"/>
                </a:ext>
              </a:extLst>
            </p:cNvPr>
            <p:cNvSpPr txBox="1"/>
            <p:nvPr/>
          </p:nvSpPr>
          <p:spPr>
            <a:xfrm>
              <a:off x="457200" y="2516330"/>
              <a:ext cx="116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Mapper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B980E-E5B8-4504-8173-9CD42351DAFB}"/>
              </a:ext>
            </a:extLst>
          </p:cNvPr>
          <p:cNvGrpSpPr/>
          <p:nvPr/>
        </p:nvGrpSpPr>
        <p:grpSpPr>
          <a:xfrm>
            <a:off x="4289474" y="1721745"/>
            <a:ext cx="1538771" cy="820595"/>
            <a:chOff x="261894" y="2300309"/>
            <a:chExt cx="1538771" cy="82059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F90217-9F49-4301-B86C-77BF5ABFD931}"/>
                </a:ext>
              </a:extLst>
            </p:cNvPr>
            <p:cNvSpPr/>
            <p:nvPr/>
          </p:nvSpPr>
          <p:spPr>
            <a:xfrm>
              <a:off x="281354" y="2307101"/>
              <a:ext cx="1519311" cy="7877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471AAA-DEFB-4581-940E-958EAEE7D536}"/>
                </a:ext>
              </a:extLst>
            </p:cNvPr>
            <p:cNvSpPr txBox="1"/>
            <p:nvPr/>
          </p:nvSpPr>
          <p:spPr>
            <a:xfrm>
              <a:off x="261894" y="2300309"/>
              <a:ext cx="1532089" cy="820595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 algn="ctr"/>
              <a:r>
                <a:rPr lang="en-US" dirty="0" smtClean="0"/>
                <a:t>Discrete </a:t>
              </a:r>
              <a:r>
                <a:rPr lang="en-US" dirty="0" smtClean="0"/>
                <a:t>to </a:t>
              </a:r>
              <a:r>
                <a:rPr lang="en-US" dirty="0" smtClean="0"/>
                <a:t>Continuous Time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8B980E-E5B8-4504-8173-9CD42351DAFB}"/>
              </a:ext>
            </a:extLst>
          </p:cNvPr>
          <p:cNvGrpSpPr/>
          <p:nvPr/>
        </p:nvGrpSpPr>
        <p:grpSpPr>
          <a:xfrm>
            <a:off x="4308934" y="2885660"/>
            <a:ext cx="1519311" cy="787791"/>
            <a:chOff x="281354" y="2307101"/>
            <a:chExt cx="1519311" cy="7877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F90217-9F49-4301-B86C-77BF5ABFD931}"/>
                </a:ext>
              </a:extLst>
            </p:cNvPr>
            <p:cNvSpPr/>
            <p:nvPr/>
          </p:nvSpPr>
          <p:spPr>
            <a:xfrm>
              <a:off x="281354" y="2307101"/>
              <a:ext cx="1519311" cy="7877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471AAA-DEFB-4581-940E-958EAEE7D536}"/>
                </a:ext>
              </a:extLst>
            </p:cNvPr>
            <p:cNvSpPr txBox="1"/>
            <p:nvPr/>
          </p:nvSpPr>
          <p:spPr>
            <a:xfrm>
              <a:off x="294717" y="2323503"/>
              <a:ext cx="1492583" cy="771387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20000"/>
            </a:bodyPr>
            <a:lstStyle/>
            <a:p>
              <a:pPr algn="ctr"/>
              <a:r>
                <a:rPr lang="en-US" dirty="0"/>
                <a:t>Discrete </a:t>
              </a:r>
              <a:r>
                <a:rPr lang="en-US" dirty="0" smtClean="0"/>
                <a:t>to </a:t>
              </a:r>
              <a:r>
                <a:rPr lang="en-US" dirty="0"/>
                <a:t>Continuous Time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8B980E-E5B8-4504-8173-9CD42351DAFB}"/>
              </a:ext>
            </a:extLst>
          </p:cNvPr>
          <p:cNvGrpSpPr/>
          <p:nvPr/>
        </p:nvGrpSpPr>
        <p:grpSpPr>
          <a:xfrm>
            <a:off x="6381574" y="1728537"/>
            <a:ext cx="1519311" cy="787791"/>
            <a:chOff x="281354" y="2307101"/>
            <a:chExt cx="1519311" cy="7877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F90217-9F49-4301-B86C-77BF5ABFD931}"/>
                </a:ext>
              </a:extLst>
            </p:cNvPr>
            <p:cNvSpPr/>
            <p:nvPr/>
          </p:nvSpPr>
          <p:spPr>
            <a:xfrm>
              <a:off x="281354" y="2307101"/>
              <a:ext cx="1519311" cy="7877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471AAA-DEFB-4581-940E-958EAEE7D536}"/>
                </a:ext>
              </a:extLst>
            </p:cNvPr>
            <p:cNvSpPr txBox="1"/>
            <p:nvPr/>
          </p:nvSpPr>
          <p:spPr>
            <a:xfrm>
              <a:off x="457200" y="2516330"/>
              <a:ext cx="116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8B980E-E5B8-4504-8173-9CD42351DAFB}"/>
              </a:ext>
            </a:extLst>
          </p:cNvPr>
          <p:cNvGrpSpPr/>
          <p:nvPr/>
        </p:nvGrpSpPr>
        <p:grpSpPr>
          <a:xfrm>
            <a:off x="6381574" y="2885660"/>
            <a:ext cx="1519311" cy="787791"/>
            <a:chOff x="281354" y="2307101"/>
            <a:chExt cx="1519311" cy="7877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F90217-9F49-4301-B86C-77BF5ABFD931}"/>
                </a:ext>
              </a:extLst>
            </p:cNvPr>
            <p:cNvSpPr/>
            <p:nvPr/>
          </p:nvSpPr>
          <p:spPr>
            <a:xfrm>
              <a:off x="281354" y="2307101"/>
              <a:ext cx="1519311" cy="7877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471AAA-DEFB-4581-940E-958EAEE7D536}"/>
                </a:ext>
              </a:extLst>
            </p:cNvPr>
            <p:cNvSpPr txBox="1"/>
            <p:nvPr/>
          </p:nvSpPr>
          <p:spPr>
            <a:xfrm>
              <a:off x="457200" y="2516330"/>
              <a:ext cx="116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8B980E-E5B8-4504-8173-9CD42351DAFB}"/>
              </a:ext>
            </a:extLst>
          </p:cNvPr>
          <p:cNvGrpSpPr/>
          <p:nvPr/>
        </p:nvGrpSpPr>
        <p:grpSpPr>
          <a:xfrm>
            <a:off x="8454214" y="2323501"/>
            <a:ext cx="1519311" cy="813765"/>
            <a:chOff x="281354" y="2307101"/>
            <a:chExt cx="1519311" cy="8137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F90217-9F49-4301-B86C-77BF5ABFD931}"/>
                </a:ext>
              </a:extLst>
            </p:cNvPr>
            <p:cNvSpPr/>
            <p:nvPr/>
          </p:nvSpPr>
          <p:spPr>
            <a:xfrm>
              <a:off x="281354" y="2307101"/>
              <a:ext cx="1519311" cy="7877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471AAA-DEFB-4581-940E-958EAEE7D536}"/>
                </a:ext>
              </a:extLst>
            </p:cNvPr>
            <p:cNvSpPr txBox="1"/>
            <p:nvPr/>
          </p:nvSpPr>
          <p:spPr>
            <a:xfrm>
              <a:off x="458372" y="2374042"/>
              <a:ext cx="1167618" cy="74682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pPr algn="ctr"/>
              <a:r>
                <a:rPr lang="en-US" dirty="0" smtClean="0"/>
                <a:t>IQ Modulator</a:t>
              </a: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8B980E-E5B8-4504-8173-9CD42351DAFB}"/>
              </a:ext>
            </a:extLst>
          </p:cNvPr>
          <p:cNvGrpSpPr/>
          <p:nvPr/>
        </p:nvGrpSpPr>
        <p:grpSpPr>
          <a:xfrm>
            <a:off x="10524509" y="2313101"/>
            <a:ext cx="1519311" cy="787791"/>
            <a:chOff x="281354" y="2307101"/>
            <a:chExt cx="1519311" cy="78779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F90217-9F49-4301-B86C-77BF5ABFD931}"/>
                </a:ext>
              </a:extLst>
            </p:cNvPr>
            <p:cNvSpPr/>
            <p:nvPr/>
          </p:nvSpPr>
          <p:spPr>
            <a:xfrm>
              <a:off x="281354" y="2307101"/>
              <a:ext cx="1519311" cy="787791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471AAA-DEFB-4581-940E-958EAEE7D536}"/>
                </a:ext>
              </a:extLst>
            </p:cNvPr>
            <p:cNvSpPr txBox="1"/>
            <p:nvPr/>
          </p:nvSpPr>
          <p:spPr>
            <a:xfrm>
              <a:off x="457200" y="2516330"/>
              <a:ext cx="1167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Sink</a:t>
              </a:r>
              <a:endParaRPr lang="en-US" dirty="0"/>
            </a:p>
          </p:txBody>
        </p:sp>
      </p:grpSp>
      <p:cxnSp>
        <p:nvCxnSpPr>
          <p:cNvPr id="3" name="Straight Arrow Connector 2"/>
          <p:cNvCxnSpPr>
            <a:stCxn id="10" idx="2"/>
            <a:endCxn id="14" idx="0"/>
          </p:cNvCxnSpPr>
          <p:nvPr/>
        </p:nvCxnSpPr>
        <p:spPr>
          <a:xfrm flipH="1">
            <a:off x="926827" y="3094890"/>
            <a:ext cx="1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3"/>
            <a:endCxn id="17" idx="1"/>
          </p:cNvCxnSpPr>
          <p:nvPr/>
        </p:nvCxnSpPr>
        <p:spPr>
          <a:xfrm>
            <a:off x="1686483" y="2700995"/>
            <a:ext cx="55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829418" y="2132043"/>
            <a:ext cx="55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829418" y="3279555"/>
            <a:ext cx="55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973525" y="2700993"/>
            <a:ext cx="552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3" idx="1"/>
          </p:cNvCxnSpPr>
          <p:nvPr/>
        </p:nvCxnSpPr>
        <p:spPr>
          <a:xfrm>
            <a:off x="3744586" y="2885660"/>
            <a:ext cx="564348" cy="393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0" idx="1"/>
          </p:cNvCxnSpPr>
          <p:nvPr/>
        </p:nvCxnSpPr>
        <p:spPr>
          <a:xfrm flipV="1">
            <a:off x="3777410" y="2122433"/>
            <a:ext cx="531524" cy="410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7895376" y="2902062"/>
            <a:ext cx="555321" cy="377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7895376" y="2122433"/>
            <a:ext cx="555321" cy="4102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61AB891-1A8A-46AB-8B66-527F5F79E84C}"/>
              </a:ext>
            </a:extLst>
          </p:cNvPr>
          <p:cNvSpPr txBox="1"/>
          <p:nvPr/>
        </p:nvSpPr>
        <p:spPr>
          <a:xfrm>
            <a:off x="1378752" y="2390442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1AB891-1A8A-46AB-8B66-527F5F79E84C}"/>
              </a:ext>
            </a:extLst>
          </p:cNvPr>
          <p:cNvSpPr txBox="1"/>
          <p:nvPr/>
        </p:nvSpPr>
        <p:spPr>
          <a:xfrm>
            <a:off x="3448461" y="1769503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AB891-1A8A-46AB-8B66-527F5F79E84C}"/>
              </a:ext>
            </a:extLst>
          </p:cNvPr>
          <p:cNvSpPr txBox="1"/>
          <p:nvPr/>
        </p:nvSpPr>
        <p:spPr>
          <a:xfrm>
            <a:off x="3448461" y="3336102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1AB891-1A8A-46AB-8B66-527F5F79E84C}"/>
              </a:ext>
            </a:extLst>
          </p:cNvPr>
          <p:cNvSpPr txBox="1"/>
          <p:nvPr/>
        </p:nvSpPr>
        <p:spPr>
          <a:xfrm>
            <a:off x="5526763" y="1753098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1AB891-1A8A-46AB-8B66-527F5F79E84C}"/>
              </a:ext>
            </a:extLst>
          </p:cNvPr>
          <p:cNvSpPr txBox="1"/>
          <p:nvPr/>
        </p:nvSpPr>
        <p:spPr>
          <a:xfrm>
            <a:off x="5519342" y="3314206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1AB891-1A8A-46AB-8B66-527F5F79E84C}"/>
              </a:ext>
            </a:extLst>
          </p:cNvPr>
          <p:cNvSpPr txBox="1"/>
          <p:nvPr/>
        </p:nvSpPr>
        <p:spPr>
          <a:xfrm>
            <a:off x="7589227" y="1743014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S6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1AB891-1A8A-46AB-8B66-527F5F79E84C}"/>
              </a:ext>
            </a:extLst>
          </p:cNvPr>
          <p:cNvSpPr txBox="1"/>
          <p:nvPr/>
        </p:nvSpPr>
        <p:spPr>
          <a:xfrm>
            <a:off x="7589227" y="3295958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S7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1AB891-1A8A-46AB-8B66-527F5F79E84C}"/>
              </a:ext>
            </a:extLst>
          </p:cNvPr>
          <p:cNvSpPr txBox="1"/>
          <p:nvPr/>
        </p:nvSpPr>
        <p:spPr>
          <a:xfrm>
            <a:off x="9665794" y="2390442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S8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AB891-1A8A-46AB-8B66-527F5F79E84C}"/>
              </a:ext>
            </a:extLst>
          </p:cNvPr>
          <p:cNvSpPr txBox="1"/>
          <p:nvPr/>
        </p:nvSpPr>
        <p:spPr>
          <a:xfrm>
            <a:off x="163654" y="3100892"/>
            <a:ext cx="116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4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anp@ua.pt</dc:creator>
  <cp:lastModifiedBy>Armando Nolasco Pinto</cp:lastModifiedBy>
  <cp:revision>6</cp:revision>
  <cp:lastPrinted>2017-07-07T15:48:06Z</cp:lastPrinted>
  <dcterms:created xsi:type="dcterms:W3CDTF">2017-07-07T14:42:28Z</dcterms:created>
  <dcterms:modified xsi:type="dcterms:W3CDTF">2017-07-07T16:48:26Z</dcterms:modified>
</cp:coreProperties>
</file>