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71" r:id="rId10"/>
    <p:sldId id="269" r:id="rId11"/>
    <p:sldId id="266" r:id="rId12"/>
    <p:sldId id="265" r:id="rId13"/>
    <p:sldId id="25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E5A547"/>
    <a:srgbClr val="E28426"/>
    <a:srgbClr val="43CEFF"/>
    <a:srgbClr val="FF3399"/>
    <a:srgbClr val="CC3399"/>
    <a:srgbClr val="70AC2E"/>
    <a:srgbClr val="C19FFF"/>
    <a:srgbClr val="CAB4EA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4039820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414165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E5A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/p/word2ve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tz3y9m26i4uzhd5/AAB-ndNU6MElyjearfdImB77a?dl=0" TargetMode="External"/><Relationship Id="rId2" Type="http://schemas.openxmlformats.org/officeDocument/2006/relationships/hyperlink" Target="https://github.com/deepjahan/set-expans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epjahan.github.io/set-expan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dumps.wikimedia.org/enwiki/latest/enwiki-latest-pages-articles.xml.bz2&amp;h=bAQEdCqsR" TargetMode="External"/><Relationship Id="rId2" Type="http://schemas.openxmlformats.org/officeDocument/2006/relationships/hyperlink" Target="https://www.quora.com/How-does-word2vec-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192525"/>
            <a:ext cx="7772400" cy="1221640"/>
          </a:xfrm>
        </p:spPr>
        <p:txBody>
          <a:bodyPr>
            <a:normAutofit/>
          </a:bodyPr>
          <a:lstStyle/>
          <a:p>
            <a:r>
              <a:rPr lang="en-US" dirty="0" smtClean="0"/>
              <a:t>SET EXPANSION  - Team 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14164"/>
            <a:ext cx="8682225" cy="1443835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ROMIL PUNETHA	DEEP GREWAL	SANDEEP KASA</a:t>
            </a:r>
          </a:p>
          <a:p>
            <a:pPr algn="ctr"/>
            <a:r>
              <a:rPr lang="en-US" dirty="0" smtClean="0"/>
              <a:t>201505568	</a:t>
            </a:r>
            <a:r>
              <a:rPr lang="en-US" smtClean="0"/>
              <a:t>	201364124</a:t>
            </a:r>
            <a:r>
              <a:rPr lang="en-US" dirty="0" smtClean="0"/>
              <a:t>		201301145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1443834"/>
            <a:ext cx="8390540" cy="5039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 : </a:t>
            </a:r>
            <a:r>
              <a:rPr lang="en-US" dirty="0" smtClean="0"/>
              <a:t>java, python, Perl,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Output : </a:t>
            </a:r>
            <a:endParaRPr lang="en-US" dirty="0" smtClean="0"/>
          </a:p>
          <a:p>
            <a:r>
              <a:rPr lang="en-US" dirty="0" smtClean="0"/>
              <a:t>JavaScript </a:t>
            </a:r>
          </a:p>
          <a:p>
            <a:r>
              <a:rPr lang="en-US" dirty="0" smtClean="0"/>
              <a:t>scripting </a:t>
            </a:r>
          </a:p>
          <a:p>
            <a:r>
              <a:rPr lang="en-US" dirty="0" smtClean="0"/>
              <a:t>mongo dB </a:t>
            </a:r>
          </a:p>
          <a:p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lisp </a:t>
            </a:r>
          </a:p>
          <a:p>
            <a:r>
              <a:rPr lang="en-US" dirty="0" err="1" smtClean="0"/>
              <a:t>Cpan</a:t>
            </a:r>
            <a:endParaRPr lang="en-US" dirty="0"/>
          </a:p>
          <a:p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err="1" smtClean="0"/>
              <a:t>Doctest</a:t>
            </a:r>
            <a:endParaRPr lang="en-US" dirty="0"/>
          </a:p>
          <a:p>
            <a:r>
              <a:rPr lang="en-US" dirty="0" smtClean="0"/>
              <a:t>gnu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13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1443834"/>
            <a:ext cx="8390540" cy="50392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: mango, banana, orange</a:t>
            </a:r>
          </a:p>
          <a:p>
            <a:r>
              <a:rPr lang="en-US" dirty="0" smtClean="0"/>
              <a:t>Output : papaya</a:t>
            </a:r>
          </a:p>
          <a:p>
            <a:r>
              <a:rPr lang="en-US" dirty="0" smtClean="0"/>
              <a:t>Mangoes</a:t>
            </a:r>
          </a:p>
          <a:p>
            <a:r>
              <a:rPr lang="en-US" dirty="0" smtClean="0"/>
              <a:t>Coconut</a:t>
            </a:r>
          </a:p>
          <a:p>
            <a:r>
              <a:rPr lang="en-US" dirty="0" smtClean="0"/>
              <a:t>Pineapple</a:t>
            </a:r>
          </a:p>
          <a:p>
            <a:r>
              <a:rPr lang="en-US" dirty="0" smtClean="0"/>
              <a:t>Tomato</a:t>
            </a:r>
          </a:p>
          <a:p>
            <a:r>
              <a:rPr lang="en-US" dirty="0" smtClean="0"/>
              <a:t>Cashews</a:t>
            </a:r>
          </a:p>
          <a:p>
            <a:r>
              <a:rPr lang="en-US" dirty="0" smtClean="0"/>
              <a:t>Lemon</a:t>
            </a:r>
          </a:p>
          <a:p>
            <a:r>
              <a:rPr lang="en-US" dirty="0" smtClean="0"/>
              <a:t>Zucchini</a:t>
            </a:r>
          </a:p>
          <a:p>
            <a:r>
              <a:rPr lang="en-US" dirty="0" smtClean="0"/>
              <a:t>cinnamon</a:t>
            </a:r>
          </a:p>
          <a:p>
            <a:r>
              <a:rPr lang="en-US" dirty="0" smtClean="0"/>
              <a:t>watermelon</a:t>
            </a:r>
          </a:p>
        </p:txBody>
      </p:sp>
    </p:spTree>
    <p:extLst>
      <p:ext uri="{BB962C8B-B14F-4D97-AF65-F5344CB8AC3E}">
        <p14:creationId xmlns:p14="http://schemas.microsoft.com/office/powerpoint/2010/main" val="368667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443836"/>
            <a:ext cx="8543245" cy="4733854"/>
          </a:xfrm>
        </p:spPr>
        <p:txBody>
          <a:bodyPr/>
          <a:lstStyle/>
          <a:p>
            <a:r>
              <a:rPr lang="en-US" dirty="0" smtClean="0"/>
              <a:t>In this project, we have shown how to expand a set using seed terms and the word2vec tool.</a:t>
            </a:r>
          </a:p>
          <a:p>
            <a:r>
              <a:rPr lang="en-US" dirty="0" smtClean="0"/>
              <a:t>The program has been tested on various seed terms and the results have been found to be perfectly acceptable.</a:t>
            </a:r>
          </a:p>
          <a:p>
            <a:r>
              <a:rPr lang="en-US" dirty="0" smtClean="0"/>
              <a:t>Various web search APIs like google, </a:t>
            </a:r>
            <a:r>
              <a:rPr lang="en-US" dirty="0" err="1" smtClean="0"/>
              <a:t>bing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been used to tune the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3063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REFERENCES	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96261" y="1443834"/>
            <a:ext cx="8390540" cy="4123035"/>
          </a:xfrm>
        </p:spPr>
        <p:txBody>
          <a:bodyPr/>
          <a:lstStyle/>
          <a:p>
            <a:r>
              <a:rPr lang="en-US" dirty="0" smtClean="0"/>
              <a:t>A Cross-Lingual dictionary for English Wikipedia Concepts.</a:t>
            </a:r>
          </a:p>
          <a:p>
            <a:r>
              <a:rPr lang="en-US" dirty="0" smtClean="0">
                <a:hlinkClick r:id="rId2"/>
              </a:rPr>
              <a:t>http://code.google/p/word2vec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word2vec tool for creating vectors of the words.</a:t>
            </a:r>
          </a:p>
          <a:p>
            <a:r>
              <a:rPr lang="en-US" dirty="0" smtClean="0"/>
              <a:t>Identifying the Sets of Related words from World Wide Web.</a:t>
            </a:r>
          </a:p>
          <a:p>
            <a:r>
              <a:rPr lang="en-US" dirty="0" smtClean="0"/>
              <a:t>Entity List Completion using Set Expansion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PROJECT LINKS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96261" y="1443834"/>
            <a:ext cx="8390540" cy="473385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GitHub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Drobox</a:t>
            </a:r>
            <a:endParaRPr lang="en-US" dirty="0" smtClean="0"/>
          </a:p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>
                <a:hlinkClick r:id="rId4"/>
              </a:rPr>
              <a:t>Website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Expansion refers to completing a given set with relevant terms corresponding to the given “seed terms”.</a:t>
            </a:r>
          </a:p>
          <a:p>
            <a:r>
              <a:rPr lang="en-US" dirty="0" smtClean="0"/>
              <a:t>The goal is to find other entities which could belong to the same set as the given input entities.</a:t>
            </a:r>
          </a:p>
          <a:p>
            <a:r>
              <a:rPr lang="en-US" dirty="0" smtClean="0"/>
              <a:t>For example : Input = mango, banana</a:t>
            </a:r>
            <a:br>
              <a:rPr lang="en-US" dirty="0" smtClean="0"/>
            </a:br>
            <a:r>
              <a:rPr lang="en-US" dirty="0" smtClean="0"/>
              <a:t>		      Output= strawberry, apples,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sets is a well known example of a web based set expansion system.</a:t>
            </a:r>
          </a:p>
          <a:p>
            <a:r>
              <a:rPr lang="en-US" dirty="0" smtClean="0"/>
              <a:t>Language independent set expansion of named entities using web.</a:t>
            </a:r>
          </a:p>
          <a:p>
            <a:r>
              <a:rPr lang="en-US" dirty="0" smtClean="0"/>
              <a:t>Set expansion using web based crawling.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4"/>
            <a:ext cx="8229600" cy="47338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 used : Word2vec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400" dirty="0" smtClean="0"/>
              <a:t>Finding similarity between words by converting them into a feature vector and calculating the cosine distances between them.</a:t>
            </a:r>
          </a:p>
          <a:p>
            <a:r>
              <a:rPr lang="en-US" dirty="0" smtClean="0"/>
              <a:t>distance </a:t>
            </a:r>
            <a:r>
              <a:rPr lang="en-US" dirty="0"/>
              <a:t>= vector(word1)* vector(word2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following link explains the working of word2vec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Word2Vec</a:t>
            </a:r>
            <a:endParaRPr lang="en-US" dirty="0" smtClean="0"/>
          </a:p>
          <a:p>
            <a:r>
              <a:rPr lang="en-US" dirty="0" smtClean="0"/>
              <a:t>Training of the model done using dataset from the following link:</a:t>
            </a:r>
          </a:p>
          <a:p>
            <a:pPr marL="0" indent="0">
              <a:buNone/>
            </a:pPr>
            <a:r>
              <a:rPr lang="en-US" dirty="0" smtClean="0"/>
              <a:t>   	- </a:t>
            </a:r>
            <a:r>
              <a:rPr lang="en-US" dirty="0" smtClean="0">
                <a:hlinkClick r:id="rId3"/>
              </a:rPr>
              <a:t>Training set for the word2vec model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Crawler and Indexer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word2vec dataset</a:t>
            </a:r>
          </a:p>
          <a:p>
            <a:pPr marL="0" indent="0">
              <a:buNone/>
            </a:pPr>
            <a:r>
              <a:rPr lang="en-US" dirty="0" smtClean="0"/>
              <a:t>	- used word2vec.Text8Corpus function to create the model using the wiki set.</a:t>
            </a:r>
          </a:p>
          <a:p>
            <a:r>
              <a:rPr lang="en-US" dirty="0" smtClean="0"/>
              <a:t>Web results form Google, Bing, </a:t>
            </a:r>
            <a:r>
              <a:rPr lang="en-US" dirty="0" err="1" smtClean="0"/>
              <a:t>DuckDuckgo,etc</a:t>
            </a:r>
            <a:r>
              <a:rPr lang="en-US" dirty="0" smtClean="0"/>
              <a:t> have been used.</a:t>
            </a:r>
          </a:p>
          <a:p>
            <a:r>
              <a:rPr lang="en-US" dirty="0" smtClean="0"/>
              <a:t>Crawled web  pages to obtain patterns containing seed terms (Explained in report).</a:t>
            </a:r>
          </a:p>
          <a:p>
            <a:r>
              <a:rPr lang="en-US" dirty="0" smtClean="0"/>
              <a:t>Edited the python parser to parse specific parts </a:t>
            </a:r>
            <a:r>
              <a:rPr lang="en-US" dirty="0" err="1" smtClean="0"/>
              <a:t>ofs</a:t>
            </a:r>
            <a:r>
              <a:rPr lang="en-US" dirty="0" smtClean="0"/>
              <a:t> the data from the web pages.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443834"/>
            <a:ext cx="8543245" cy="503926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Get web results using input seeds</a:t>
            </a:r>
          </a:p>
          <a:p>
            <a:r>
              <a:rPr lang="en-US" dirty="0" smtClean="0"/>
              <a:t>Crawl the web pages to search for the seed terms within tags.(used a heuristics based approach to identify relevant tags instead of focusing only on table, </a:t>
            </a:r>
            <a:r>
              <a:rPr lang="en-US" dirty="0" err="1" smtClean="0"/>
              <a:t>ul</a:t>
            </a:r>
            <a:r>
              <a:rPr lang="en-US" dirty="0" smtClean="0"/>
              <a:t>, li ,</a:t>
            </a:r>
            <a:r>
              <a:rPr lang="en-US" dirty="0" err="1" smtClean="0"/>
              <a:t>ol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each term in the seed set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if not </a:t>
            </a:r>
            <a:r>
              <a:rPr lang="en-US" dirty="0" err="1" smtClean="0"/>
              <a:t>stopword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find its cosine distance with each seed term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ii) if the word is also found using pattern matching, push the intersecting terms higher in the output.</a:t>
            </a:r>
          </a:p>
          <a:p>
            <a:r>
              <a:rPr lang="en-US" dirty="0" smtClean="0"/>
              <a:t>Display the top ‘n’ (10 here) results.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9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1443834"/>
            <a:ext cx="8390540" cy="4733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: </a:t>
            </a:r>
            <a:r>
              <a:rPr lang="en-US" dirty="0" smtClean="0"/>
              <a:t>cricket, </a:t>
            </a:r>
            <a:r>
              <a:rPr lang="en-US" dirty="0" err="1" smtClean="0"/>
              <a:t>football,volleyball</a:t>
            </a:r>
            <a:endParaRPr lang="en-US" dirty="0" smtClean="0"/>
          </a:p>
          <a:p>
            <a:r>
              <a:rPr lang="en-US" dirty="0" smtClean="0"/>
              <a:t>Output : rugby</a:t>
            </a:r>
          </a:p>
          <a:p>
            <a:r>
              <a:rPr lang="en-US" dirty="0" smtClean="0"/>
              <a:t>Soccer</a:t>
            </a:r>
          </a:p>
          <a:p>
            <a:r>
              <a:rPr lang="en-US" dirty="0" smtClean="0"/>
              <a:t>Hockey</a:t>
            </a:r>
          </a:p>
          <a:p>
            <a:r>
              <a:rPr lang="en-US" dirty="0" smtClean="0"/>
              <a:t>Squash</a:t>
            </a:r>
          </a:p>
          <a:p>
            <a:r>
              <a:rPr lang="en-US" dirty="0" smtClean="0"/>
              <a:t>Badminton</a:t>
            </a:r>
          </a:p>
          <a:p>
            <a:r>
              <a:rPr lang="en-US" dirty="0" smtClean="0"/>
              <a:t>Kabaddi</a:t>
            </a:r>
          </a:p>
          <a:p>
            <a:r>
              <a:rPr lang="en-US" dirty="0" smtClean="0"/>
              <a:t>Bowling</a:t>
            </a:r>
          </a:p>
          <a:p>
            <a:r>
              <a:rPr lang="en-US" dirty="0" smtClean="0"/>
              <a:t>Cricketers</a:t>
            </a:r>
          </a:p>
          <a:p>
            <a:r>
              <a:rPr lang="en-US" dirty="0" smtClean="0"/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22449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	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1443835"/>
            <a:ext cx="8390540" cy="4886559"/>
          </a:xfrm>
        </p:spPr>
        <p:txBody>
          <a:bodyPr>
            <a:normAutofit/>
          </a:bodyPr>
          <a:lstStyle/>
          <a:p>
            <a:r>
              <a:rPr lang="en-US" dirty="0"/>
              <a:t>Input : </a:t>
            </a:r>
            <a:r>
              <a:rPr lang="en-US" dirty="0" smtClean="0"/>
              <a:t>Samsung, </a:t>
            </a:r>
            <a:r>
              <a:rPr lang="en-US" dirty="0" err="1" smtClean="0"/>
              <a:t>sony</a:t>
            </a:r>
            <a:r>
              <a:rPr lang="en-US" dirty="0" smtClean="0"/>
              <a:t>, </a:t>
            </a:r>
            <a:r>
              <a:rPr lang="en-US" dirty="0" err="1" smtClean="0"/>
              <a:t>hp</a:t>
            </a:r>
            <a:endParaRPr lang="en-US" dirty="0" smtClean="0"/>
          </a:p>
          <a:p>
            <a:r>
              <a:rPr lang="en-US" dirty="0" smtClean="0"/>
              <a:t>Output :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Nokia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Motorola</a:t>
            </a:r>
          </a:p>
          <a:p>
            <a:r>
              <a:rPr lang="en-US" dirty="0" err="1" smtClean="0"/>
              <a:t>Oppo</a:t>
            </a:r>
            <a:r>
              <a:rPr lang="en-US" dirty="0" smtClean="0"/>
              <a:t> entertainment</a:t>
            </a:r>
          </a:p>
          <a:p>
            <a:r>
              <a:rPr lang="en-US" smtClean="0"/>
              <a:t>Asus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75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SET EXPANSION  - Team 25</vt:lpstr>
      <vt:lpstr>OUTLINE  </vt:lpstr>
      <vt:lpstr>INTRODUCTION </vt:lpstr>
      <vt:lpstr>RELATED WORK </vt:lpstr>
      <vt:lpstr>APPROACH </vt:lpstr>
      <vt:lpstr>Crawler and Indexer</vt:lpstr>
      <vt:lpstr>    ALGORITHM</vt:lpstr>
      <vt:lpstr>    RESULTS</vt:lpstr>
      <vt:lpstr>    RESULTS</vt:lpstr>
      <vt:lpstr>    RESULTS</vt:lpstr>
      <vt:lpstr>    RESULTS</vt:lpstr>
      <vt:lpstr>    CONCLUSION</vt:lpstr>
      <vt:lpstr>    REFERENCES </vt:lpstr>
      <vt:lpstr>    PROJECT LINKS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Romil Punetha</cp:lastModifiedBy>
  <cp:revision>66</cp:revision>
  <dcterms:created xsi:type="dcterms:W3CDTF">2013-08-21T19:17:07Z</dcterms:created>
  <dcterms:modified xsi:type="dcterms:W3CDTF">2016-04-15T11:25:53Z</dcterms:modified>
</cp:coreProperties>
</file>