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A7140-3CD1-41D8-8B2F-56E4FC8D084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F6BF6E-0EC5-4422-8AFE-D9BDADE6A526}">
      <dgm:prSet phldrT="[Text]" custT="1"/>
      <dgm:spPr>
        <a:solidFill>
          <a:schemeClr val="accent5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/>
            <a:t>Annotations</a:t>
          </a:r>
        </a:p>
        <a:p>
          <a:r>
            <a:rPr lang="en-IN" sz="1400" dirty="0"/>
            <a:t>List with one entry for each image</a:t>
          </a:r>
        </a:p>
      </dgm:t>
    </dgm:pt>
    <dgm:pt modelId="{80BE93D6-492E-4EA6-9A95-230B3CF49C8D}" type="parTrans" cxnId="{447D46BF-F20B-46AC-8F60-50ABA90E2251}">
      <dgm:prSet/>
      <dgm:spPr/>
      <dgm:t>
        <a:bodyPr/>
        <a:lstStyle/>
        <a:p>
          <a:endParaRPr lang="en-IN"/>
        </a:p>
      </dgm:t>
    </dgm:pt>
    <dgm:pt modelId="{6A7E6415-91FC-4CE8-B133-71D372773546}" type="sibTrans" cxnId="{447D46BF-F20B-46AC-8F60-50ABA90E2251}">
      <dgm:prSet/>
      <dgm:spPr/>
      <dgm:t>
        <a:bodyPr/>
        <a:lstStyle/>
        <a:p>
          <a:endParaRPr lang="en-IN"/>
        </a:p>
      </dgm:t>
    </dgm:pt>
    <dgm:pt modelId="{E0FD5398-0C64-4881-944F-FEBEA573DD5C}">
      <dgm:prSet phldrT="[Text]" custT="1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bg1">
                  <a:lumMod val="95000"/>
                </a:schemeClr>
              </a:solidFill>
            </a:rPr>
            <a:t>Image Number</a:t>
          </a:r>
        </a:p>
        <a:p>
          <a:r>
            <a:rPr lang="en-IN" sz="1400" dirty="0">
              <a:solidFill>
                <a:schemeClr val="bg1">
                  <a:lumMod val="95000"/>
                </a:schemeClr>
              </a:solidFill>
            </a:rPr>
            <a:t>Corresponds to the name of the image</a:t>
          </a:r>
        </a:p>
      </dgm:t>
    </dgm:pt>
    <dgm:pt modelId="{140186A2-7B29-4F76-999D-9BADA7AA5E0A}" type="parTrans" cxnId="{DB9112AB-0500-4451-8323-B6B054B09E95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7DE95C36-3C76-4C58-AE49-28C9E7366D53}" type="sibTrans" cxnId="{DB9112AB-0500-4451-8323-B6B054B09E95}">
      <dgm:prSet/>
      <dgm:spPr/>
      <dgm:t>
        <a:bodyPr/>
        <a:lstStyle/>
        <a:p>
          <a:endParaRPr lang="en-IN"/>
        </a:p>
      </dgm:t>
    </dgm:pt>
    <dgm:pt modelId="{827FD8F7-FFD4-473B-936E-50B0A272812D}">
      <dgm:prSet custT="1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bg1">
                  <a:lumMod val="95000"/>
                </a:schemeClr>
              </a:solidFill>
            </a:rPr>
            <a:t>Type</a:t>
          </a:r>
        </a:p>
        <a:p>
          <a:r>
            <a:rPr lang="en-IN" sz="1400" dirty="0">
              <a:solidFill>
                <a:schemeClr val="bg1">
                  <a:lumMod val="95000"/>
                </a:schemeClr>
              </a:solidFill>
            </a:rPr>
            <a:t>Represents the type of chart</a:t>
          </a:r>
        </a:p>
      </dgm:t>
    </dgm:pt>
    <dgm:pt modelId="{AA4722FE-E27C-4208-9912-9FF485EEB30E}" type="parTrans" cxnId="{07B87823-2AA5-4CC0-87D6-EE7F3144E235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8A2917F2-EF9A-4CE1-955F-89F26B0C69A2}" type="sibTrans" cxnId="{07B87823-2AA5-4CC0-87D6-EE7F3144E235}">
      <dgm:prSet/>
      <dgm:spPr/>
      <dgm:t>
        <a:bodyPr/>
        <a:lstStyle/>
        <a:p>
          <a:endParaRPr lang="en-IN"/>
        </a:p>
      </dgm:t>
    </dgm:pt>
    <dgm:pt modelId="{61CAAE2D-2051-44C6-873D-9ADBAC18C969}">
      <dgm:prSet phldrT="[Text]" custT="1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bg1">
                  <a:lumMod val="95000"/>
                </a:schemeClr>
              </a:solidFill>
            </a:rPr>
            <a:t>Models</a:t>
          </a:r>
        </a:p>
        <a:p>
          <a:r>
            <a:rPr lang="en-IN" sz="1400" dirty="0">
              <a:solidFill>
                <a:schemeClr val="bg1">
                  <a:lumMod val="95000"/>
                </a:schemeClr>
              </a:solidFill>
            </a:rPr>
            <a:t>Contains information about main chart elements</a:t>
          </a:r>
        </a:p>
      </dgm:t>
    </dgm:pt>
    <dgm:pt modelId="{B1795555-E962-4ADC-B163-00BFC66EC01F}" type="sibTrans" cxnId="{F0EB2EEF-B26D-4D5A-9E59-6FAF4F45CAC8}">
      <dgm:prSet/>
      <dgm:spPr/>
      <dgm:t>
        <a:bodyPr/>
        <a:lstStyle/>
        <a:p>
          <a:endParaRPr lang="en-IN"/>
        </a:p>
      </dgm:t>
    </dgm:pt>
    <dgm:pt modelId="{E4E0BA4D-2CF7-4645-9C2A-CF9E16EC9225}" type="parTrans" cxnId="{F0EB2EEF-B26D-4D5A-9E59-6FAF4F45CAC8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48374CD1-B5C0-4A1E-9016-F88AF05EC25F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Name of Parameter</a:t>
          </a:r>
        </a:p>
        <a:p>
          <a:r>
            <a:rPr lang="en-IN" sz="1400" dirty="0">
              <a:solidFill>
                <a:schemeClr val="tx1"/>
              </a:solidFill>
            </a:rPr>
            <a:t>Text string of the parameter in chart</a:t>
          </a:r>
        </a:p>
      </dgm:t>
    </dgm:pt>
    <dgm:pt modelId="{686EA3F1-DF6C-400E-9B46-8B27F2EACCDB}" type="parTrans" cxnId="{E1B56350-39F2-4B58-A577-5CF03F780549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8A3C4F10-9421-4F0D-9AD4-85FE7DCE1D58}" type="sibTrans" cxnId="{E1B56350-39F2-4B58-A577-5CF03F780549}">
      <dgm:prSet/>
      <dgm:spPr/>
      <dgm:t>
        <a:bodyPr/>
        <a:lstStyle/>
        <a:p>
          <a:endParaRPr lang="en-IN"/>
        </a:p>
      </dgm:t>
    </dgm:pt>
    <dgm:pt modelId="{49F2CE6E-29D0-463D-9302-58DE30BD560D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Bounding Box information</a:t>
          </a:r>
        </a:p>
        <a:p>
          <a:r>
            <a:rPr lang="en-IN" sz="1400" dirty="0">
              <a:solidFill>
                <a:schemeClr val="tx1"/>
              </a:solidFill>
            </a:rPr>
            <a:t>Numerical coordinates in (x,y,w,h) format</a:t>
          </a:r>
        </a:p>
      </dgm:t>
    </dgm:pt>
    <dgm:pt modelId="{5F2001E9-C941-4AB9-92B1-E4E8C28A4DEE}" type="parTrans" cxnId="{37603BAD-F285-4956-9024-A607AA50C780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7D60FB11-0420-4EF9-8DA1-E1C228B65D5F}" type="sibTrans" cxnId="{37603BAD-F285-4956-9024-A607AA50C780}">
      <dgm:prSet/>
      <dgm:spPr/>
      <dgm:t>
        <a:bodyPr/>
        <a:lstStyle/>
        <a:p>
          <a:endParaRPr lang="en-IN"/>
        </a:p>
      </dgm:t>
    </dgm:pt>
    <dgm:pt modelId="{1456BE95-1BB0-416C-9639-47AE8814BB36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Colour</a:t>
          </a:r>
        </a:p>
        <a:p>
          <a:r>
            <a:rPr lang="en-IN" sz="1400" dirty="0">
              <a:solidFill>
                <a:schemeClr val="tx1"/>
              </a:solidFill>
            </a:rPr>
            <a:t>HEX code of colour used to represent the parameter</a:t>
          </a:r>
        </a:p>
      </dgm:t>
    </dgm:pt>
    <dgm:pt modelId="{545709E4-9BC8-42C2-A5E6-27176D8D34A9}" type="parTrans" cxnId="{33935563-ECBF-4817-AC5E-011570311677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20445970-2B41-4B9A-9C2D-2470F1DC9EB6}" type="sibTrans" cxnId="{33935563-ECBF-4817-AC5E-011570311677}">
      <dgm:prSet/>
      <dgm:spPr/>
      <dgm:t>
        <a:bodyPr/>
        <a:lstStyle/>
        <a:p>
          <a:endParaRPr lang="en-IN"/>
        </a:p>
      </dgm:t>
    </dgm:pt>
    <dgm:pt modelId="{6B3AF6EE-D92B-4E02-84EE-73EA5E20C8D2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Label</a:t>
          </a:r>
        </a:p>
        <a:p>
          <a:r>
            <a:rPr lang="en-IN" sz="1400" dirty="0">
              <a:solidFill>
                <a:schemeClr val="tx1"/>
              </a:solidFill>
            </a:rPr>
            <a:t>Text label used to represent parameter in chart legend</a:t>
          </a:r>
        </a:p>
      </dgm:t>
    </dgm:pt>
    <dgm:pt modelId="{F321FCBE-E862-4ED1-B9C2-5AD9E80B8779}" type="parTrans" cxnId="{D383C787-C923-487A-9050-FBE5869CB320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E26E38AA-6CB3-48DC-BA10-3259AAF76C94}" type="sibTrans" cxnId="{D383C787-C923-487A-9050-FBE5869CB320}">
      <dgm:prSet/>
      <dgm:spPr/>
      <dgm:t>
        <a:bodyPr/>
        <a:lstStyle/>
        <a:p>
          <a:endParaRPr lang="en-IN"/>
        </a:p>
      </dgm:t>
    </dgm:pt>
    <dgm:pt modelId="{10A9801E-522A-499D-A5C0-414E1BB6555E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Actual Values</a:t>
          </a:r>
        </a:p>
        <a:p>
          <a:r>
            <a:rPr lang="en-IN" sz="1400" dirty="0">
              <a:solidFill>
                <a:schemeClr val="tx1"/>
              </a:solidFill>
            </a:rPr>
            <a:t>List of real values of the parameter in the chart</a:t>
          </a:r>
        </a:p>
      </dgm:t>
    </dgm:pt>
    <dgm:pt modelId="{D834CC31-88C9-47D3-8DEA-E08BEA5F707B}" type="parTrans" cxnId="{13BA245E-DE69-4A56-80D2-C1F7AABEC17A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5B013BAF-5049-427D-8D9B-77D9A537A37E}" type="sibTrans" cxnId="{13BA245E-DE69-4A56-80D2-C1F7AABEC17A}">
      <dgm:prSet/>
      <dgm:spPr/>
      <dgm:t>
        <a:bodyPr/>
        <a:lstStyle/>
        <a:p>
          <a:endParaRPr lang="en-IN"/>
        </a:p>
      </dgm:t>
    </dgm:pt>
    <dgm:pt modelId="{57233C8D-EC8D-411A-B852-D1A13E528926}">
      <dgm:prSet phldrT="[Text]" custT="1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bg1">
                  <a:lumMod val="95000"/>
                </a:schemeClr>
              </a:solidFill>
            </a:rPr>
            <a:t>General Figure Information</a:t>
          </a:r>
        </a:p>
        <a:p>
          <a:r>
            <a:rPr lang="en-IN" sz="1400" dirty="0">
              <a:solidFill>
                <a:schemeClr val="bg1">
                  <a:lumMod val="95000"/>
                </a:schemeClr>
              </a:solidFill>
            </a:rPr>
            <a:t>Consists additional information about the chart</a:t>
          </a:r>
        </a:p>
      </dgm:t>
    </dgm:pt>
    <dgm:pt modelId="{8894163F-8183-4984-B8E0-442AE8DD3CF6}" type="parTrans" cxnId="{653B7305-79EE-41AE-A3C2-4320A288AD63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78198192-DF57-4E27-B926-9B1482305BFB}" type="sibTrans" cxnId="{653B7305-79EE-41AE-A3C2-4320A288AD63}">
      <dgm:prSet/>
      <dgm:spPr/>
      <dgm:t>
        <a:bodyPr/>
        <a:lstStyle/>
        <a:p>
          <a:endParaRPr lang="en-IN"/>
        </a:p>
      </dgm:t>
    </dgm:pt>
    <dgm:pt modelId="{3031F590-2E75-4D5A-B097-07ACA6AC79E0}" type="pres">
      <dgm:prSet presAssocID="{89EA7140-3CD1-41D8-8B2F-56E4FC8D084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819AE2-95CA-4F36-B15E-52D0A4345019}" type="pres">
      <dgm:prSet presAssocID="{89EA7140-3CD1-41D8-8B2F-56E4FC8D0840}" presName="hierFlow" presStyleCnt="0"/>
      <dgm:spPr/>
    </dgm:pt>
    <dgm:pt modelId="{72608432-4421-48C8-AD49-EC31D51235FC}" type="pres">
      <dgm:prSet presAssocID="{89EA7140-3CD1-41D8-8B2F-56E4FC8D084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8B9B6D5-73D1-46D9-92CE-B042760B2A09}" type="pres">
      <dgm:prSet presAssocID="{DCF6BF6E-0EC5-4422-8AFE-D9BDADE6A526}" presName="Name14" presStyleCnt="0"/>
      <dgm:spPr/>
    </dgm:pt>
    <dgm:pt modelId="{34C181C0-871C-46B4-A533-F86B9AD7156C}" type="pres">
      <dgm:prSet presAssocID="{DCF6BF6E-0EC5-4422-8AFE-D9BDADE6A526}" presName="level1Shape" presStyleLbl="node0" presStyleIdx="0" presStyleCnt="1" custScaleX="220268" custScaleY="92033" custLinFactY="-34381" custLinFactNeighborX="-6243" custLinFactNeighborY="-100000">
        <dgm:presLayoutVars>
          <dgm:chPref val="3"/>
        </dgm:presLayoutVars>
      </dgm:prSet>
      <dgm:spPr/>
    </dgm:pt>
    <dgm:pt modelId="{C859650F-A883-43F0-8EA6-55D937DF5BBA}" type="pres">
      <dgm:prSet presAssocID="{DCF6BF6E-0EC5-4422-8AFE-D9BDADE6A526}" presName="hierChild2" presStyleCnt="0"/>
      <dgm:spPr/>
    </dgm:pt>
    <dgm:pt modelId="{E2EF3FE7-D495-4117-9E43-CBF39DE0BB16}" type="pres">
      <dgm:prSet presAssocID="{E4E0BA4D-2CF7-4645-9C2A-CF9E16EC9225}" presName="Name19" presStyleLbl="parChTrans1D2" presStyleIdx="0" presStyleCnt="4"/>
      <dgm:spPr/>
    </dgm:pt>
    <dgm:pt modelId="{D97894C2-1C06-4733-801B-CA508DB8299D}" type="pres">
      <dgm:prSet presAssocID="{61CAAE2D-2051-44C6-873D-9ADBAC18C969}" presName="Name21" presStyleCnt="0"/>
      <dgm:spPr/>
    </dgm:pt>
    <dgm:pt modelId="{6FBC8EEA-3015-4367-860D-E90B5142861F}" type="pres">
      <dgm:prSet presAssocID="{61CAAE2D-2051-44C6-873D-9ADBAC18C969}" presName="level2Shape" presStyleLbl="node2" presStyleIdx="0" presStyleCnt="4" custScaleX="149639" custScaleY="132453"/>
      <dgm:spPr/>
    </dgm:pt>
    <dgm:pt modelId="{95C9BE98-BDAA-49B1-893D-E2DE86803614}" type="pres">
      <dgm:prSet presAssocID="{61CAAE2D-2051-44C6-873D-9ADBAC18C969}" presName="hierChild3" presStyleCnt="0"/>
      <dgm:spPr/>
    </dgm:pt>
    <dgm:pt modelId="{B2AE004B-D6AE-4E06-B155-A1C0BF369BF5}" type="pres">
      <dgm:prSet presAssocID="{686EA3F1-DF6C-400E-9B46-8B27F2EACCDB}" presName="Name19" presStyleLbl="parChTrans1D3" presStyleIdx="0" presStyleCnt="5"/>
      <dgm:spPr/>
    </dgm:pt>
    <dgm:pt modelId="{94536989-E6BF-4A61-A505-50A82212A8DF}" type="pres">
      <dgm:prSet presAssocID="{48374CD1-B5C0-4A1E-9016-F88AF05EC25F}" presName="Name21" presStyleCnt="0"/>
      <dgm:spPr/>
    </dgm:pt>
    <dgm:pt modelId="{DCE3862B-1A00-4315-87FB-6B37B0E55B70}" type="pres">
      <dgm:prSet presAssocID="{48374CD1-B5C0-4A1E-9016-F88AF05EC25F}" presName="level2Shape" presStyleLbl="node3" presStyleIdx="0" presStyleCnt="5" custScaleX="112314" custScaleY="200841" custLinFactNeighborX="-92"/>
      <dgm:spPr/>
    </dgm:pt>
    <dgm:pt modelId="{F3BD6C83-FF28-481C-A6F1-203971605DA0}" type="pres">
      <dgm:prSet presAssocID="{48374CD1-B5C0-4A1E-9016-F88AF05EC25F}" presName="hierChild3" presStyleCnt="0"/>
      <dgm:spPr/>
    </dgm:pt>
    <dgm:pt modelId="{24E82AAE-73E6-40DD-BF2F-E8F4E092E25C}" type="pres">
      <dgm:prSet presAssocID="{5F2001E9-C941-4AB9-92B1-E4E8C28A4DEE}" presName="Name19" presStyleLbl="parChTrans1D3" presStyleIdx="1" presStyleCnt="5"/>
      <dgm:spPr/>
    </dgm:pt>
    <dgm:pt modelId="{52EA4F3F-FC7A-4C42-B26F-6D0DB37CFC50}" type="pres">
      <dgm:prSet presAssocID="{49F2CE6E-29D0-463D-9302-58DE30BD560D}" presName="Name21" presStyleCnt="0"/>
      <dgm:spPr/>
    </dgm:pt>
    <dgm:pt modelId="{B2B2E525-7167-4F27-A730-DD013B785143}" type="pres">
      <dgm:prSet presAssocID="{49F2CE6E-29D0-463D-9302-58DE30BD560D}" presName="level2Shape" presStyleLbl="node3" presStyleIdx="1" presStyleCnt="5" custScaleX="124991" custScaleY="200841" custLinFactNeighborX="-92"/>
      <dgm:spPr/>
    </dgm:pt>
    <dgm:pt modelId="{EA32E607-24E8-4595-BC81-3BA55D601547}" type="pres">
      <dgm:prSet presAssocID="{49F2CE6E-29D0-463D-9302-58DE30BD560D}" presName="hierChild3" presStyleCnt="0"/>
      <dgm:spPr/>
    </dgm:pt>
    <dgm:pt modelId="{E5FB7556-6F06-4AF4-8D88-39F4A046CCB8}" type="pres">
      <dgm:prSet presAssocID="{545709E4-9BC8-42C2-A5E6-27176D8D34A9}" presName="Name19" presStyleLbl="parChTrans1D3" presStyleIdx="2" presStyleCnt="5"/>
      <dgm:spPr/>
    </dgm:pt>
    <dgm:pt modelId="{4C555E25-6D3D-4C08-8016-6094BC81B931}" type="pres">
      <dgm:prSet presAssocID="{1456BE95-1BB0-416C-9639-47AE8814BB36}" presName="Name21" presStyleCnt="0"/>
      <dgm:spPr/>
    </dgm:pt>
    <dgm:pt modelId="{0B38F959-220B-462E-BC32-CB19A52F81D7}" type="pres">
      <dgm:prSet presAssocID="{1456BE95-1BB0-416C-9639-47AE8814BB36}" presName="level2Shape" presStyleLbl="node3" presStyleIdx="2" presStyleCnt="5" custScaleX="110529" custScaleY="200841" custLinFactNeighborX="-92"/>
      <dgm:spPr/>
    </dgm:pt>
    <dgm:pt modelId="{CD5275E2-A938-464E-844B-D8E4F5554801}" type="pres">
      <dgm:prSet presAssocID="{1456BE95-1BB0-416C-9639-47AE8814BB36}" presName="hierChild3" presStyleCnt="0"/>
      <dgm:spPr/>
    </dgm:pt>
    <dgm:pt modelId="{2FAD8541-2DC2-4975-AD40-CF9D44AE6014}" type="pres">
      <dgm:prSet presAssocID="{F321FCBE-E862-4ED1-B9C2-5AD9E80B8779}" presName="Name19" presStyleLbl="parChTrans1D3" presStyleIdx="3" presStyleCnt="5"/>
      <dgm:spPr/>
    </dgm:pt>
    <dgm:pt modelId="{80AF02A6-2EBB-4F5D-A2B6-E5B3C7875A41}" type="pres">
      <dgm:prSet presAssocID="{6B3AF6EE-D92B-4E02-84EE-73EA5E20C8D2}" presName="Name21" presStyleCnt="0"/>
      <dgm:spPr/>
    </dgm:pt>
    <dgm:pt modelId="{A79CED59-38D4-419B-BFB5-ADEDA498DF74}" type="pres">
      <dgm:prSet presAssocID="{6B3AF6EE-D92B-4E02-84EE-73EA5E20C8D2}" presName="level2Shape" presStyleLbl="node3" presStyleIdx="3" presStyleCnt="5" custScaleX="110529" custScaleY="200841" custLinFactNeighborX="-92"/>
      <dgm:spPr/>
    </dgm:pt>
    <dgm:pt modelId="{DC0AF60D-AFA0-4D03-8CD6-731F0488762D}" type="pres">
      <dgm:prSet presAssocID="{6B3AF6EE-D92B-4E02-84EE-73EA5E20C8D2}" presName="hierChild3" presStyleCnt="0"/>
      <dgm:spPr/>
    </dgm:pt>
    <dgm:pt modelId="{8D8D126A-05B4-46F9-907C-2FB4A6A2EB9B}" type="pres">
      <dgm:prSet presAssocID="{D834CC31-88C9-47D3-8DEA-E08BEA5F707B}" presName="Name19" presStyleLbl="parChTrans1D3" presStyleIdx="4" presStyleCnt="5"/>
      <dgm:spPr/>
    </dgm:pt>
    <dgm:pt modelId="{5B49AE97-8CB9-4273-BB80-82D245FE23D2}" type="pres">
      <dgm:prSet presAssocID="{10A9801E-522A-499D-A5C0-414E1BB6555E}" presName="Name21" presStyleCnt="0"/>
      <dgm:spPr/>
    </dgm:pt>
    <dgm:pt modelId="{9FAEB0AD-17FF-4B63-953E-45FAC14B0DA9}" type="pres">
      <dgm:prSet presAssocID="{10A9801E-522A-499D-A5C0-414E1BB6555E}" presName="level2Shape" presStyleLbl="node3" presStyleIdx="4" presStyleCnt="5" custScaleX="110529" custScaleY="200841"/>
      <dgm:spPr/>
    </dgm:pt>
    <dgm:pt modelId="{CE26066A-C115-422F-966B-CBE5A1F9888C}" type="pres">
      <dgm:prSet presAssocID="{10A9801E-522A-499D-A5C0-414E1BB6555E}" presName="hierChild3" presStyleCnt="0"/>
      <dgm:spPr/>
    </dgm:pt>
    <dgm:pt modelId="{2D3A194E-3A51-4013-B0CF-73BEA5CF706D}" type="pres">
      <dgm:prSet presAssocID="{140186A2-7B29-4F76-999D-9BADA7AA5E0A}" presName="Name19" presStyleLbl="parChTrans1D2" presStyleIdx="1" presStyleCnt="4"/>
      <dgm:spPr/>
    </dgm:pt>
    <dgm:pt modelId="{F437C1FF-0B0D-4961-8194-D89AAB81B6BF}" type="pres">
      <dgm:prSet presAssocID="{E0FD5398-0C64-4881-944F-FEBEA573DD5C}" presName="Name21" presStyleCnt="0"/>
      <dgm:spPr/>
    </dgm:pt>
    <dgm:pt modelId="{AB49DB53-F4F7-408D-9634-3ED2EB77D925}" type="pres">
      <dgm:prSet presAssocID="{E0FD5398-0C64-4881-944F-FEBEA573DD5C}" presName="level2Shape" presStyleLbl="node2" presStyleIdx="1" presStyleCnt="4" custScaleX="155227" custScaleY="129409"/>
      <dgm:spPr/>
    </dgm:pt>
    <dgm:pt modelId="{AE70B600-F328-4153-8E83-14E0C1074A8E}" type="pres">
      <dgm:prSet presAssocID="{E0FD5398-0C64-4881-944F-FEBEA573DD5C}" presName="hierChild3" presStyleCnt="0"/>
      <dgm:spPr/>
    </dgm:pt>
    <dgm:pt modelId="{830C32F0-2AB1-4E86-978F-83031087AE7A}" type="pres">
      <dgm:prSet presAssocID="{AA4722FE-E27C-4208-9912-9FF485EEB30E}" presName="Name19" presStyleLbl="parChTrans1D2" presStyleIdx="2" presStyleCnt="4"/>
      <dgm:spPr/>
    </dgm:pt>
    <dgm:pt modelId="{7A532813-2FA8-42D0-BC6E-0EC71C248A0A}" type="pres">
      <dgm:prSet presAssocID="{827FD8F7-FFD4-473B-936E-50B0A272812D}" presName="Name21" presStyleCnt="0"/>
      <dgm:spPr/>
    </dgm:pt>
    <dgm:pt modelId="{A6D0BCD0-5A7E-4111-9981-A89ED076FE30}" type="pres">
      <dgm:prSet presAssocID="{827FD8F7-FFD4-473B-936E-50B0A272812D}" presName="level2Shape" presStyleLbl="node2" presStyleIdx="2" presStyleCnt="4" custScaleX="123650" custScaleY="128374"/>
      <dgm:spPr/>
    </dgm:pt>
    <dgm:pt modelId="{3C651AAE-1F50-4AF7-9A43-A558044C76FA}" type="pres">
      <dgm:prSet presAssocID="{827FD8F7-FFD4-473B-936E-50B0A272812D}" presName="hierChild3" presStyleCnt="0"/>
      <dgm:spPr/>
    </dgm:pt>
    <dgm:pt modelId="{A1D26507-671D-43AC-8474-425F15DDDA78}" type="pres">
      <dgm:prSet presAssocID="{8894163F-8183-4984-B8E0-442AE8DD3CF6}" presName="Name19" presStyleLbl="parChTrans1D2" presStyleIdx="3" presStyleCnt="4"/>
      <dgm:spPr/>
    </dgm:pt>
    <dgm:pt modelId="{F6D52D65-38AD-4FB7-B795-784FA10C146E}" type="pres">
      <dgm:prSet presAssocID="{57233C8D-EC8D-411A-B852-D1A13E528926}" presName="Name21" presStyleCnt="0"/>
      <dgm:spPr/>
    </dgm:pt>
    <dgm:pt modelId="{0001C924-457E-498A-B0E1-106CEA1AE857}" type="pres">
      <dgm:prSet presAssocID="{57233C8D-EC8D-411A-B852-D1A13E528926}" presName="level2Shape" presStyleLbl="node2" presStyleIdx="3" presStyleCnt="4" custScaleX="192511" custScaleY="124953"/>
      <dgm:spPr/>
    </dgm:pt>
    <dgm:pt modelId="{D643BF01-92AE-4C5F-BCA7-C335ADFC0E95}" type="pres">
      <dgm:prSet presAssocID="{57233C8D-EC8D-411A-B852-D1A13E528926}" presName="hierChild3" presStyleCnt="0"/>
      <dgm:spPr/>
    </dgm:pt>
    <dgm:pt modelId="{C3C2345B-F9CF-4839-8BB7-093438386C8E}" type="pres">
      <dgm:prSet presAssocID="{89EA7140-3CD1-41D8-8B2F-56E4FC8D0840}" presName="bgShapesFlow" presStyleCnt="0"/>
      <dgm:spPr/>
    </dgm:pt>
  </dgm:ptLst>
  <dgm:cxnLst>
    <dgm:cxn modelId="{653B7305-79EE-41AE-A3C2-4320A288AD63}" srcId="{DCF6BF6E-0EC5-4422-8AFE-D9BDADE6A526}" destId="{57233C8D-EC8D-411A-B852-D1A13E528926}" srcOrd="3" destOrd="0" parTransId="{8894163F-8183-4984-B8E0-442AE8DD3CF6}" sibTransId="{78198192-DF57-4E27-B926-9B1482305BFB}"/>
    <dgm:cxn modelId="{B53C1013-B82E-4BCD-B1B4-3166DB39A321}" type="presOf" srcId="{545709E4-9BC8-42C2-A5E6-27176D8D34A9}" destId="{E5FB7556-6F06-4AF4-8D88-39F4A046CCB8}" srcOrd="0" destOrd="0" presId="urn:microsoft.com/office/officeart/2005/8/layout/hierarchy6"/>
    <dgm:cxn modelId="{07B87823-2AA5-4CC0-87D6-EE7F3144E235}" srcId="{DCF6BF6E-0EC5-4422-8AFE-D9BDADE6A526}" destId="{827FD8F7-FFD4-473B-936E-50B0A272812D}" srcOrd="2" destOrd="0" parTransId="{AA4722FE-E27C-4208-9912-9FF485EEB30E}" sibTransId="{8A2917F2-EF9A-4CE1-955F-89F26B0C69A2}"/>
    <dgm:cxn modelId="{3B3B3825-C93A-46D7-9F9E-8A11F57E889E}" type="presOf" srcId="{AA4722FE-E27C-4208-9912-9FF485EEB30E}" destId="{830C32F0-2AB1-4E86-978F-83031087AE7A}" srcOrd="0" destOrd="0" presId="urn:microsoft.com/office/officeart/2005/8/layout/hierarchy6"/>
    <dgm:cxn modelId="{F0CF2136-CACF-4B84-B4E2-B8F4E53A9B14}" type="presOf" srcId="{5F2001E9-C941-4AB9-92B1-E4E8C28A4DEE}" destId="{24E82AAE-73E6-40DD-BF2F-E8F4E092E25C}" srcOrd="0" destOrd="0" presId="urn:microsoft.com/office/officeart/2005/8/layout/hierarchy6"/>
    <dgm:cxn modelId="{9CEFDD3E-73C7-4432-B2E5-0EC9048AD167}" type="presOf" srcId="{61CAAE2D-2051-44C6-873D-9ADBAC18C969}" destId="{6FBC8EEA-3015-4367-860D-E90B5142861F}" srcOrd="0" destOrd="0" presId="urn:microsoft.com/office/officeart/2005/8/layout/hierarchy6"/>
    <dgm:cxn modelId="{13BA245E-DE69-4A56-80D2-C1F7AABEC17A}" srcId="{61CAAE2D-2051-44C6-873D-9ADBAC18C969}" destId="{10A9801E-522A-499D-A5C0-414E1BB6555E}" srcOrd="4" destOrd="0" parTransId="{D834CC31-88C9-47D3-8DEA-E08BEA5F707B}" sibTransId="{5B013BAF-5049-427D-8D9B-77D9A537A37E}"/>
    <dgm:cxn modelId="{33935563-ECBF-4817-AC5E-011570311677}" srcId="{61CAAE2D-2051-44C6-873D-9ADBAC18C969}" destId="{1456BE95-1BB0-416C-9639-47AE8814BB36}" srcOrd="2" destOrd="0" parTransId="{545709E4-9BC8-42C2-A5E6-27176D8D34A9}" sibTransId="{20445970-2B41-4B9A-9C2D-2470F1DC9EB6}"/>
    <dgm:cxn modelId="{AAE74968-BF8D-4A8C-8F25-E3AEA241D6A4}" type="presOf" srcId="{827FD8F7-FFD4-473B-936E-50B0A272812D}" destId="{A6D0BCD0-5A7E-4111-9981-A89ED076FE30}" srcOrd="0" destOrd="0" presId="urn:microsoft.com/office/officeart/2005/8/layout/hierarchy6"/>
    <dgm:cxn modelId="{4DE5EB6A-AF5C-4075-9771-C6FC82A53A24}" type="presOf" srcId="{E0FD5398-0C64-4881-944F-FEBEA573DD5C}" destId="{AB49DB53-F4F7-408D-9634-3ED2EB77D925}" srcOrd="0" destOrd="0" presId="urn:microsoft.com/office/officeart/2005/8/layout/hierarchy6"/>
    <dgm:cxn modelId="{E1B56350-39F2-4B58-A577-5CF03F780549}" srcId="{61CAAE2D-2051-44C6-873D-9ADBAC18C969}" destId="{48374CD1-B5C0-4A1E-9016-F88AF05EC25F}" srcOrd="0" destOrd="0" parTransId="{686EA3F1-DF6C-400E-9B46-8B27F2EACCDB}" sibTransId="{8A3C4F10-9421-4F0D-9AD4-85FE7DCE1D58}"/>
    <dgm:cxn modelId="{F0678772-8314-49F2-9B65-173E456E3175}" type="presOf" srcId="{140186A2-7B29-4F76-999D-9BADA7AA5E0A}" destId="{2D3A194E-3A51-4013-B0CF-73BEA5CF706D}" srcOrd="0" destOrd="0" presId="urn:microsoft.com/office/officeart/2005/8/layout/hierarchy6"/>
    <dgm:cxn modelId="{AF312A78-0422-4984-B4EA-D76FE0CE254C}" type="presOf" srcId="{57233C8D-EC8D-411A-B852-D1A13E528926}" destId="{0001C924-457E-498A-B0E1-106CEA1AE857}" srcOrd="0" destOrd="0" presId="urn:microsoft.com/office/officeart/2005/8/layout/hierarchy6"/>
    <dgm:cxn modelId="{D383C787-C923-487A-9050-FBE5869CB320}" srcId="{61CAAE2D-2051-44C6-873D-9ADBAC18C969}" destId="{6B3AF6EE-D92B-4E02-84EE-73EA5E20C8D2}" srcOrd="3" destOrd="0" parTransId="{F321FCBE-E862-4ED1-B9C2-5AD9E80B8779}" sibTransId="{E26E38AA-6CB3-48DC-BA10-3259AAF76C94}"/>
    <dgm:cxn modelId="{AA50698B-CDE8-4893-B760-9DE180CCCC86}" type="presOf" srcId="{48374CD1-B5C0-4A1E-9016-F88AF05EC25F}" destId="{DCE3862B-1A00-4315-87FB-6B37B0E55B70}" srcOrd="0" destOrd="0" presId="urn:microsoft.com/office/officeart/2005/8/layout/hierarchy6"/>
    <dgm:cxn modelId="{02D5A68B-DCF2-4774-A159-57B5319C9582}" type="presOf" srcId="{E4E0BA4D-2CF7-4645-9C2A-CF9E16EC9225}" destId="{E2EF3FE7-D495-4117-9E43-CBF39DE0BB16}" srcOrd="0" destOrd="0" presId="urn:microsoft.com/office/officeart/2005/8/layout/hierarchy6"/>
    <dgm:cxn modelId="{15641F90-D77E-4CC8-87CD-85CB149AF224}" type="presOf" srcId="{F321FCBE-E862-4ED1-B9C2-5AD9E80B8779}" destId="{2FAD8541-2DC2-4975-AD40-CF9D44AE6014}" srcOrd="0" destOrd="0" presId="urn:microsoft.com/office/officeart/2005/8/layout/hierarchy6"/>
    <dgm:cxn modelId="{F35DA695-76FC-40AF-97A6-7671285B6B9E}" type="presOf" srcId="{1456BE95-1BB0-416C-9639-47AE8814BB36}" destId="{0B38F959-220B-462E-BC32-CB19A52F81D7}" srcOrd="0" destOrd="0" presId="urn:microsoft.com/office/officeart/2005/8/layout/hierarchy6"/>
    <dgm:cxn modelId="{135AD9A9-58D2-4B0E-9EA4-E0B7ED5CB889}" type="presOf" srcId="{D834CC31-88C9-47D3-8DEA-E08BEA5F707B}" destId="{8D8D126A-05B4-46F9-907C-2FB4A6A2EB9B}" srcOrd="0" destOrd="0" presId="urn:microsoft.com/office/officeart/2005/8/layout/hierarchy6"/>
    <dgm:cxn modelId="{DB9112AB-0500-4451-8323-B6B054B09E95}" srcId="{DCF6BF6E-0EC5-4422-8AFE-D9BDADE6A526}" destId="{E0FD5398-0C64-4881-944F-FEBEA573DD5C}" srcOrd="1" destOrd="0" parTransId="{140186A2-7B29-4F76-999D-9BADA7AA5E0A}" sibTransId="{7DE95C36-3C76-4C58-AE49-28C9E7366D53}"/>
    <dgm:cxn modelId="{37603BAD-F285-4956-9024-A607AA50C780}" srcId="{61CAAE2D-2051-44C6-873D-9ADBAC18C969}" destId="{49F2CE6E-29D0-463D-9302-58DE30BD560D}" srcOrd="1" destOrd="0" parTransId="{5F2001E9-C941-4AB9-92B1-E4E8C28A4DEE}" sibTransId="{7D60FB11-0420-4EF9-8DA1-E1C228B65D5F}"/>
    <dgm:cxn modelId="{FE2F2AB1-3EA8-4FB2-9DFF-A9B83B5BADE3}" type="presOf" srcId="{89EA7140-3CD1-41D8-8B2F-56E4FC8D0840}" destId="{3031F590-2E75-4D5A-B097-07ACA6AC79E0}" srcOrd="0" destOrd="0" presId="urn:microsoft.com/office/officeart/2005/8/layout/hierarchy6"/>
    <dgm:cxn modelId="{78D2F1BE-7F49-4B6B-ADC7-C78856117279}" type="presOf" srcId="{6B3AF6EE-D92B-4E02-84EE-73EA5E20C8D2}" destId="{A79CED59-38D4-419B-BFB5-ADEDA498DF74}" srcOrd="0" destOrd="0" presId="urn:microsoft.com/office/officeart/2005/8/layout/hierarchy6"/>
    <dgm:cxn modelId="{447D46BF-F20B-46AC-8F60-50ABA90E2251}" srcId="{89EA7140-3CD1-41D8-8B2F-56E4FC8D0840}" destId="{DCF6BF6E-0EC5-4422-8AFE-D9BDADE6A526}" srcOrd="0" destOrd="0" parTransId="{80BE93D6-492E-4EA6-9A95-230B3CF49C8D}" sibTransId="{6A7E6415-91FC-4CE8-B133-71D372773546}"/>
    <dgm:cxn modelId="{B47484CF-4A53-46B9-8A44-CA11E5A4347D}" type="presOf" srcId="{49F2CE6E-29D0-463D-9302-58DE30BD560D}" destId="{B2B2E525-7167-4F27-A730-DD013B785143}" srcOrd="0" destOrd="0" presId="urn:microsoft.com/office/officeart/2005/8/layout/hierarchy6"/>
    <dgm:cxn modelId="{CA465EE0-139D-4838-9752-D240423E6221}" type="presOf" srcId="{10A9801E-522A-499D-A5C0-414E1BB6555E}" destId="{9FAEB0AD-17FF-4B63-953E-45FAC14B0DA9}" srcOrd="0" destOrd="0" presId="urn:microsoft.com/office/officeart/2005/8/layout/hierarchy6"/>
    <dgm:cxn modelId="{32137BE2-A5FB-4801-B9B7-6CFC469A412B}" type="presOf" srcId="{DCF6BF6E-0EC5-4422-8AFE-D9BDADE6A526}" destId="{34C181C0-871C-46B4-A533-F86B9AD7156C}" srcOrd="0" destOrd="0" presId="urn:microsoft.com/office/officeart/2005/8/layout/hierarchy6"/>
    <dgm:cxn modelId="{F0EB2EEF-B26D-4D5A-9E59-6FAF4F45CAC8}" srcId="{DCF6BF6E-0EC5-4422-8AFE-D9BDADE6A526}" destId="{61CAAE2D-2051-44C6-873D-9ADBAC18C969}" srcOrd="0" destOrd="0" parTransId="{E4E0BA4D-2CF7-4645-9C2A-CF9E16EC9225}" sibTransId="{B1795555-E962-4ADC-B163-00BFC66EC01F}"/>
    <dgm:cxn modelId="{DF7648FA-0F23-4919-8C45-138EB6728BC1}" type="presOf" srcId="{8894163F-8183-4984-B8E0-442AE8DD3CF6}" destId="{A1D26507-671D-43AC-8474-425F15DDDA78}" srcOrd="0" destOrd="0" presId="urn:microsoft.com/office/officeart/2005/8/layout/hierarchy6"/>
    <dgm:cxn modelId="{A82CE2FA-9AA3-4819-9B7A-00C76D1D7456}" type="presOf" srcId="{686EA3F1-DF6C-400E-9B46-8B27F2EACCDB}" destId="{B2AE004B-D6AE-4E06-B155-A1C0BF369BF5}" srcOrd="0" destOrd="0" presId="urn:microsoft.com/office/officeart/2005/8/layout/hierarchy6"/>
    <dgm:cxn modelId="{0A156731-5CAD-4FBC-A35E-C8FED302CDDA}" type="presParOf" srcId="{3031F590-2E75-4D5A-B097-07ACA6AC79E0}" destId="{A8819AE2-95CA-4F36-B15E-52D0A4345019}" srcOrd="0" destOrd="0" presId="urn:microsoft.com/office/officeart/2005/8/layout/hierarchy6"/>
    <dgm:cxn modelId="{F27C742F-0352-4497-9154-105FCB60C119}" type="presParOf" srcId="{A8819AE2-95CA-4F36-B15E-52D0A4345019}" destId="{72608432-4421-48C8-AD49-EC31D51235FC}" srcOrd="0" destOrd="0" presId="urn:microsoft.com/office/officeart/2005/8/layout/hierarchy6"/>
    <dgm:cxn modelId="{ED3B3DDB-9473-45A9-A453-B87A205EA055}" type="presParOf" srcId="{72608432-4421-48C8-AD49-EC31D51235FC}" destId="{F8B9B6D5-73D1-46D9-92CE-B042760B2A09}" srcOrd="0" destOrd="0" presId="urn:microsoft.com/office/officeart/2005/8/layout/hierarchy6"/>
    <dgm:cxn modelId="{2E805F0A-0A88-4E14-A686-F3A7A3801138}" type="presParOf" srcId="{F8B9B6D5-73D1-46D9-92CE-B042760B2A09}" destId="{34C181C0-871C-46B4-A533-F86B9AD7156C}" srcOrd="0" destOrd="0" presId="urn:microsoft.com/office/officeart/2005/8/layout/hierarchy6"/>
    <dgm:cxn modelId="{C36FE30D-B0D2-4793-B3E5-00415A33892E}" type="presParOf" srcId="{F8B9B6D5-73D1-46D9-92CE-B042760B2A09}" destId="{C859650F-A883-43F0-8EA6-55D937DF5BBA}" srcOrd="1" destOrd="0" presId="urn:microsoft.com/office/officeart/2005/8/layout/hierarchy6"/>
    <dgm:cxn modelId="{4ADDDCE6-DDE2-4384-AF26-9CA8E5817793}" type="presParOf" srcId="{C859650F-A883-43F0-8EA6-55D937DF5BBA}" destId="{E2EF3FE7-D495-4117-9E43-CBF39DE0BB16}" srcOrd="0" destOrd="0" presId="urn:microsoft.com/office/officeart/2005/8/layout/hierarchy6"/>
    <dgm:cxn modelId="{1CE80F0B-30A9-4926-859E-AFE70764D478}" type="presParOf" srcId="{C859650F-A883-43F0-8EA6-55D937DF5BBA}" destId="{D97894C2-1C06-4733-801B-CA508DB8299D}" srcOrd="1" destOrd="0" presId="urn:microsoft.com/office/officeart/2005/8/layout/hierarchy6"/>
    <dgm:cxn modelId="{9FF2F8FC-81FC-48E1-B27E-9BF03EF034E6}" type="presParOf" srcId="{D97894C2-1C06-4733-801B-CA508DB8299D}" destId="{6FBC8EEA-3015-4367-860D-E90B5142861F}" srcOrd="0" destOrd="0" presId="urn:microsoft.com/office/officeart/2005/8/layout/hierarchy6"/>
    <dgm:cxn modelId="{3B9C149D-A6BD-4A44-A2B5-17B9484B9E8D}" type="presParOf" srcId="{D97894C2-1C06-4733-801B-CA508DB8299D}" destId="{95C9BE98-BDAA-49B1-893D-E2DE86803614}" srcOrd="1" destOrd="0" presId="urn:microsoft.com/office/officeart/2005/8/layout/hierarchy6"/>
    <dgm:cxn modelId="{5ECC370F-8950-46C6-848D-A4D1E51C49EE}" type="presParOf" srcId="{95C9BE98-BDAA-49B1-893D-E2DE86803614}" destId="{B2AE004B-D6AE-4E06-B155-A1C0BF369BF5}" srcOrd="0" destOrd="0" presId="urn:microsoft.com/office/officeart/2005/8/layout/hierarchy6"/>
    <dgm:cxn modelId="{DC6BBEE5-5C07-4706-9101-413C3F1EB854}" type="presParOf" srcId="{95C9BE98-BDAA-49B1-893D-E2DE86803614}" destId="{94536989-E6BF-4A61-A505-50A82212A8DF}" srcOrd="1" destOrd="0" presId="urn:microsoft.com/office/officeart/2005/8/layout/hierarchy6"/>
    <dgm:cxn modelId="{58298A0B-C2A4-464B-81F6-5C1B0F761AF7}" type="presParOf" srcId="{94536989-E6BF-4A61-A505-50A82212A8DF}" destId="{DCE3862B-1A00-4315-87FB-6B37B0E55B70}" srcOrd="0" destOrd="0" presId="urn:microsoft.com/office/officeart/2005/8/layout/hierarchy6"/>
    <dgm:cxn modelId="{F65446C9-FD4B-4BC6-A8DD-00E2F7CBD86F}" type="presParOf" srcId="{94536989-E6BF-4A61-A505-50A82212A8DF}" destId="{F3BD6C83-FF28-481C-A6F1-203971605DA0}" srcOrd="1" destOrd="0" presId="urn:microsoft.com/office/officeart/2005/8/layout/hierarchy6"/>
    <dgm:cxn modelId="{384269F1-E0AD-49B1-87DA-8EBA6663BC30}" type="presParOf" srcId="{95C9BE98-BDAA-49B1-893D-E2DE86803614}" destId="{24E82AAE-73E6-40DD-BF2F-E8F4E092E25C}" srcOrd="2" destOrd="0" presId="urn:microsoft.com/office/officeart/2005/8/layout/hierarchy6"/>
    <dgm:cxn modelId="{93E4A30E-2AEC-42A2-BAF6-C42D5737D5B1}" type="presParOf" srcId="{95C9BE98-BDAA-49B1-893D-E2DE86803614}" destId="{52EA4F3F-FC7A-4C42-B26F-6D0DB37CFC50}" srcOrd="3" destOrd="0" presId="urn:microsoft.com/office/officeart/2005/8/layout/hierarchy6"/>
    <dgm:cxn modelId="{90EF2BEC-F08F-4537-AA0A-0AA74D2D2041}" type="presParOf" srcId="{52EA4F3F-FC7A-4C42-B26F-6D0DB37CFC50}" destId="{B2B2E525-7167-4F27-A730-DD013B785143}" srcOrd="0" destOrd="0" presId="urn:microsoft.com/office/officeart/2005/8/layout/hierarchy6"/>
    <dgm:cxn modelId="{FB88388F-CBAA-4B9B-9D28-619D9A4CB7C9}" type="presParOf" srcId="{52EA4F3F-FC7A-4C42-B26F-6D0DB37CFC50}" destId="{EA32E607-24E8-4595-BC81-3BA55D601547}" srcOrd="1" destOrd="0" presId="urn:microsoft.com/office/officeart/2005/8/layout/hierarchy6"/>
    <dgm:cxn modelId="{9635AD8B-A01C-42F4-A9DE-C28E1B19A414}" type="presParOf" srcId="{95C9BE98-BDAA-49B1-893D-E2DE86803614}" destId="{E5FB7556-6F06-4AF4-8D88-39F4A046CCB8}" srcOrd="4" destOrd="0" presId="urn:microsoft.com/office/officeart/2005/8/layout/hierarchy6"/>
    <dgm:cxn modelId="{F5DB1453-944A-47D7-8642-6CEB71D94F71}" type="presParOf" srcId="{95C9BE98-BDAA-49B1-893D-E2DE86803614}" destId="{4C555E25-6D3D-4C08-8016-6094BC81B931}" srcOrd="5" destOrd="0" presId="urn:microsoft.com/office/officeart/2005/8/layout/hierarchy6"/>
    <dgm:cxn modelId="{2F41DFCA-406F-4708-9204-20AFB671E2C2}" type="presParOf" srcId="{4C555E25-6D3D-4C08-8016-6094BC81B931}" destId="{0B38F959-220B-462E-BC32-CB19A52F81D7}" srcOrd="0" destOrd="0" presId="urn:microsoft.com/office/officeart/2005/8/layout/hierarchy6"/>
    <dgm:cxn modelId="{78EE4115-64FE-4C66-8CFA-ED070805107F}" type="presParOf" srcId="{4C555E25-6D3D-4C08-8016-6094BC81B931}" destId="{CD5275E2-A938-464E-844B-D8E4F5554801}" srcOrd="1" destOrd="0" presId="urn:microsoft.com/office/officeart/2005/8/layout/hierarchy6"/>
    <dgm:cxn modelId="{A1EBCC41-AA79-4ADD-AB43-371F561F7C5A}" type="presParOf" srcId="{95C9BE98-BDAA-49B1-893D-E2DE86803614}" destId="{2FAD8541-2DC2-4975-AD40-CF9D44AE6014}" srcOrd="6" destOrd="0" presId="urn:microsoft.com/office/officeart/2005/8/layout/hierarchy6"/>
    <dgm:cxn modelId="{148A5B4F-7B72-4450-8C9F-8A4171C20A80}" type="presParOf" srcId="{95C9BE98-BDAA-49B1-893D-E2DE86803614}" destId="{80AF02A6-2EBB-4F5D-A2B6-E5B3C7875A41}" srcOrd="7" destOrd="0" presId="urn:microsoft.com/office/officeart/2005/8/layout/hierarchy6"/>
    <dgm:cxn modelId="{0AE42510-F509-49F6-86C2-DB816478AFA1}" type="presParOf" srcId="{80AF02A6-2EBB-4F5D-A2B6-E5B3C7875A41}" destId="{A79CED59-38D4-419B-BFB5-ADEDA498DF74}" srcOrd="0" destOrd="0" presId="urn:microsoft.com/office/officeart/2005/8/layout/hierarchy6"/>
    <dgm:cxn modelId="{FA2FE29D-2F4C-4A7C-8695-D08FABB3C39A}" type="presParOf" srcId="{80AF02A6-2EBB-4F5D-A2B6-E5B3C7875A41}" destId="{DC0AF60D-AFA0-4D03-8CD6-731F0488762D}" srcOrd="1" destOrd="0" presId="urn:microsoft.com/office/officeart/2005/8/layout/hierarchy6"/>
    <dgm:cxn modelId="{EEEF50E6-237D-4811-AD89-A4702799825B}" type="presParOf" srcId="{95C9BE98-BDAA-49B1-893D-E2DE86803614}" destId="{8D8D126A-05B4-46F9-907C-2FB4A6A2EB9B}" srcOrd="8" destOrd="0" presId="urn:microsoft.com/office/officeart/2005/8/layout/hierarchy6"/>
    <dgm:cxn modelId="{CF2FDA76-CC53-4CC8-88CE-2144C83128D9}" type="presParOf" srcId="{95C9BE98-BDAA-49B1-893D-E2DE86803614}" destId="{5B49AE97-8CB9-4273-BB80-82D245FE23D2}" srcOrd="9" destOrd="0" presId="urn:microsoft.com/office/officeart/2005/8/layout/hierarchy6"/>
    <dgm:cxn modelId="{F7F28872-29E5-4FAD-A339-BFF27F6E016D}" type="presParOf" srcId="{5B49AE97-8CB9-4273-BB80-82D245FE23D2}" destId="{9FAEB0AD-17FF-4B63-953E-45FAC14B0DA9}" srcOrd="0" destOrd="0" presId="urn:microsoft.com/office/officeart/2005/8/layout/hierarchy6"/>
    <dgm:cxn modelId="{910512ED-EF56-41BF-9FE6-14E81B353025}" type="presParOf" srcId="{5B49AE97-8CB9-4273-BB80-82D245FE23D2}" destId="{CE26066A-C115-422F-966B-CBE5A1F9888C}" srcOrd="1" destOrd="0" presId="urn:microsoft.com/office/officeart/2005/8/layout/hierarchy6"/>
    <dgm:cxn modelId="{30CD5E43-BC67-44C3-BA60-9EF415001FCE}" type="presParOf" srcId="{C859650F-A883-43F0-8EA6-55D937DF5BBA}" destId="{2D3A194E-3A51-4013-B0CF-73BEA5CF706D}" srcOrd="2" destOrd="0" presId="urn:microsoft.com/office/officeart/2005/8/layout/hierarchy6"/>
    <dgm:cxn modelId="{BE56D3A3-424B-4A34-9336-9E90D0FCCB08}" type="presParOf" srcId="{C859650F-A883-43F0-8EA6-55D937DF5BBA}" destId="{F437C1FF-0B0D-4961-8194-D89AAB81B6BF}" srcOrd="3" destOrd="0" presId="urn:microsoft.com/office/officeart/2005/8/layout/hierarchy6"/>
    <dgm:cxn modelId="{C66CBC22-3D68-4DB6-9CC7-44609F58EDD1}" type="presParOf" srcId="{F437C1FF-0B0D-4961-8194-D89AAB81B6BF}" destId="{AB49DB53-F4F7-408D-9634-3ED2EB77D925}" srcOrd="0" destOrd="0" presId="urn:microsoft.com/office/officeart/2005/8/layout/hierarchy6"/>
    <dgm:cxn modelId="{73903FC3-B1E3-4B1C-A20B-8CD68A166B18}" type="presParOf" srcId="{F437C1FF-0B0D-4961-8194-D89AAB81B6BF}" destId="{AE70B600-F328-4153-8E83-14E0C1074A8E}" srcOrd="1" destOrd="0" presId="urn:microsoft.com/office/officeart/2005/8/layout/hierarchy6"/>
    <dgm:cxn modelId="{475172AB-BC71-41EF-945D-87415365CCE9}" type="presParOf" srcId="{C859650F-A883-43F0-8EA6-55D937DF5BBA}" destId="{830C32F0-2AB1-4E86-978F-83031087AE7A}" srcOrd="4" destOrd="0" presId="urn:microsoft.com/office/officeart/2005/8/layout/hierarchy6"/>
    <dgm:cxn modelId="{F7B0B624-F716-4CEE-A0CC-5549D401B13F}" type="presParOf" srcId="{C859650F-A883-43F0-8EA6-55D937DF5BBA}" destId="{7A532813-2FA8-42D0-BC6E-0EC71C248A0A}" srcOrd="5" destOrd="0" presId="urn:microsoft.com/office/officeart/2005/8/layout/hierarchy6"/>
    <dgm:cxn modelId="{7B0D2421-0D5E-4A82-8286-C16BC3256799}" type="presParOf" srcId="{7A532813-2FA8-42D0-BC6E-0EC71C248A0A}" destId="{A6D0BCD0-5A7E-4111-9981-A89ED076FE30}" srcOrd="0" destOrd="0" presId="urn:microsoft.com/office/officeart/2005/8/layout/hierarchy6"/>
    <dgm:cxn modelId="{52228E1C-43DB-4FB5-A3A0-39ED73E26CB6}" type="presParOf" srcId="{7A532813-2FA8-42D0-BC6E-0EC71C248A0A}" destId="{3C651AAE-1F50-4AF7-9A43-A558044C76FA}" srcOrd="1" destOrd="0" presId="urn:microsoft.com/office/officeart/2005/8/layout/hierarchy6"/>
    <dgm:cxn modelId="{7787E0A1-994E-4C55-B673-346CF3F3305B}" type="presParOf" srcId="{C859650F-A883-43F0-8EA6-55D937DF5BBA}" destId="{A1D26507-671D-43AC-8474-425F15DDDA78}" srcOrd="6" destOrd="0" presId="urn:microsoft.com/office/officeart/2005/8/layout/hierarchy6"/>
    <dgm:cxn modelId="{C60389C4-5B6D-4DD2-9519-9FB776912D4A}" type="presParOf" srcId="{C859650F-A883-43F0-8EA6-55D937DF5BBA}" destId="{F6D52D65-38AD-4FB7-B795-784FA10C146E}" srcOrd="7" destOrd="0" presId="urn:microsoft.com/office/officeart/2005/8/layout/hierarchy6"/>
    <dgm:cxn modelId="{155E91A1-6A75-4CBD-AC0A-0B7DCC0C645A}" type="presParOf" srcId="{F6D52D65-38AD-4FB7-B795-784FA10C146E}" destId="{0001C924-457E-498A-B0E1-106CEA1AE857}" srcOrd="0" destOrd="0" presId="urn:microsoft.com/office/officeart/2005/8/layout/hierarchy6"/>
    <dgm:cxn modelId="{A322D579-9259-4A67-B362-80011C4E8481}" type="presParOf" srcId="{F6D52D65-38AD-4FB7-B795-784FA10C146E}" destId="{D643BF01-92AE-4C5F-BCA7-C335ADFC0E95}" srcOrd="1" destOrd="0" presId="urn:microsoft.com/office/officeart/2005/8/layout/hierarchy6"/>
    <dgm:cxn modelId="{9A810C7B-B5E6-4472-BE8B-DA3D5EEEB392}" type="presParOf" srcId="{3031F590-2E75-4D5A-B097-07ACA6AC79E0}" destId="{C3C2345B-F9CF-4839-8BB7-093438386C8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A7140-3CD1-41D8-8B2F-56E4FC8D084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CDC85E4-E635-4347-AC72-E951DA369CFE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Chart Title</a:t>
          </a:r>
        </a:p>
        <a:p>
          <a:r>
            <a:rPr lang="en-IN" sz="1400" dirty="0">
              <a:solidFill>
                <a:schemeClr val="tx1"/>
              </a:solidFill>
            </a:rPr>
            <a:t>Text and Bounding Box Coordinates of Chart Title</a:t>
          </a:r>
        </a:p>
      </dgm:t>
    </dgm:pt>
    <dgm:pt modelId="{367A6A08-6016-47BF-8223-5BAED2A1AF80}" type="parTrans" cxnId="{8B6CDAA3-202E-42E5-AE62-4F8F448A430A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F218142E-985A-450C-9CF7-50C010EBDCEC}" type="sibTrans" cxnId="{8B6CDAA3-202E-42E5-AE62-4F8F448A430A}">
      <dgm:prSet/>
      <dgm:spPr/>
      <dgm:t>
        <a:bodyPr/>
        <a:lstStyle/>
        <a:p>
          <a:endParaRPr lang="en-IN"/>
        </a:p>
      </dgm:t>
    </dgm:pt>
    <dgm:pt modelId="{05700CE3-BDA7-4950-B4E3-14A7C45900E4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Figure Info</a:t>
          </a:r>
        </a:p>
        <a:p>
          <a:r>
            <a:rPr lang="en-IN" sz="1400" dirty="0">
              <a:solidFill>
                <a:schemeClr val="tx1"/>
              </a:solidFill>
            </a:rPr>
            <a:t>Short Description of the info encoded in chart</a:t>
          </a:r>
        </a:p>
      </dgm:t>
    </dgm:pt>
    <dgm:pt modelId="{65D4EEE2-EAC6-4DC0-A2C9-C2BFB30FBC8B}" type="parTrans" cxnId="{AFC477BC-ADB1-46E6-8975-384851797817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35D405D2-9A86-456F-ABFC-DF571C2F9F27}" type="sibTrans" cxnId="{AFC477BC-ADB1-46E6-8975-384851797817}">
      <dgm:prSet/>
      <dgm:spPr/>
      <dgm:t>
        <a:bodyPr/>
        <a:lstStyle/>
        <a:p>
          <a:endParaRPr lang="en-IN"/>
        </a:p>
      </dgm:t>
    </dgm:pt>
    <dgm:pt modelId="{41882366-77A2-4B6A-B33C-06D3F535CAF4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X/Y Axis</a:t>
          </a:r>
        </a:p>
        <a:p>
          <a:r>
            <a:rPr lang="en-IN" sz="1400" dirty="0">
              <a:solidFill>
                <a:schemeClr val="tx1"/>
              </a:solidFill>
            </a:rPr>
            <a:t>Individual elements for both axes</a:t>
          </a:r>
        </a:p>
      </dgm:t>
    </dgm:pt>
    <dgm:pt modelId="{F194A8C8-096E-45DC-945C-74E2E8EB9FB9}" type="parTrans" cxnId="{C1405C74-D0F9-4903-89A3-8F58B629EA7D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6B81C8EE-72E5-4E46-877A-10648EEC7582}" type="sibTrans" cxnId="{C1405C74-D0F9-4903-89A3-8F58B629EA7D}">
      <dgm:prSet/>
      <dgm:spPr/>
      <dgm:t>
        <a:bodyPr/>
        <a:lstStyle/>
        <a:p>
          <a:endParaRPr lang="en-IN"/>
        </a:p>
      </dgm:t>
    </dgm:pt>
    <dgm:pt modelId="{D42F8C31-5543-4DBB-A73D-CDE6A33D699E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Label</a:t>
          </a:r>
        </a:p>
        <a:p>
          <a:r>
            <a:rPr lang="en-IN" sz="1400" dirty="0">
              <a:solidFill>
                <a:schemeClr val="tx1"/>
              </a:solidFill>
            </a:rPr>
            <a:t>Text and Bounding Box Coordinates of axis titles</a:t>
          </a:r>
        </a:p>
      </dgm:t>
    </dgm:pt>
    <dgm:pt modelId="{CCFEDABD-ED04-479B-8F59-B74265DEB55E}" type="parTrans" cxnId="{EF0588C5-2E9F-44C0-9EA4-32FD976BFE4F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D4804C87-D2B8-4D45-A3B0-FB80CAF6D475}" type="sibTrans" cxnId="{EF0588C5-2E9F-44C0-9EA4-32FD976BFE4F}">
      <dgm:prSet/>
      <dgm:spPr/>
      <dgm:t>
        <a:bodyPr/>
        <a:lstStyle/>
        <a:p>
          <a:endParaRPr lang="en-IN"/>
        </a:p>
      </dgm:t>
    </dgm:pt>
    <dgm:pt modelId="{1A077EFE-CD1A-4663-BCE8-0C9F5D84884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Tick Information</a:t>
          </a:r>
        </a:p>
        <a:p>
          <a:r>
            <a:rPr lang="en-IN" sz="1400" dirty="0">
              <a:solidFill>
                <a:schemeClr val="tx1"/>
              </a:solidFill>
            </a:rPr>
            <a:t>Text and Bounding Box Information of major and minor ticks on the axis</a:t>
          </a:r>
        </a:p>
      </dgm:t>
    </dgm:pt>
    <dgm:pt modelId="{B3F9DD62-479E-4D5D-84B3-3114DE46E745}" type="parTrans" cxnId="{35CB6684-397D-417A-984B-9935E48B4D40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84DBB89A-D244-46C2-BAAB-362EC68977FA}" type="sibTrans" cxnId="{35CB6684-397D-417A-984B-9935E48B4D40}">
      <dgm:prSet/>
      <dgm:spPr/>
      <dgm:t>
        <a:bodyPr/>
        <a:lstStyle/>
        <a:p>
          <a:endParaRPr lang="en-IN"/>
        </a:p>
      </dgm:t>
    </dgm:pt>
    <dgm:pt modelId="{150CEB7B-394D-421F-A607-CA394F8C0DC3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X/Y Gridlines</a:t>
          </a:r>
        </a:p>
        <a:p>
          <a:r>
            <a:rPr lang="en-IN" sz="1400" dirty="0">
              <a:solidFill>
                <a:schemeClr val="tx1"/>
              </a:solidFill>
            </a:rPr>
            <a:t>Value and Bounding Box Coordinates of both gridlines in chart </a:t>
          </a:r>
        </a:p>
      </dgm:t>
    </dgm:pt>
    <dgm:pt modelId="{B98309D4-A24B-4B2D-AF0D-F5B4D175313E}" type="parTrans" cxnId="{A8D9D9C8-A93D-487E-AFD4-8EA86A8858C6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7B2B7959-48F0-4202-8DB5-84996D3BA4B9}" type="sibTrans" cxnId="{A8D9D9C8-A93D-487E-AFD4-8EA86A8858C6}">
      <dgm:prSet/>
      <dgm:spPr/>
      <dgm:t>
        <a:bodyPr/>
        <a:lstStyle/>
        <a:p>
          <a:endParaRPr lang="en-IN"/>
        </a:p>
      </dgm:t>
    </dgm:pt>
    <dgm:pt modelId="{BF322F1E-0540-45B7-8E41-3DF7765FE045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Legend</a:t>
          </a:r>
        </a:p>
        <a:p>
          <a:r>
            <a:rPr lang="en-IN" sz="1600" b="1" dirty="0">
              <a:solidFill>
                <a:schemeClr val="tx1"/>
              </a:solidFill>
            </a:rPr>
            <a:t>Information</a:t>
          </a:r>
        </a:p>
      </dgm:t>
    </dgm:pt>
    <dgm:pt modelId="{9B9616AA-DC58-4EC8-B3C8-B8F154B5903A}" type="parTrans" cxnId="{8D89567D-7ABF-4E6D-8B2E-2E337BE1B465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2E3F3B46-D657-44E7-80F0-10D7F1D0B09D}" type="sibTrans" cxnId="{8D89567D-7ABF-4E6D-8B2E-2E337BE1B465}">
      <dgm:prSet/>
      <dgm:spPr/>
      <dgm:t>
        <a:bodyPr/>
        <a:lstStyle/>
        <a:p>
          <a:endParaRPr lang="en-IN"/>
        </a:p>
      </dgm:t>
    </dgm:pt>
    <dgm:pt modelId="{94E05173-A709-4136-91B1-76230E270F80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Legend Elements</a:t>
          </a:r>
        </a:p>
        <a:p>
          <a:r>
            <a:rPr lang="en-IN" sz="1400" dirty="0">
              <a:solidFill>
                <a:schemeClr val="tx1"/>
              </a:solidFill>
            </a:rPr>
            <a:t>Information about all legend elements</a:t>
          </a:r>
        </a:p>
      </dgm:t>
    </dgm:pt>
    <dgm:pt modelId="{19B67AD7-04FD-4265-B7A8-7B82A3519075}" type="parTrans" cxnId="{8DAE3FFA-BA61-49E7-8CF3-92280B09D3AB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685A49DA-865F-408A-9182-03E7C8B557A8}" type="sibTrans" cxnId="{8DAE3FFA-BA61-49E7-8CF3-92280B09D3AB}">
      <dgm:prSet/>
      <dgm:spPr/>
      <dgm:t>
        <a:bodyPr/>
        <a:lstStyle/>
        <a:p>
          <a:endParaRPr lang="en-IN"/>
        </a:p>
      </dgm:t>
    </dgm:pt>
    <dgm:pt modelId="{D6413E99-49FE-4441-A6B1-674E511347E5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Bounding Box information</a:t>
          </a:r>
        </a:p>
        <a:p>
          <a:r>
            <a:rPr lang="en-IN" sz="1400" dirty="0">
              <a:solidFill>
                <a:schemeClr val="tx1"/>
              </a:solidFill>
            </a:rPr>
            <a:t>Numerical coordinates in (x,y,w,h) format</a:t>
          </a:r>
          <a:endParaRPr lang="en-IN" sz="1400" b="1" dirty="0">
            <a:solidFill>
              <a:schemeClr val="tx1"/>
            </a:solidFill>
          </a:endParaRPr>
        </a:p>
      </dgm:t>
    </dgm:pt>
    <dgm:pt modelId="{5C321262-2DFF-4969-B1BB-070603C6CE5F}" type="parTrans" cxnId="{23677242-F286-4B2B-BD2F-AC6F60B4C267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F96A0EB6-0678-44C8-814C-395C0AC92C90}" type="sibTrans" cxnId="{23677242-F286-4B2B-BD2F-AC6F60B4C267}">
      <dgm:prSet/>
      <dgm:spPr/>
      <dgm:t>
        <a:bodyPr/>
        <a:lstStyle/>
        <a:p>
          <a:endParaRPr lang="en-IN"/>
        </a:p>
      </dgm:t>
    </dgm:pt>
    <dgm:pt modelId="{4A4D1B26-6A58-4387-B4DB-BB6D38B40EDC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Rule</a:t>
          </a:r>
        </a:p>
        <a:p>
          <a:r>
            <a:rPr lang="en-IN" sz="1400" dirty="0">
              <a:solidFill>
                <a:schemeClr val="tx1"/>
              </a:solidFill>
            </a:rPr>
            <a:t>Information about the scale of the axis</a:t>
          </a:r>
        </a:p>
      </dgm:t>
    </dgm:pt>
    <dgm:pt modelId="{AA3D8492-93FB-495F-8E2C-72096BDDE867}" type="parTrans" cxnId="{B33511CD-85D1-4CFE-9C58-69F0EE43B024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19FAA4DD-0B9E-45A8-BF42-4F3423F6044D}" type="sibTrans" cxnId="{B33511CD-85D1-4CFE-9C58-69F0EE43B024}">
      <dgm:prSet/>
      <dgm:spPr/>
      <dgm:t>
        <a:bodyPr/>
        <a:lstStyle/>
        <a:p>
          <a:endParaRPr lang="en-IN"/>
        </a:p>
      </dgm:t>
    </dgm:pt>
    <dgm:pt modelId="{9C4983C6-D58A-4DF0-9EC8-B5260B5018B6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Element Information</a:t>
          </a:r>
        </a:p>
        <a:p>
          <a:r>
            <a:rPr lang="en-IN" sz="1400" b="0" dirty="0">
              <a:solidFill>
                <a:schemeClr val="tx1"/>
              </a:solidFill>
            </a:rPr>
            <a:t>Text and colour </a:t>
          </a:r>
          <a:r>
            <a:rPr lang="en-IN" sz="1400" dirty="0">
              <a:solidFill>
                <a:schemeClr val="tx1"/>
              </a:solidFill>
            </a:rPr>
            <a:t>info for every legend entry</a:t>
          </a:r>
        </a:p>
      </dgm:t>
    </dgm:pt>
    <dgm:pt modelId="{1187C5C2-A25D-4575-AA61-23C0BDC7C12A}" type="parTrans" cxnId="{520D7494-90E0-4A18-AFA6-E5A9F6C01AC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blipFill rotWithShape="0">
          <a:blip xmlns:r="http://schemas.openxmlformats.org/officeDocument/2006/relationships" r:embed="rId1"/>
          <a:srcRect/>
          <a:stretch>
            <a:fillRect l="-49000" r="-49000"/>
          </a:stretch>
        </a:blipFill>
        <a:ln w="38100"/>
      </dgm:spPr>
      <dgm:t>
        <a:bodyPr/>
        <a:lstStyle/>
        <a:p>
          <a:endParaRPr lang="en-IN"/>
        </a:p>
      </dgm:t>
    </dgm:pt>
    <dgm:pt modelId="{A17893C6-0623-4200-A9A6-7FCE95279C4C}" type="sibTrans" cxnId="{520D7494-90E0-4A18-AFA6-E5A9F6C01ACF}">
      <dgm:prSet/>
      <dgm:spPr/>
      <dgm:t>
        <a:bodyPr/>
        <a:lstStyle/>
        <a:p>
          <a:endParaRPr lang="en-IN"/>
        </a:p>
      </dgm:t>
    </dgm:pt>
    <dgm:pt modelId="{F2FEFF6D-8635-4F8B-BD9E-7CE9DEE63276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Bounding Box information</a:t>
          </a:r>
        </a:p>
        <a:p>
          <a:r>
            <a:rPr lang="en-IN" sz="1400" dirty="0">
              <a:solidFill>
                <a:schemeClr val="tx1"/>
              </a:solidFill>
            </a:rPr>
            <a:t>Numerical coordinates in (x,y,w,h) format</a:t>
          </a:r>
        </a:p>
      </dgm:t>
    </dgm:pt>
    <dgm:pt modelId="{31D2CF7F-A7A9-4243-9296-AEB3FB04CD7D}" type="parTrans" cxnId="{F67D74D8-07D3-4313-BEFA-B3554A6362D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blipFill rotWithShape="0">
          <a:blip xmlns:r="http://schemas.openxmlformats.org/officeDocument/2006/relationships" r:embed="rId1"/>
          <a:srcRect/>
          <a:stretch>
            <a:fillRect l="-49000" r="-49000"/>
          </a:stretch>
        </a:blipFill>
        <a:ln w="38100"/>
      </dgm:spPr>
      <dgm:t>
        <a:bodyPr/>
        <a:lstStyle/>
        <a:p>
          <a:endParaRPr lang="en-IN"/>
        </a:p>
      </dgm:t>
    </dgm:pt>
    <dgm:pt modelId="{72C716B8-B13A-4CB4-A639-C35B9B38FBD0}" type="sibTrans" cxnId="{F67D74D8-07D3-4313-BEFA-B3554A6362DC}">
      <dgm:prSet/>
      <dgm:spPr/>
      <dgm:t>
        <a:bodyPr/>
        <a:lstStyle/>
        <a:p>
          <a:endParaRPr lang="en-IN"/>
        </a:p>
      </dgm:t>
    </dgm:pt>
    <dgm:pt modelId="{DCF6BF6E-0EC5-4422-8AFE-D9BDADE6A526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General Figure Information</a:t>
          </a:r>
        </a:p>
        <a:p>
          <a:r>
            <a:rPr lang="en-IN" sz="1400" dirty="0">
              <a:solidFill>
                <a:schemeClr val="tx1"/>
              </a:solidFill>
            </a:rPr>
            <a:t>Consists additional information about the chart</a:t>
          </a:r>
        </a:p>
      </dgm:t>
    </dgm:pt>
    <dgm:pt modelId="{6A7E6415-91FC-4CE8-B133-71D372773546}" type="sibTrans" cxnId="{447D46BF-F20B-46AC-8F60-50ABA90E2251}">
      <dgm:prSet/>
      <dgm:spPr/>
      <dgm:t>
        <a:bodyPr/>
        <a:lstStyle/>
        <a:p>
          <a:endParaRPr lang="en-IN"/>
        </a:p>
      </dgm:t>
    </dgm:pt>
    <dgm:pt modelId="{80BE93D6-492E-4EA6-9A95-230B3CF49C8D}" type="parTrans" cxnId="{447D46BF-F20B-46AC-8F60-50ABA90E2251}">
      <dgm:prSet/>
      <dgm:spPr/>
      <dgm:t>
        <a:bodyPr/>
        <a:lstStyle/>
        <a:p>
          <a:endParaRPr lang="en-IN"/>
        </a:p>
      </dgm:t>
    </dgm:pt>
    <dgm:pt modelId="{F9957C7D-2AA4-4540-9321-1E36478A1E71}" type="pres">
      <dgm:prSet presAssocID="{89EA7140-3CD1-41D8-8B2F-56E4FC8D084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57523B-0DC3-4237-B043-1F524F7FB896}" type="pres">
      <dgm:prSet presAssocID="{89EA7140-3CD1-41D8-8B2F-56E4FC8D0840}" presName="hierFlow" presStyleCnt="0"/>
      <dgm:spPr/>
    </dgm:pt>
    <dgm:pt modelId="{1121D09E-CEB2-4782-AD39-ED3661F60F06}" type="pres">
      <dgm:prSet presAssocID="{89EA7140-3CD1-41D8-8B2F-56E4FC8D084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527930-D598-48B0-BC2E-A6DB36947844}" type="pres">
      <dgm:prSet presAssocID="{DCF6BF6E-0EC5-4422-8AFE-D9BDADE6A526}" presName="Name14" presStyleCnt="0"/>
      <dgm:spPr/>
    </dgm:pt>
    <dgm:pt modelId="{6D462905-B3CE-4471-B762-CAFF7E085E1D}" type="pres">
      <dgm:prSet presAssocID="{DCF6BF6E-0EC5-4422-8AFE-D9BDADE6A526}" presName="level1Shape" presStyleLbl="node0" presStyleIdx="0" presStyleCnt="1" custScaleX="133706" custScaleY="158293">
        <dgm:presLayoutVars>
          <dgm:chPref val="3"/>
        </dgm:presLayoutVars>
      </dgm:prSet>
      <dgm:spPr/>
    </dgm:pt>
    <dgm:pt modelId="{3329B2F4-E514-4F16-A795-9552E3FAA181}" type="pres">
      <dgm:prSet presAssocID="{DCF6BF6E-0EC5-4422-8AFE-D9BDADE6A526}" presName="hierChild2" presStyleCnt="0"/>
      <dgm:spPr/>
    </dgm:pt>
    <dgm:pt modelId="{961B3F7A-EEE0-4DB1-A174-68CA67A2A713}" type="pres">
      <dgm:prSet presAssocID="{367A6A08-6016-47BF-8223-5BAED2A1AF80}" presName="Name19" presStyleLbl="parChTrans1D2" presStyleIdx="0" presStyleCnt="5"/>
      <dgm:spPr/>
    </dgm:pt>
    <dgm:pt modelId="{48B9046D-CFC8-468B-BB95-8FEE9F8AC311}" type="pres">
      <dgm:prSet presAssocID="{4CDC85E4-E635-4347-AC72-E951DA369CFE}" presName="Name21" presStyleCnt="0"/>
      <dgm:spPr/>
    </dgm:pt>
    <dgm:pt modelId="{0AE3229B-07B4-42B6-8425-355134F42345}" type="pres">
      <dgm:prSet presAssocID="{4CDC85E4-E635-4347-AC72-E951DA369CFE}" presName="level2Shape" presStyleLbl="node2" presStyleIdx="0" presStyleCnt="5" custScaleX="130093" custScaleY="125897"/>
      <dgm:spPr/>
    </dgm:pt>
    <dgm:pt modelId="{DE8BD9FD-6722-464E-BB75-76946CA407F5}" type="pres">
      <dgm:prSet presAssocID="{4CDC85E4-E635-4347-AC72-E951DA369CFE}" presName="hierChild3" presStyleCnt="0"/>
      <dgm:spPr/>
    </dgm:pt>
    <dgm:pt modelId="{664E6A42-4908-4062-BA68-EA4CC8316D79}" type="pres">
      <dgm:prSet presAssocID="{65D4EEE2-EAC6-4DC0-A2C9-C2BFB30FBC8B}" presName="Name19" presStyleLbl="parChTrans1D2" presStyleIdx="1" presStyleCnt="5"/>
      <dgm:spPr/>
    </dgm:pt>
    <dgm:pt modelId="{27EC2DEA-C71C-4D83-BF3E-32D473404135}" type="pres">
      <dgm:prSet presAssocID="{05700CE3-BDA7-4950-B4E3-14A7C45900E4}" presName="Name21" presStyleCnt="0"/>
      <dgm:spPr/>
    </dgm:pt>
    <dgm:pt modelId="{3D6C4A21-3F0E-4125-8696-6A3481B41AC0}" type="pres">
      <dgm:prSet presAssocID="{05700CE3-BDA7-4950-B4E3-14A7C45900E4}" presName="level2Shape" presStyleLbl="node2" presStyleIdx="1" presStyleCnt="5" custScaleX="130093" custScaleY="125897"/>
      <dgm:spPr/>
    </dgm:pt>
    <dgm:pt modelId="{6EA1D3FA-33F1-4364-ABB7-05E2864ED713}" type="pres">
      <dgm:prSet presAssocID="{05700CE3-BDA7-4950-B4E3-14A7C45900E4}" presName="hierChild3" presStyleCnt="0"/>
      <dgm:spPr/>
    </dgm:pt>
    <dgm:pt modelId="{2AB5271D-F95B-495E-A683-9234496B1443}" type="pres">
      <dgm:prSet presAssocID="{F194A8C8-096E-45DC-945C-74E2E8EB9FB9}" presName="Name19" presStyleLbl="parChTrans1D2" presStyleIdx="2" presStyleCnt="5"/>
      <dgm:spPr/>
    </dgm:pt>
    <dgm:pt modelId="{4C65FCFF-DFFC-4A77-B54E-5AB054AFB63C}" type="pres">
      <dgm:prSet presAssocID="{41882366-77A2-4B6A-B33C-06D3F535CAF4}" presName="Name21" presStyleCnt="0"/>
      <dgm:spPr/>
    </dgm:pt>
    <dgm:pt modelId="{0D25114E-0D3F-4B9A-A138-3D4C02F61A1B}" type="pres">
      <dgm:prSet presAssocID="{41882366-77A2-4B6A-B33C-06D3F535CAF4}" presName="level2Shape" presStyleLbl="node2" presStyleIdx="2" presStyleCnt="5" custScaleX="130093" custScaleY="125897"/>
      <dgm:spPr/>
    </dgm:pt>
    <dgm:pt modelId="{170E696A-CCBF-4A90-B9A9-060C1E1FDF5C}" type="pres">
      <dgm:prSet presAssocID="{41882366-77A2-4B6A-B33C-06D3F535CAF4}" presName="hierChild3" presStyleCnt="0"/>
      <dgm:spPr/>
    </dgm:pt>
    <dgm:pt modelId="{C46AC96B-CB8F-40CC-9616-D2412CCBBC18}" type="pres">
      <dgm:prSet presAssocID="{CCFEDABD-ED04-479B-8F59-B74265DEB55E}" presName="Name19" presStyleLbl="parChTrans1D3" presStyleIdx="0" presStyleCnt="5"/>
      <dgm:spPr/>
    </dgm:pt>
    <dgm:pt modelId="{CEE0373F-AB97-4EAD-B59E-D263B1511C4D}" type="pres">
      <dgm:prSet presAssocID="{D42F8C31-5543-4DBB-A73D-CDE6A33D699E}" presName="Name21" presStyleCnt="0"/>
      <dgm:spPr/>
    </dgm:pt>
    <dgm:pt modelId="{B1346965-999C-4C70-BE6E-3A31941DCA95}" type="pres">
      <dgm:prSet presAssocID="{D42F8C31-5543-4DBB-A73D-CDE6A33D699E}" presName="level2Shape" presStyleLbl="node3" presStyleIdx="0" presStyleCnt="5" custScaleX="96896" custScaleY="221503" custLinFactNeighborY="5683"/>
      <dgm:spPr/>
    </dgm:pt>
    <dgm:pt modelId="{E0F810A0-07DE-4CCF-B781-A22017CDA64E}" type="pres">
      <dgm:prSet presAssocID="{D42F8C31-5543-4DBB-A73D-CDE6A33D699E}" presName="hierChild3" presStyleCnt="0"/>
      <dgm:spPr/>
    </dgm:pt>
    <dgm:pt modelId="{7920F4E7-1EB0-4727-BE46-A5848FBAC508}" type="pres">
      <dgm:prSet presAssocID="{B3F9DD62-479E-4D5D-84B3-3114DE46E745}" presName="Name19" presStyleLbl="parChTrans1D3" presStyleIdx="1" presStyleCnt="5"/>
      <dgm:spPr/>
    </dgm:pt>
    <dgm:pt modelId="{76EF7374-CA18-472E-A75E-4596F569DA82}" type="pres">
      <dgm:prSet presAssocID="{1A077EFE-CD1A-4663-BCE8-0C9F5D84884A}" presName="Name21" presStyleCnt="0"/>
      <dgm:spPr/>
    </dgm:pt>
    <dgm:pt modelId="{AADD884F-A3CD-402A-BBF3-4DE799121D01}" type="pres">
      <dgm:prSet presAssocID="{1A077EFE-CD1A-4663-BCE8-0C9F5D84884A}" presName="level2Shape" presStyleLbl="node3" presStyleIdx="1" presStyleCnt="5" custScaleX="96896" custScaleY="221503" custLinFactNeighborY="5683"/>
      <dgm:spPr/>
    </dgm:pt>
    <dgm:pt modelId="{395A300C-9E52-4F2F-B4B8-7A861A651E64}" type="pres">
      <dgm:prSet presAssocID="{1A077EFE-CD1A-4663-BCE8-0C9F5D84884A}" presName="hierChild3" presStyleCnt="0"/>
      <dgm:spPr/>
    </dgm:pt>
    <dgm:pt modelId="{0D498C6B-B1AC-4F22-B5C8-EA1E603BE9D1}" type="pres">
      <dgm:prSet presAssocID="{AA3D8492-93FB-495F-8E2C-72096BDDE867}" presName="Name19" presStyleLbl="parChTrans1D3" presStyleIdx="2" presStyleCnt="5"/>
      <dgm:spPr/>
    </dgm:pt>
    <dgm:pt modelId="{68BC6E10-8BB2-4D66-90A3-9269FA3B35AF}" type="pres">
      <dgm:prSet presAssocID="{4A4D1B26-6A58-4387-B4DB-BB6D38B40EDC}" presName="Name21" presStyleCnt="0"/>
      <dgm:spPr/>
    </dgm:pt>
    <dgm:pt modelId="{15CFA716-F46A-44F1-8C3B-F727431D4F08}" type="pres">
      <dgm:prSet presAssocID="{4A4D1B26-6A58-4387-B4DB-BB6D38B40EDC}" presName="level2Shape" presStyleLbl="node3" presStyleIdx="2" presStyleCnt="5" custScaleX="96896" custScaleY="221503"/>
      <dgm:spPr/>
    </dgm:pt>
    <dgm:pt modelId="{85FFAF48-08CF-44D7-844C-8163461221A4}" type="pres">
      <dgm:prSet presAssocID="{4A4D1B26-6A58-4387-B4DB-BB6D38B40EDC}" presName="hierChild3" presStyleCnt="0"/>
      <dgm:spPr/>
    </dgm:pt>
    <dgm:pt modelId="{E22FA262-C87B-47FE-9750-EF43EDE400EF}" type="pres">
      <dgm:prSet presAssocID="{B98309D4-A24B-4B2D-AF0D-F5B4D175313E}" presName="Name19" presStyleLbl="parChTrans1D2" presStyleIdx="3" presStyleCnt="5"/>
      <dgm:spPr/>
    </dgm:pt>
    <dgm:pt modelId="{339EA935-7337-44C0-ACAC-224B49A97A9F}" type="pres">
      <dgm:prSet presAssocID="{150CEB7B-394D-421F-A607-CA394F8C0DC3}" presName="Name21" presStyleCnt="0"/>
      <dgm:spPr/>
    </dgm:pt>
    <dgm:pt modelId="{D92C6354-B1FA-4DDE-A795-4F90F036CB65}" type="pres">
      <dgm:prSet presAssocID="{150CEB7B-394D-421F-A607-CA394F8C0DC3}" presName="level2Shape" presStyleLbl="node2" presStyleIdx="3" presStyleCnt="5" custScaleX="144412" custScaleY="125897"/>
      <dgm:spPr/>
    </dgm:pt>
    <dgm:pt modelId="{42EF7032-2991-452F-B6D9-90A31157E014}" type="pres">
      <dgm:prSet presAssocID="{150CEB7B-394D-421F-A607-CA394F8C0DC3}" presName="hierChild3" presStyleCnt="0"/>
      <dgm:spPr/>
    </dgm:pt>
    <dgm:pt modelId="{F338E6CA-56B7-44AF-9B3F-4D5577A23D52}" type="pres">
      <dgm:prSet presAssocID="{9B9616AA-DC58-4EC8-B3C8-B8F154B5903A}" presName="Name19" presStyleLbl="parChTrans1D2" presStyleIdx="4" presStyleCnt="5"/>
      <dgm:spPr/>
    </dgm:pt>
    <dgm:pt modelId="{6E0E35DA-6B43-4741-9388-2234A786CDB7}" type="pres">
      <dgm:prSet presAssocID="{BF322F1E-0540-45B7-8E41-3DF7765FE045}" presName="Name21" presStyleCnt="0"/>
      <dgm:spPr/>
    </dgm:pt>
    <dgm:pt modelId="{962DC584-BC7E-456A-A894-237D84D3DA04}" type="pres">
      <dgm:prSet presAssocID="{BF322F1E-0540-45B7-8E41-3DF7765FE045}" presName="level2Shape" presStyleLbl="node2" presStyleIdx="4" presStyleCnt="5" custScaleX="130093" custScaleY="125897"/>
      <dgm:spPr/>
    </dgm:pt>
    <dgm:pt modelId="{B48AA499-54F0-483A-8583-449D1EB383E4}" type="pres">
      <dgm:prSet presAssocID="{BF322F1E-0540-45B7-8E41-3DF7765FE045}" presName="hierChild3" presStyleCnt="0"/>
      <dgm:spPr/>
    </dgm:pt>
    <dgm:pt modelId="{584A2541-9562-4CAB-9A73-053CAA5F1337}" type="pres">
      <dgm:prSet presAssocID="{19B67AD7-04FD-4265-B7A8-7B82A3519075}" presName="Name19" presStyleLbl="parChTrans1D3" presStyleIdx="3" presStyleCnt="5"/>
      <dgm:spPr/>
    </dgm:pt>
    <dgm:pt modelId="{D4827DB6-69D9-4716-85EB-9972CF2DEE79}" type="pres">
      <dgm:prSet presAssocID="{94E05173-A709-4136-91B1-76230E270F80}" presName="Name21" presStyleCnt="0"/>
      <dgm:spPr/>
    </dgm:pt>
    <dgm:pt modelId="{92856812-9889-4F45-BF19-0F5269F2B2B2}" type="pres">
      <dgm:prSet presAssocID="{94E05173-A709-4136-91B1-76230E270F80}" presName="level2Shape" presStyleLbl="node3" presStyleIdx="3" presStyleCnt="5" custFlipVert="0" custScaleX="144083" custScaleY="129626"/>
      <dgm:spPr/>
    </dgm:pt>
    <dgm:pt modelId="{0230C124-69FF-416F-97F6-CE88C891E8F4}" type="pres">
      <dgm:prSet presAssocID="{94E05173-A709-4136-91B1-76230E270F80}" presName="hierChild3" presStyleCnt="0"/>
      <dgm:spPr/>
    </dgm:pt>
    <dgm:pt modelId="{BC4A250B-2958-4F85-9863-AE3ED5F80295}" type="pres">
      <dgm:prSet presAssocID="{1187C5C2-A25D-4575-AA61-23C0BDC7C12A}" presName="Name19" presStyleLbl="parChTrans1D4" presStyleIdx="0" presStyleCnt="2"/>
      <dgm:spPr/>
    </dgm:pt>
    <dgm:pt modelId="{A74AFFEA-D69A-4768-B5A3-D69EF978A354}" type="pres">
      <dgm:prSet presAssocID="{9C4983C6-D58A-4DF0-9EC8-B5260B5018B6}" presName="Name21" presStyleCnt="0"/>
      <dgm:spPr/>
    </dgm:pt>
    <dgm:pt modelId="{1416683B-21AA-49E5-9296-CBFFA8051600}" type="pres">
      <dgm:prSet presAssocID="{9C4983C6-D58A-4DF0-9EC8-B5260B5018B6}" presName="level2Shape" presStyleLbl="node4" presStyleIdx="0" presStyleCnt="2" custScaleY="216040"/>
      <dgm:spPr/>
    </dgm:pt>
    <dgm:pt modelId="{71D314C7-12AC-4449-B73C-E07CCE2D0624}" type="pres">
      <dgm:prSet presAssocID="{9C4983C6-D58A-4DF0-9EC8-B5260B5018B6}" presName="hierChild3" presStyleCnt="0"/>
      <dgm:spPr/>
    </dgm:pt>
    <dgm:pt modelId="{3E3AA866-A690-4FC2-AA60-5FB5D5D9CFD2}" type="pres">
      <dgm:prSet presAssocID="{31D2CF7F-A7A9-4243-9296-AEB3FB04CD7D}" presName="Name19" presStyleLbl="parChTrans1D4" presStyleIdx="1" presStyleCnt="2"/>
      <dgm:spPr/>
    </dgm:pt>
    <dgm:pt modelId="{109B51A3-4B35-4B3D-A203-7012FFEE0CBD}" type="pres">
      <dgm:prSet presAssocID="{F2FEFF6D-8635-4F8B-BD9E-7CE9DEE63276}" presName="Name21" presStyleCnt="0"/>
      <dgm:spPr/>
    </dgm:pt>
    <dgm:pt modelId="{91BB72CC-106B-48DF-99BD-F67669B17AA3}" type="pres">
      <dgm:prSet presAssocID="{F2FEFF6D-8635-4F8B-BD9E-7CE9DEE63276}" presName="level2Shape" presStyleLbl="node4" presStyleIdx="1" presStyleCnt="2" custScaleY="216040"/>
      <dgm:spPr/>
    </dgm:pt>
    <dgm:pt modelId="{5F223200-75D0-4322-BEE1-3F2DAD8783C8}" type="pres">
      <dgm:prSet presAssocID="{F2FEFF6D-8635-4F8B-BD9E-7CE9DEE63276}" presName="hierChild3" presStyleCnt="0"/>
      <dgm:spPr/>
    </dgm:pt>
    <dgm:pt modelId="{16816A97-D9C9-4E81-9D1C-A93DF95B5C5A}" type="pres">
      <dgm:prSet presAssocID="{5C321262-2DFF-4969-B1BB-070603C6CE5F}" presName="Name19" presStyleLbl="parChTrans1D3" presStyleIdx="4" presStyleCnt="5"/>
      <dgm:spPr/>
    </dgm:pt>
    <dgm:pt modelId="{51C8E65C-44EE-4994-A9C9-4CAA26FCEE66}" type="pres">
      <dgm:prSet presAssocID="{D6413E99-49FE-4441-A6B1-674E511347E5}" presName="Name21" presStyleCnt="0"/>
      <dgm:spPr/>
    </dgm:pt>
    <dgm:pt modelId="{BD306041-40DC-4FDE-AEED-532922A6650D}" type="pres">
      <dgm:prSet presAssocID="{D6413E99-49FE-4441-A6B1-674E511347E5}" presName="level2Shape" presStyleLbl="node3" presStyleIdx="4" presStyleCnt="5" custScaleX="96896" custScaleY="221503"/>
      <dgm:spPr/>
    </dgm:pt>
    <dgm:pt modelId="{8EF710DB-41C1-4489-A393-F6F89E9F757D}" type="pres">
      <dgm:prSet presAssocID="{D6413E99-49FE-4441-A6B1-674E511347E5}" presName="hierChild3" presStyleCnt="0"/>
      <dgm:spPr/>
    </dgm:pt>
    <dgm:pt modelId="{B2599687-C9C0-49B7-861C-7F1401EAA660}" type="pres">
      <dgm:prSet presAssocID="{89EA7140-3CD1-41D8-8B2F-56E4FC8D0840}" presName="bgShapesFlow" presStyleCnt="0"/>
      <dgm:spPr/>
    </dgm:pt>
  </dgm:ptLst>
  <dgm:cxnLst>
    <dgm:cxn modelId="{5356170C-3AB0-419C-B68E-F8ADB12BF666}" type="presOf" srcId="{F2FEFF6D-8635-4F8B-BD9E-7CE9DEE63276}" destId="{91BB72CC-106B-48DF-99BD-F67669B17AA3}" srcOrd="0" destOrd="0" presId="urn:microsoft.com/office/officeart/2005/8/layout/hierarchy6"/>
    <dgm:cxn modelId="{5170B00E-34F3-4AFF-A16B-2884D7905477}" type="presOf" srcId="{F194A8C8-096E-45DC-945C-74E2E8EB9FB9}" destId="{2AB5271D-F95B-495E-A683-9234496B1443}" srcOrd="0" destOrd="0" presId="urn:microsoft.com/office/officeart/2005/8/layout/hierarchy6"/>
    <dgm:cxn modelId="{C4BA311D-52E9-4B11-9A12-684E916A140A}" type="presOf" srcId="{B98309D4-A24B-4B2D-AF0D-F5B4D175313E}" destId="{E22FA262-C87B-47FE-9750-EF43EDE400EF}" srcOrd="0" destOrd="0" presId="urn:microsoft.com/office/officeart/2005/8/layout/hierarchy6"/>
    <dgm:cxn modelId="{F5B72521-F414-42E2-A859-648A101B17CF}" type="presOf" srcId="{9B9616AA-DC58-4EC8-B3C8-B8F154B5903A}" destId="{F338E6CA-56B7-44AF-9B3F-4D5577A23D52}" srcOrd="0" destOrd="0" presId="urn:microsoft.com/office/officeart/2005/8/layout/hierarchy6"/>
    <dgm:cxn modelId="{23677242-F286-4B2B-BD2F-AC6F60B4C267}" srcId="{BF322F1E-0540-45B7-8E41-3DF7765FE045}" destId="{D6413E99-49FE-4441-A6B1-674E511347E5}" srcOrd="1" destOrd="0" parTransId="{5C321262-2DFF-4969-B1BB-070603C6CE5F}" sibTransId="{F96A0EB6-0678-44C8-814C-395C0AC92C90}"/>
    <dgm:cxn modelId="{CB530044-988D-402B-A9A4-BCC7244BFB3B}" type="presOf" srcId="{1187C5C2-A25D-4575-AA61-23C0BDC7C12A}" destId="{BC4A250B-2958-4F85-9863-AE3ED5F80295}" srcOrd="0" destOrd="0" presId="urn:microsoft.com/office/officeart/2005/8/layout/hierarchy6"/>
    <dgm:cxn modelId="{FA6EA16A-2E3B-47A5-A5ED-BBBF8F981069}" type="presOf" srcId="{B3F9DD62-479E-4D5D-84B3-3114DE46E745}" destId="{7920F4E7-1EB0-4727-BE46-A5848FBAC508}" srcOrd="0" destOrd="0" presId="urn:microsoft.com/office/officeart/2005/8/layout/hierarchy6"/>
    <dgm:cxn modelId="{1277866D-106C-4623-9C52-90688E764291}" type="presOf" srcId="{1A077EFE-CD1A-4663-BCE8-0C9F5D84884A}" destId="{AADD884F-A3CD-402A-BBF3-4DE799121D01}" srcOrd="0" destOrd="0" presId="urn:microsoft.com/office/officeart/2005/8/layout/hierarchy6"/>
    <dgm:cxn modelId="{CBB8F952-4732-46A3-B7F6-6562D9053200}" type="presOf" srcId="{150CEB7B-394D-421F-A607-CA394F8C0DC3}" destId="{D92C6354-B1FA-4DDE-A795-4F90F036CB65}" srcOrd="0" destOrd="0" presId="urn:microsoft.com/office/officeart/2005/8/layout/hierarchy6"/>
    <dgm:cxn modelId="{C1405C74-D0F9-4903-89A3-8F58B629EA7D}" srcId="{DCF6BF6E-0EC5-4422-8AFE-D9BDADE6A526}" destId="{41882366-77A2-4B6A-B33C-06D3F535CAF4}" srcOrd="2" destOrd="0" parTransId="{F194A8C8-096E-45DC-945C-74E2E8EB9FB9}" sibTransId="{6B81C8EE-72E5-4E46-877A-10648EEC7582}"/>
    <dgm:cxn modelId="{E7FB3977-CE74-4158-9131-3C7CF9A6CB59}" type="presOf" srcId="{BF322F1E-0540-45B7-8E41-3DF7765FE045}" destId="{962DC584-BC7E-456A-A894-237D84D3DA04}" srcOrd="0" destOrd="0" presId="urn:microsoft.com/office/officeart/2005/8/layout/hierarchy6"/>
    <dgm:cxn modelId="{2FE6F558-3499-4A10-BDC9-8C6264006DC5}" type="presOf" srcId="{CCFEDABD-ED04-479B-8F59-B74265DEB55E}" destId="{C46AC96B-CB8F-40CC-9616-D2412CCBBC18}" srcOrd="0" destOrd="0" presId="urn:microsoft.com/office/officeart/2005/8/layout/hierarchy6"/>
    <dgm:cxn modelId="{8D89567D-7ABF-4E6D-8B2E-2E337BE1B465}" srcId="{DCF6BF6E-0EC5-4422-8AFE-D9BDADE6A526}" destId="{BF322F1E-0540-45B7-8E41-3DF7765FE045}" srcOrd="4" destOrd="0" parTransId="{9B9616AA-DC58-4EC8-B3C8-B8F154B5903A}" sibTransId="{2E3F3B46-D657-44E7-80F0-10D7F1D0B09D}"/>
    <dgm:cxn modelId="{3F2E2882-CFAE-4730-9C9B-7795080DDE7C}" type="presOf" srcId="{367A6A08-6016-47BF-8223-5BAED2A1AF80}" destId="{961B3F7A-EEE0-4DB1-A174-68CA67A2A713}" srcOrd="0" destOrd="0" presId="urn:microsoft.com/office/officeart/2005/8/layout/hierarchy6"/>
    <dgm:cxn modelId="{35CB6684-397D-417A-984B-9935E48B4D40}" srcId="{41882366-77A2-4B6A-B33C-06D3F535CAF4}" destId="{1A077EFE-CD1A-4663-BCE8-0C9F5D84884A}" srcOrd="1" destOrd="0" parTransId="{B3F9DD62-479E-4D5D-84B3-3114DE46E745}" sibTransId="{84DBB89A-D244-46C2-BAAB-362EC68977FA}"/>
    <dgm:cxn modelId="{49B60E88-91A1-4D1C-A9F8-D00FE89C82C7}" type="presOf" srcId="{5C321262-2DFF-4969-B1BB-070603C6CE5F}" destId="{16816A97-D9C9-4E81-9D1C-A93DF95B5C5A}" srcOrd="0" destOrd="0" presId="urn:microsoft.com/office/officeart/2005/8/layout/hierarchy6"/>
    <dgm:cxn modelId="{9735968E-B6B4-4609-95AB-64B5C94D33AD}" type="presOf" srcId="{94E05173-A709-4136-91B1-76230E270F80}" destId="{92856812-9889-4F45-BF19-0F5269F2B2B2}" srcOrd="0" destOrd="0" presId="urn:microsoft.com/office/officeart/2005/8/layout/hierarchy6"/>
    <dgm:cxn modelId="{520D7494-90E0-4A18-AFA6-E5A9F6C01ACF}" srcId="{94E05173-A709-4136-91B1-76230E270F80}" destId="{9C4983C6-D58A-4DF0-9EC8-B5260B5018B6}" srcOrd="0" destOrd="0" parTransId="{1187C5C2-A25D-4575-AA61-23C0BDC7C12A}" sibTransId="{A17893C6-0623-4200-A9A6-7FCE95279C4C}"/>
    <dgm:cxn modelId="{8B6CDAA3-202E-42E5-AE62-4F8F448A430A}" srcId="{DCF6BF6E-0EC5-4422-8AFE-D9BDADE6A526}" destId="{4CDC85E4-E635-4347-AC72-E951DA369CFE}" srcOrd="0" destOrd="0" parTransId="{367A6A08-6016-47BF-8223-5BAED2A1AF80}" sibTransId="{F218142E-985A-450C-9CF7-50C010EBDCEC}"/>
    <dgm:cxn modelId="{79CCE2A6-F5AF-46D2-9A79-972DAE37ECAC}" type="presOf" srcId="{AA3D8492-93FB-495F-8E2C-72096BDDE867}" destId="{0D498C6B-B1AC-4F22-B5C8-EA1E603BE9D1}" srcOrd="0" destOrd="0" presId="urn:microsoft.com/office/officeart/2005/8/layout/hierarchy6"/>
    <dgm:cxn modelId="{AFC477BC-ADB1-46E6-8975-384851797817}" srcId="{DCF6BF6E-0EC5-4422-8AFE-D9BDADE6A526}" destId="{05700CE3-BDA7-4950-B4E3-14A7C45900E4}" srcOrd="1" destOrd="0" parTransId="{65D4EEE2-EAC6-4DC0-A2C9-C2BFB30FBC8B}" sibTransId="{35D405D2-9A86-456F-ABFC-DF571C2F9F27}"/>
    <dgm:cxn modelId="{447D46BF-F20B-46AC-8F60-50ABA90E2251}" srcId="{89EA7140-3CD1-41D8-8B2F-56E4FC8D0840}" destId="{DCF6BF6E-0EC5-4422-8AFE-D9BDADE6A526}" srcOrd="0" destOrd="0" parTransId="{80BE93D6-492E-4EA6-9A95-230B3CF49C8D}" sibTransId="{6A7E6415-91FC-4CE8-B133-71D372773546}"/>
    <dgm:cxn modelId="{EF0588C5-2E9F-44C0-9EA4-32FD976BFE4F}" srcId="{41882366-77A2-4B6A-B33C-06D3F535CAF4}" destId="{D42F8C31-5543-4DBB-A73D-CDE6A33D699E}" srcOrd="0" destOrd="0" parTransId="{CCFEDABD-ED04-479B-8F59-B74265DEB55E}" sibTransId="{D4804C87-D2B8-4D45-A3B0-FB80CAF6D475}"/>
    <dgm:cxn modelId="{A06DB2C5-C336-45E1-A24F-58A296E96C53}" type="presOf" srcId="{31D2CF7F-A7A9-4243-9296-AEB3FB04CD7D}" destId="{3E3AA866-A690-4FC2-AA60-5FB5D5D9CFD2}" srcOrd="0" destOrd="0" presId="urn:microsoft.com/office/officeart/2005/8/layout/hierarchy6"/>
    <dgm:cxn modelId="{A8D9D9C8-A93D-487E-AFD4-8EA86A8858C6}" srcId="{DCF6BF6E-0EC5-4422-8AFE-D9BDADE6A526}" destId="{150CEB7B-394D-421F-A607-CA394F8C0DC3}" srcOrd="3" destOrd="0" parTransId="{B98309D4-A24B-4B2D-AF0D-F5B4D175313E}" sibTransId="{7B2B7959-48F0-4202-8DB5-84996D3BA4B9}"/>
    <dgm:cxn modelId="{1EED53CC-F5EA-4959-8A00-181EED6A5018}" type="presOf" srcId="{DCF6BF6E-0EC5-4422-8AFE-D9BDADE6A526}" destId="{6D462905-B3CE-4471-B762-CAFF7E085E1D}" srcOrd="0" destOrd="0" presId="urn:microsoft.com/office/officeart/2005/8/layout/hierarchy6"/>
    <dgm:cxn modelId="{B33511CD-85D1-4CFE-9C58-69F0EE43B024}" srcId="{41882366-77A2-4B6A-B33C-06D3F535CAF4}" destId="{4A4D1B26-6A58-4387-B4DB-BB6D38B40EDC}" srcOrd="2" destOrd="0" parTransId="{AA3D8492-93FB-495F-8E2C-72096BDDE867}" sibTransId="{19FAA4DD-0B9E-45A8-BF42-4F3423F6044D}"/>
    <dgm:cxn modelId="{ED564ED0-C7E8-4385-9BEC-5CE153F0DC85}" type="presOf" srcId="{89EA7140-3CD1-41D8-8B2F-56E4FC8D0840}" destId="{F9957C7D-2AA4-4540-9321-1E36478A1E71}" srcOrd="0" destOrd="0" presId="urn:microsoft.com/office/officeart/2005/8/layout/hierarchy6"/>
    <dgm:cxn modelId="{F67D74D8-07D3-4313-BEFA-B3554A6362DC}" srcId="{94E05173-A709-4136-91B1-76230E270F80}" destId="{F2FEFF6D-8635-4F8B-BD9E-7CE9DEE63276}" srcOrd="1" destOrd="0" parTransId="{31D2CF7F-A7A9-4243-9296-AEB3FB04CD7D}" sibTransId="{72C716B8-B13A-4CB4-A639-C35B9B38FBD0}"/>
    <dgm:cxn modelId="{EC951BDA-9E48-4A27-A040-66A0F14F0EF6}" type="presOf" srcId="{65D4EEE2-EAC6-4DC0-A2C9-C2BFB30FBC8B}" destId="{664E6A42-4908-4062-BA68-EA4CC8316D79}" srcOrd="0" destOrd="0" presId="urn:microsoft.com/office/officeart/2005/8/layout/hierarchy6"/>
    <dgm:cxn modelId="{E254FFE2-D2E6-43DD-A386-55BE70CCB6C3}" type="presOf" srcId="{4A4D1B26-6A58-4387-B4DB-BB6D38B40EDC}" destId="{15CFA716-F46A-44F1-8C3B-F727431D4F08}" srcOrd="0" destOrd="0" presId="urn:microsoft.com/office/officeart/2005/8/layout/hierarchy6"/>
    <dgm:cxn modelId="{8D8A50E4-9B59-4A2E-8A0C-70F4CFFE1C5E}" type="presOf" srcId="{D6413E99-49FE-4441-A6B1-674E511347E5}" destId="{BD306041-40DC-4FDE-AEED-532922A6650D}" srcOrd="0" destOrd="0" presId="urn:microsoft.com/office/officeart/2005/8/layout/hierarchy6"/>
    <dgm:cxn modelId="{BB182FE9-240D-4AAA-9D47-B58CA52F8ABA}" type="presOf" srcId="{41882366-77A2-4B6A-B33C-06D3F535CAF4}" destId="{0D25114E-0D3F-4B9A-A138-3D4C02F61A1B}" srcOrd="0" destOrd="0" presId="urn:microsoft.com/office/officeart/2005/8/layout/hierarchy6"/>
    <dgm:cxn modelId="{9F6D75E9-8FC8-412B-AC54-3AF5237A8742}" type="presOf" srcId="{05700CE3-BDA7-4950-B4E3-14A7C45900E4}" destId="{3D6C4A21-3F0E-4125-8696-6A3481B41AC0}" srcOrd="0" destOrd="0" presId="urn:microsoft.com/office/officeart/2005/8/layout/hierarchy6"/>
    <dgm:cxn modelId="{E2A40BEC-B34A-4AAB-BFC8-073E11BF3E8A}" type="presOf" srcId="{D42F8C31-5543-4DBB-A73D-CDE6A33D699E}" destId="{B1346965-999C-4C70-BE6E-3A31941DCA95}" srcOrd="0" destOrd="0" presId="urn:microsoft.com/office/officeart/2005/8/layout/hierarchy6"/>
    <dgm:cxn modelId="{D0D4BAF0-04BB-427F-852C-64FD1601911F}" type="presOf" srcId="{19B67AD7-04FD-4265-B7A8-7B82A3519075}" destId="{584A2541-9562-4CAB-9A73-053CAA5F1337}" srcOrd="0" destOrd="0" presId="urn:microsoft.com/office/officeart/2005/8/layout/hierarchy6"/>
    <dgm:cxn modelId="{3F945AF2-3939-46A5-AB40-D9BF0F2E0D01}" type="presOf" srcId="{4CDC85E4-E635-4347-AC72-E951DA369CFE}" destId="{0AE3229B-07B4-42B6-8425-355134F42345}" srcOrd="0" destOrd="0" presId="urn:microsoft.com/office/officeart/2005/8/layout/hierarchy6"/>
    <dgm:cxn modelId="{8DAE3FFA-BA61-49E7-8CF3-92280B09D3AB}" srcId="{BF322F1E-0540-45B7-8E41-3DF7765FE045}" destId="{94E05173-A709-4136-91B1-76230E270F80}" srcOrd="0" destOrd="0" parTransId="{19B67AD7-04FD-4265-B7A8-7B82A3519075}" sibTransId="{685A49DA-865F-408A-9182-03E7C8B557A8}"/>
    <dgm:cxn modelId="{720825FD-C04E-45CA-8EA4-56E8C27F6D32}" type="presOf" srcId="{9C4983C6-D58A-4DF0-9EC8-B5260B5018B6}" destId="{1416683B-21AA-49E5-9296-CBFFA8051600}" srcOrd="0" destOrd="0" presId="urn:microsoft.com/office/officeart/2005/8/layout/hierarchy6"/>
    <dgm:cxn modelId="{8151A6D1-E601-4C8B-A7B2-9E924B05EE77}" type="presParOf" srcId="{F9957C7D-2AA4-4540-9321-1E36478A1E71}" destId="{7E57523B-0DC3-4237-B043-1F524F7FB896}" srcOrd="0" destOrd="0" presId="urn:microsoft.com/office/officeart/2005/8/layout/hierarchy6"/>
    <dgm:cxn modelId="{9B57AC8F-9C03-4C07-A15B-A3D728A5D43C}" type="presParOf" srcId="{7E57523B-0DC3-4237-B043-1F524F7FB896}" destId="{1121D09E-CEB2-4782-AD39-ED3661F60F06}" srcOrd="0" destOrd="0" presId="urn:microsoft.com/office/officeart/2005/8/layout/hierarchy6"/>
    <dgm:cxn modelId="{1D311129-F009-4E01-9320-2F27B624E7D5}" type="presParOf" srcId="{1121D09E-CEB2-4782-AD39-ED3661F60F06}" destId="{B5527930-D598-48B0-BC2E-A6DB36947844}" srcOrd="0" destOrd="0" presId="urn:microsoft.com/office/officeart/2005/8/layout/hierarchy6"/>
    <dgm:cxn modelId="{ED3642BC-B23F-4464-A9A5-614D9CE49947}" type="presParOf" srcId="{B5527930-D598-48B0-BC2E-A6DB36947844}" destId="{6D462905-B3CE-4471-B762-CAFF7E085E1D}" srcOrd="0" destOrd="0" presId="urn:microsoft.com/office/officeart/2005/8/layout/hierarchy6"/>
    <dgm:cxn modelId="{C05AF51C-453B-4827-8080-79EF38C3F306}" type="presParOf" srcId="{B5527930-D598-48B0-BC2E-A6DB36947844}" destId="{3329B2F4-E514-4F16-A795-9552E3FAA181}" srcOrd="1" destOrd="0" presId="urn:microsoft.com/office/officeart/2005/8/layout/hierarchy6"/>
    <dgm:cxn modelId="{72DB9B10-4ED1-4B25-9266-152AC261A8BD}" type="presParOf" srcId="{3329B2F4-E514-4F16-A795-9552E3FAA181}" destId="{961B3F7A-EEE0-4DB1-A174-68CA67A2A713}" srcOrd="0" destOrd="0" presId="urn:microsoft.com/office/officeart/2005/8/layout/hierarchy6"/>
    <dgm:cxn modelId="{128EC446-CE27-4E26-9A8D-661E3738DD1B}" type="presParOf" srcId="{3329B2F4-E514-4F16-A795-9552E3FAA181}" destId="{48B9046D-CFC8-468B-BB95-8FEE9F8AC311}" srcOrd="1" destOrd="0" presId="urn:microsoft.com/office/officeart/2005/8/layout/hierarchy6"/>
    <dgm:cxn modelId="{E548F430-D350-486C-A792-36BA8DD32FA3}" type="presParOf" srcId="{48B9046D-CFC8-468B-BB95-8FEE9F8AC311}" destId="{0AE3229B-07B4-42B6-8425-355134F42345}" srcOrd="0" destOrd="0" presId="urn:microsoft.com/office/officeart/2005/8/layout/hierarchy6"/>
    <dgm:cxn modelId="{B00A9ABD-C065-4538-A707-749490F4AB77}" type="presParOf" srcId="{48B9046D-CFC8-468B-BB95-8FEE9F8AC311}" destId="{DE8BD9FD-6722-464E-BB75-76946CA407F5}" srcOrd="1" destOrd="0" presId="urn:microsoft.com/office/officeart/2005/8/layout/hierarchy6"/>
    <dgm:cxn modelId="{4C47BB5D-7A1C-49F7-9FFA-10982AE3C4E1}" type="presParOf" srcId="{3329B2F4-E514-4F16-A795-9552E3FAA181}" destId="{664E6A42-4908-4062-BA68-EA4CC8316D79}" srcOrd="2" destOrd="0" presId="urn:microsoft.com/office/officeart/2005/8/layout/hierarchy6"/>
    <dgm:cxn modelId="{1879CA76-34D9-40F2-A5F3-C698DB37FAFA}" type="presParOf" srcId="{3329B2F4-E514-4F16-A795-9552E3FAA181}" destId="{27EC2DEA-C71C-4D83-BF3E-32D473404135}" srcOrd="3" destOrd="0" presId="urn:microsoft.com/office/officeart/2005/8/layout/hierarchy6"/>
    <dgm:cxn modelId="{146FA517-3450-4E14-A128-3A2965ACFF9F}" type="presParOf" srcId="{27EC2DEA-C71C-4D83-BF3E-32D473404135}" destId="{3D6C4A21-3F0E-4125-8696-6A3481B41AC0}" srcOrd="0" destOrd="0" presId="urn:microsoft.com/office/officeart/2005/8/layout/hierarchy6"/>
    <dgm:cxn modelId="{E4CAB4A0-A4A5-4A97-B5A7-925D17D43D49}" type="presParOf" srcId="{27EC2DEA-C71C-4D83-BF3E-32D473404135}" destId="{6EA1D3FA-33F1-4364-ABB7-05E2864ED713}" srcOrd="1" destOrd="0" presId="urn:microsoft.com/office/officeart/2005/8/layout/hierarchy6"/>
    <dgm:cxn modelId="{6CDC8B92-C7A7-45EF-81E3-27B04FD2998F}" type="presParOf" srcId="{3329B2F4-E514-4F16-A795-9552E3FAA181}" destId="{2AB5271D-F95B-495E-A683-9234496B1443}" srcOrd="4" destOrd="0" presId="urn:microsoft.com/office/officeart/2005/8/layout/hierarchy6"/>
    <dgm:cxn modelId="{2C3F9263-74E1-41D1-8A68-F45C10EBCA45}" type="presParOf" srcId="{3329B2F4-E514-4F16-A795-9552E3FAA181}" destId="{4C65FCFF-DFFC-4A77-B54E-5AB054AFB63C}" srcOrd="5" destOrd="0" presId="urn:microsoft.com/office/officeart/2005/8/layout/hierarchy6"/>
    <dgm:cxn modelId="{7880EC54-8FAA-41B9-8C96-7454D06F9EFE}" type="presParOf" srcId="{4C65FCFF-DFFC-4A77-B54E-5AB054AFB63C}" destId="{0D25114E-0D3F-4B9A-A138-3D4C02F61A1B}" srcOrd="0" destOrd="0" presId="urn:microsoft.com/office/officeart/2005/8/layout/hierarchy6"/>
    <dgm:cxn modelId="{EEC990D3-AAA4-49BD-9774-B1E81B96BE44}" type="presParOf" srcId="{4C65FCFF-DFFC-4A77-B54E-5AB054AFB63C}" destId="{170E696A-CCBF-4A90-B9A9-060C1E1FDF5C}" srcOrd="1" destOrd="0" presId="urn:microsoft.com/office/officeart/2005/8/layout/hierarchy6"/>
    <dgm:cxn modelId="{62F72AA8-3E8E-4DCC-BBD8-D0798676DB77}" type="presParOf" srcId="{170E696A-CCBF-4A90-B9A9-060C1E1FDF5C}" destId="{C46AC96B-CB8F-40CC-9616-D2412CCBBC18}" srcOrd="0" destOrd="0" presId="urn:microsoft.com/office/officeart/2005/8/layout/hierarchy6"/>
    <dgm:cxn modelId="{33FD91A9-4189-4C82-8E51-A1C8F48D2AF0}" type="presParOf" srcId="{170E696A-CCBF-4A90-B9A9-060C1E1FDF5C}" destId="{CEE0373F-AB97-4EAD-B59E-D263B1511C4D}" srcOrd="1" destOrd="0" presId="urn:microsoft.com/office/officeart/2005/8/layout/hierarchy6"/>
    <dgm:cxn modelId="{012D3785-C9AB-4FEE-822C-A36DD809A642}" type="presParOf" srcId="{CEE0373F-AB97-4EAD-B59E-D263B1511C4D}" destId="{B1346965-999C-4C70-BE6E-3A31941DCA95}" srcOrd="0" destOrd="0" presId="urn:microsoft.com/office/officeart/2005/8/layout/hierarchy6"/>
    <dgm:cxn modelId="{071E8D92-65DF-45ED-8B77-C48FD7ED7B83}" type="presParOf" srcId="{CEE0373F-AB97-4EAD-B59E-D263B1511C4D}" destId="{E0F810A0-07DE-4CCF-B781-A22017CDA64E}" srcOrd="1" destOrd="0" presId="urn:microsoft.com/office/officeart/2005/8/layout/hierarchy6"/>
    <dgm:cxn modelId="{8BDB0C90-563A-4552-B50F-D994C0E8BBC3}" type="presParOf" srcId="{170E696A-CCBF-4A90-B9A9-060C1E1FDF5C}" destId="{7920F4E7-1EB0-4727-BE46-A5848FBAC508}" srcOrd="2" destOrd="0" presId="urn:microsoft.com/office/officeart/2005/8/layout/hierarchy6"/>
    <dgm:cxn modelId="{78327FAD-160F-462E-A890-CA53B2F8A7D1}" type="presParOf" srcId="{170E696A-CCBF-4A90-B9A9-060C1E1FDF5C}" destId="{76EF7374-CA18-472E-A75E-4596F569DA82}" srcOrd="3" destOrd="0" presId="urn:microsoft.com/office/officeart/2005/8/layout/hierarchy6"/>
    <dgm:cxn modelId="{2C63F9E8-FD5B-4425-9AC5-0FE479A83314}" type="presParOf" srcId="{76EF7374-CA18-472E-A75E-4596F569DA82}" destId="{AADD884F-A3CD-402A-BBF3-4DE799121D01}" srcOrd="0" destOrd="0" presId="urn:microsoft.com/office/officeart/2005/8/layout/hierarchy6"/>
    <dgm:cxn modelId="{124F9798-93A3-489E-9CFC-8D5F9DDFC43D}" type="presParOf" srcId="{76EF7374-CA18-472E-A75E-4596F569DA82}" destId="{395A300C-9E52-4F2F-B4B8-7A861A651E64}" srcOrd="1" destOrd="0" presId="urn:microsoft.com/office/officeart/2005/8/layout/hierarchy6"/>
    <dgm:cxn modelId="{E2A87D04-8F93-4708-82B9-B09036073189}" type="presParOf" srcId="{170E696A-CCBF-4A90-B9A9-060C1E1FDF5C}" destId="{0D498C6B-B1AC-4F22-B5C8-EA1E603BE9D1}" srcOrd="4" destOrd="0" presId="urn:microsoft.com/office/officeart/2005/8/layout/hierarchy6"/>
    <dgm:cxn modelId="{98194036-276E-40BE-9862-6FE5DDCC14D9}" type="presParOf" srcId="{170E696A-CCBF-4A90-B9A9-060C1E1FDF5C}" destId="{68BC6E10-8BB2-4D66-90A3-9269FA3B35AF}" srcOrd="5" destOrd="0" presId="urn:microsoft.com/office/officeart/2005/8/layout/hierarchy6"/>
    <dgm:cxn modelId="{D18169A1-ACD6-4F9F-AF72-81E3FE8C8039}" type="presParOf" srcId="{68BC6E10-8BB2-4D66-90A3-9269FA3B35AF}" destId="{15CFA716-F46A-44F1-8C3B-F727431D4F08}" srcOrd="0" destOrd="0" presId="urn:microsoft.com/office/officeart/2005/8/layout/hierarchy6"/>
    <dgm:cxn modelId="{8F1EBDEE-467E-4016-A1B1-25C625E07E76}" type="presParOf" srcId="{68BC6E10-8BB2-4D66-90A3-9269FA3B35AF}" destId="{85FFAF48-08CF-44D7-844C-8163461221A4}" srcOrd="1" destOrd="0" presId="urn:microsoft.com/office/officeart/2005/8/layout/hierarchy6"/>
    <dgm:cxn modelId="{F0BB04D9-7E58-4B5E-B710-63D0CDB773CE}" type="presParOf" srcId="{3329B2F4-E514-4F16-A795-9552E3FAA181}" destId="{E22FA262-C87B-47FE-9750-EF43EDE400EF}" srcOrd="6" destOrd="0" presId="urn:microsoft.com/office/officeart/2005/8/layout/hierarchy6"/>
    <dgm:cxn modelId="{75437D23-864A-43E6-B6A2-134396D0B1C0}" type="presParOf" srcId="{3329B2F4-E514-4F16-A795-9552E3FAA181}" destId="{339EA935-7337-44C0-ACAC-224B49A97A9F}" srcOrd="7" destOrd="0" presId="urn:microsoft.com/office/officeart/2005/8/layout/hierarchy6"/>
    <dgm:cxn modelId="{9897E43B-8D9D-4F3B-8FF5-C299F82351DE}" type="presParOf" srcId="{339EA935-7337-44C0-ACAC-224B49A97A9F}" destId="{D92C6354-B1FA-4DDE-A795-4F90F036CB65}" srcOrd="0" destOrd="0" presId="urn:microsoft.com/office/officeart/2005/8/layout/hierarchy6"/>
    <dgm:cxn modelId="{938D4EF7-6FDC-4C4B-8BB7-4D9FFA83CEC0}" type="presParOf" srcId="{339EA935-7337-44C0-ACAC-224B49A97A9F}" destId="{42EF7032-2991-452F-B6D9-90A31157E014}" srcOrd="1" destOrd="0" presId="urn:microsoft.com/office/officeart/2005/8/layout/hierarchy6"/>
    <dgm:cxn modelId="{9582B576-9C75-40D2-96A0-147D081DCCCF}" type="presParOf" srcId="{3329B2F4-E514-4F16-A795-9552E3FAA181}" destId="{F338E6CA-56B7-44AF-9B3F-4D5577A23D52}" srcOrd="8" destOrd="0" presId="urn:microsoft.com/office/officeart/2005/8/layout/hierarchy6"/>
    <dgm:cxn modelId="{2F9E6EF7-6EE9-428A-9E62-17DF4713855B}" type="presParOf" srcId="{3329B2F4-E514-4F16-A795-9552E3FAA181}" destId="{6E0E35DA-6B43-4741-9388-2234A786CDB7}" srcOrd="9" destOrd="0" presId="urn:microsoft.com/office/officeart/2005/8/layout/hierarchy6"/>
    <dgm:cxn modelId="{D14920EB-AD85-4C6B-B55A-BA8D71FC6782}" type="presParOf" srcId="{6E0E35DA-6B43-4741-9388-2234A786CDB7}" destId="{962DC584-BC7E-456A-A894-237D84D3DA04}" srcOrd="0" destOrd="0" presId="urn:microsoft.com/office/officeart/2005/8/layout/hierarchy6"/>
    <dgm:cxn modelId="{15DA8332-DDC2-48EF-BCB6-54E511EE4A81}" type="presParOf" srcId="{6E0E35DA-6B43-4741-9388-2234A786CDB7}" destId="{B48AA499-54F0-483A-8583-449D1EB383E4}" srcOrd="1" destOrd="0" presId="urn:microsoft.com/office/officeart/2005/8/layout/hierarchy6"/>
    <dgm:cxn modelId="{6C9BEE29-1BDF-4F70-AF65-4631CEC7E4D5}" type="presParOf" srcId="{B48AA499-54F0-483A-8583-449D1EB383E4}" destId="{584A2541-9562-4CAB-9A73-053CAA5F1337}" srcOrd="0" destOrd="0" presId="urn:microsoft.com/office/officeart/2005/8/layout/hierarchy6"/>
    <dgm:cxn modelId="{311C36A3-7477-4BBE-8112-1F01C550222D}" type="presParOf" srcId="{B48AA499-54F0-483A-8583-449D1EB383E4}" destId="{D4827DB6-69D9-4716-85EB-9972CF2DEE79}" srcOrd="1" destOrd="0" presId="urn:microsoft.com/office/officeart/2005/8/layout/hierarchy6"/>
    <dgm:cxn modelId="{76FEE8A3-5FCA-4F3C-B50F-1040103C1562}" type="presParOf" srcId="{D4827DB6-69D9-4716-85EB-9972CF2DEE79}" destId="{92856812-9889-4F45-BF19-0F5269F2B2B2}" srcOrd="0" destOrd="0" presId="urn:microsoft.com/office/officeart/2005/8/layout/hierarchy6"/>
    <dgm:cxn modelId="{1DEF54D9-0D06-4F46-B501-EBDB983EA7B5}" type="presParOf" srcId="{D4827DB6-69D9-4716-85EB-9972CF2DEE79}" destId="{0230C124-69FF-416F-97F6-CE88C891E8F4}" srcOrd="1" destOrd="0" presId="urn:microsoft.com/office/officeart/2005/8/layout/hierarchy6"/>
    <dgm:cxn modelId="{2A54F006-27A8-47A7-BF7A-5620C14D9B4F}" type="presParOf" srcId="{0230C124-69FF-416F-97F6-CE88C891E8F4}" destId="{BC4A250B-2958-4F85-9863-AE3ED5F80295}" srcOrd="0" destOrd="0" presId="urn:microsoft.com/office/officeart/2005/8/layout/hierarchy6"/>
    <dgm:cxn modelId="{7F9E55AC-3054-4843-A999-6BF1D89F0A52}" type="presParOf" srcId="{0230C124-69FF-416F-97F6-CE88C891E8F4}" destId="{A74AFFEA-D69A-4768-B5A3-D69EF978A354}" srcOrd="1" destOrd="0" presId="urn:microsoft.com/office/officeart/2005/8/layout/hierarchy6"/>
    <dgm:cxn modelId="{D6182C7D-F639-4C73-B842-B8426765202D}" type="presParOf" srcId="{A74AFFEA-D69A-4768-B5A3-D69EF978A354}" destId="{1416683B-21AA-49E5-9296-CBFFA8051600}" srcOrd="0" destOrd="0" presId="urn:microsoft.com/office/officeart/2005/8/layout/hierarchy6"/>
    <dgm:cxn modelId="{10679BA2-B8D8-4A12-85BF-55ED3E21ECEF}" type="presParOf" srcId="{A74AFFEA-D69A-4768-B5A3-D69EF978A354}" destId="{71D314C7-12AC-4449-B73C-E07CCE2D0624}" srcOrd="1" destOrd="0" presId="urn:microsoft.com/office/officeart/2005/8/layout/hierarchy6"/>
    <dgm:cxn modelId="{71EE1980-CDFF-424F-97C8-09D1DC1152B5}" type="presParOf" srcId="{0230C124-69FF-416F-97F6-CE88C891E8F4}" destId="{3E3AA866-A690-4FC2-AA60-5FB5D5D9CFD2}" srcOrd="2" destOrd="0" presId="urn:microsoft.com/office/officeart/2005/8/layout/hierarchy6"/>
    <dgm:cxn modelId="{7AF8E974-76BC-4C99-9227-52CF4C233261}" type="presParOf" srcId="{0230C124-69FF-416F-97F6-CE88C891E8F4}" destId="{109B51A3-4B35-4B3D-A203-7012FFEE0CBD}" srcOrd="3" destOrd="0" presId="urn:microsoft.com/office/officeart/2005/8/layout/hierarchy6"/>
    <dgm:cxn modelId="{F2F83905-60FB-410E-830C-8F8BEDB92A7B}" type="presParOf" srcId="{109B51A3-4B35-4B3D-A203-7012FFEE0CBD}" destId="{91BB72CC-106B-48DF-99BD-F67669B17AA3}" srcOrd="0" destOrd="0" presId="urn:microsoft.com/office/officeart/2005/8/layout/hierarchy6"/>
    <dgm:cxn modelId="{9E1FD912-0AD0-43B4-BBDD-CF5B466E655F}" type="presParOf" srcId="{109B51A3-4B35-4B3D-A203-7012FFEE0CBD}" destId="{5F223200-75D0-4322-BEE1-3F2DAD8783C8}" srcOrd="1" destOrd="0" presId="urn:microsoft.com/office/officeart/2005/8/layout/hierarchy6"/>
    <dgm:cxn modelId="{B642430C-0157-4113-9272-71092F14B796}" type="presParOf" srcId="{B48AA499-54F0-483A-8583-449D1EB383E4}" destId="{16816A97-D9C9-4E81-9D1C-A93DF95B5C5A}" srcOrd="2" destOrd="0" presId="urn:microsoft.com/office/officeart/2005/8/layout/hierarchy6"/>
    <dgm:cxn modelId="{B129FBA5-A07F-492A-BBDA-76C1F54CA633}" type="presParOf" srcId="{B48AA499-54F0-483A-8583-449D1EB383E4}" destId="{51C8E65C-44EE-4994-A9C9-4CAA26FCEE66}" srcOrd="3" destOrd="0" presId="urn:microsoft.com/office/officeart/2005/8/layout/hierarchy6"/>
    <dgm:cxn modelId="{C3242605-CEDD-4DAB-BA20-9D70DB0B4F4C}" type="presParOf" srcId="{51C8E65C-44EE-4994-A9C9-4CAA26FCEE66}" destId="{BD306041-40DC-4FDE-AEED-532922A6650D}" srcOrd="0" destOrd="0" presId="urn:microsoft.com/office/officeart/2005/8/layout/hierarchy6"/>
    <dgm:cxn modelId="{CBECD80A-2264-4F8A-813D-520CB3CBB26F}" type="presParOf" srcId="{51C8E65C-44EE-4994-A9C9-4CAA26FCEE66}" destId="{8EF710DB-41C1-4489-A393-F6F89E9F757D}" srcOrd="1" destOrd="0" presId="urn:microsoft.com/office/officeart/2005/8/layout/hierarchy6"/>
    <dgm:cxn modelId="{98F20499-D8BA-40C5-BE4E-ACFB3F7AF55E}" type="presParOf" srcId="{F9957C7D-2AA4-4540-9321-1E36478A1E71}" destId="{B2599687-C9C0-49B7-861C-7F1401EAA66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81C0-871C-46B4-A533-F86B9AD7156C}">
      <dsp:nvSpPr>
        <dsp:cNvPr id="0" name=""/>
        <dsp:cNvSpPr/>
      </dsp:nvSpPr>
      <dsp:spPr>
        <a:xfrm>
          <a:off x="6166982" y="0"/>
          <a:ext cx="2668870" cy="74341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Annotations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List with one entry for each image</a:t>
          </a:r>
        </a:p>
      </dsp:txBody>
      <dsp:txXfrm>
        <a:off x="6188756" y="21774"/>
        <a:ext cx="2625322" cy="699862"/>
      </dsp:txXfrm>
    </dsp:sp>
    <dsp:sp modelId="{E2EF3FE7-D495-4117-9E43-CBF39DE0BB16}">
      <dsp:nvSpPr>
        <dsp:cNvPr id="0" name=""/>
        <dsp:cNvSpPr/>
      </dsp:nvSpPr>
      <dsp:spPr>
        <a:xfrm>
          <a:off x="4176040" y="743410"/>
          <a:ext cx="3325377" cy="446881"/>
        </a:xfrm>
        <a:custGeom>
          <a:avLst/>
          <a:gdLst/>
          <a:ahLst/>
          <a:cxnLst/>
          <a:rect l="0" t="0" r="0" b="0"/>
          <a:pathLst>
            <a:path>
              <a:moveTo>
                <a:pt x="3325377" y="0"/>
              </a:moveTo>
              <a:lnTo>
                <a:pt x="3325377" y="223440"/>
              </a:lnTo>
              <a:lnTo>
                <a:pt x="0" y="223440"/>
              </a:lnTo>
              <a:lnTo>
                <a:pt x="0" y="44688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C8EEA-3015-4367-860D-E90B5142861F}">
      <dsp:nvSpPr>
        <dsp:cNvPr id="0" name=""/>
        <dsp:cNvSpPr/>
      </dsp:nvSpPr>
      <dsp:spPr>
        <a:xfrm>
          <a:off x="3269492" y="1190291"/>
          <a:ext cx="1813096" cy="106990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>
                  <a:lumMod val="95000"/>
                </a:schemeClr>
              </a:solidFill>
            </a:rPr>
            <a:t>Models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>
                  <a:lumMod val="95000"/>
                </a:schemeClr>
              </a:solidFill>
            </a:rPr>
            <a:t>Contains information about main chart elements</a:t>
          </a:r>
        </a:p>
      </dsp:txBody>
      <dsp:txXfrm>
        <a:off x="3300829" y="1221628"/>
        <a:ext cx="1750422" cy="1007234"/>
      </dsp:txXfrm>
    </dsp:sp>
    <dsp:sp modelId="{B2AE004B-D6AE-4E06-B155-A1C0BF369BF5}">
      <dsp:nvSpPr>
        <dsp:cNvPr id="0" name=""/>
        <dsp:cNvSpPr/>
      </dsp:nvSpPr>
      <dsp:spPr>
        <a:xfrm>
          <a:off x="681880" y="2260199"/>
          <a:ext cx="3494159" cy="323105"/>
        </a:xfrm>
        <a:custGeom>
          <a:avLst/>
          <a:gdLst/>
          <a:ahLst/>
          <a:cxnLst/>
          <a:rect l="0" t="0" r="0" b="0"/>
          <a:pathLst>
            <a:path>
              <a:moveTo>
                <a:pt x="3494159" y="0"/>
              </a:moveTo>
              <a:lnTo>
                <a:pt x="3494159" y="161552"/>
              </a:lnTo>
              <a:lnTo>
                <a:pt x="0" y="161552"/>
              </a:lnTo>
              <a:lnTo>
                <a:pt x="0" y="323105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3862B-1A00-4315-87FB-6B37B0E55B70}">
      <dsp:nvSpPr>
        <dsp:cNvPr id="0" name=""/>
        <dsp:cNvSpPr/>
      </dsp:nvSpPr>
      <dsp:spPr>
        <a:xfrm>
          <a:off x="1456" y="2583305"/>
          <a:ext cx="1360849" cy="16223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Name of Parameter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Text string of the parameter in chart</a:t>
          </a:r>
        </a:p>
      </dsp:txBody>
      <dsp:txXfrm>
        <a:off x="41314" y="2623163"/>
        <a:ext cx="1281133" cy="1542606"/>
      </dsp:txXfrm>
    </dsp:sp>
    <dsp:sp modelId="{24E82AAE-73E6-40DD-BF2F-E8F4E092E25C}">
      <dsp:nvSpPr>
        <dsp:cNvPr id="0" name=""/>
        <dsp:cNvSpPr/>
      </dsp:nvSpPr>
      <dsp:spPr>
        <a:xfrm>
          <a:off x="2483024" y="2260199"/>
          <a:ext cx="1693016" cy="323105"/>
        </a:xfrm>
        <a:custGeom>
          <a:avLst/>
          <a:gdLst/>
          <a:ahLst/>
          <a:cxnLst/>
          <a:rect l="0" t="0" r="0" b="0"/>
          <a:pathLst>
            <a:path>
              <a:moveTo>
                <a:pt x="1693016" y="0"/>
              </a:moveTo>
              <a:lnTo>
                <a:pt x="1693016" y="161552"/>
              </a:lnTo>
              <a:lnTo>
                <a:pt x="0" y="161552"/>
              </a:lnTo>
              <a:lnTo>
                <a:pt x="0" y="323105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2E525-7167-4F27-A730-DD013B785143}">
      <dsp:nvSpPr>
        <dsp:cNvPr id="0" name=""/>
        <dsp:cNvSpPr/>
      </dsp:nvSpPr>
      <dsp:spPr>
        <a:xfrm>
          <a:off x="1725799" y="2583305"/>
          <a:ext cx="1514449" cy="16223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Bounding Box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Numerical coordinates in (x,y,w,h) format</a:t>
          </a:r>
        </a:p>
      </dsp:txBody>
      <dsp:txXfrm>
        <a:off x="1770156" y="2627662"/>
        <a:ext cx="1425735" cy="1533608"/>
      </dsp:txXfrm>
    </dsp:sp>
    <dsp:sp modelId="{E5FB7556-6F06-4AF4-8D88-39F4A046CCB8}">
      <dsp:nvSpPr>
        <dsp:cNvPr id="0" name=""/>
        <dsp:cNvSpPr/>
      </dsp:nvSpPr>
      <dsp:spPr>
        <a:xfrm>
          <a:off x="4176040" y="2260199"/>
          <a:ext cx="97313" cy="323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"/>
              </a:lnTo>
              <a:lnTo>
                <a:pt x="97313" y="161552"/>
              </a:lnTo>
              <a:lnTo>
                <a:pt x="97313" y="323105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8F959-220B-462E-BC32-CB19A52F81D7}">
      <dsp:nvSpPr>
        <dsp:cNvPr id="0" name=""/>
        <dsp:cNvSpPr/>
      </dsp:nvSpPr>
      <dsp:spPr>
        <a:xfrm>
          <a:off x="3603743" y="2583305"/>
          <a:ext cx="1339221" cy="16223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Colour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HEX code of colour used to represent the parameter</a:t>
          </a:r>
        </a:p>
      </dsp:txBody>
      <dsp:txXfrm>
        <a:off x="3642967" y="2622529"/>
        <a:ext cx="1260773" cy="1543874"/>
      </dsp:txXfrm>
    </dsp:sp>
    <dsp:sp modelId="{2FAD8541-2DC2-4975-AD40-CF9D44AE6014}">
      <dsp:nvSpPr>
        <dsp:cNvPr id="0" name=""/>
        <dsp:cNvSpPr/>
      </dsp:nvSpPr>
      <dsp:spPr>
        <a:xfrm>
          <a:off x="4176040" y="2260199"/>
          <a:ext cx="1800028" cy="323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"/>
              </a:lnTo>
              <a:lnTo>
                <a:pt x="1800028" y="161552"/>
              </a:lnTo>
              <a:lnTo>
                <a:pt x="1800028" y="323105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CED59-38D4-419B-BFB5-ADEDA498DF74}">
      <dsp:nvSpPr>
        <dsp:cNvPr id="0" name=""/>
        <dsp:cNvSpPr/>
      </dsp:nvSpPr>
      <dsp:spPr>
        <a:xfrm>
          <a:off x="5306458" y="2583305"/>
          <a:ext cx="1339221" cy="16223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Label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Text label used to represent parameter in chart legend</a:t>
          </a:r>
        </a:p>
      </dsp:txBody>
      <dsp:txXfrm>
        <a:off x="5345682" y="2622529"/>
        <a:ext cx="1260773" cy="1543874"/>
      </dsp:txXfrm>
    </dsp:sp>
    <dsp:sp modelId="{8D8D126A-05B4-46F9-907C-2FB4A6A2EB9B}">
      <dsp:nvSpPr>
        <dsp:cNvPr id="0" name=""/>
        <dsp:cNvSpPr/>
      </dsp:nvSpPr>
      <dsp:spPr>
        <a:xfrm>
          <a:off x="4176040" y="2260199"/>
          <a:ext cx="3503858" cy="323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"/>
              </a:lnTo>
              <a:lnTo>
                <a:pt x="3503858" y="161552"/>
              </a:lnTo>
              <a:lnTo>
                <a:pt x="3503858" y="323105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EB0AD-17FF-4B63-953E-45FAC14B0DA9}">
      <dsp:nvSpPr>
        <dsp:cNvPr id="0" name=""/>
        <dsp:cNvSpPr/>
      </dsp:nvSpPr>
      <dsp:spPr>
        <a:xfrm>
          <a:off x="7010288" y="2583305"/>
          <a:ext cx="1339221" cy="16223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Actual Values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List of real values of the parameter in the chart</a:t>
          </a:r>
        </a:p>
      </dsp:txBody>
      <dsp:txXfrm>
        <a:off x="7049512" y="2622529"/>
        <a:ext cx="1260773" cy="1543874"/>
      </dsp:txXfrm>
    </dsp:sp>
    <dsp:sp modelId="{2D3A194E-3A51-4013-B0CF-73BEA5CF706D}">
      <dsp:nvSpPr>
        <dsp:cNvPr id="0" name=""/>
        <dsp:cNvSpPr/>
      </dsp:nvSpPr>
      <dsp:spPr>
        <a:xfrm>
          <a:off x="6386484" y="743410"/>
          <a:ext cx="1114933" cy="446881"/>
        </a:xfrm>
        <a:custGeom>
          <a:avLst/>
          <a:gdLst/>
          <a:ahLst/>
          <a:cxnLst/>
          <a:rect l="0" t="0" r="0" b="0"/>
          <a:pathLst>
            <a:path>
              <a:moveTo>
                <a:pt x="1114933" y="0"/>
              </a:moveTo>
              <a:lnTo>
                <a:pt x="1114933" y="223440"/>
              </a:lnTo>
              <a:lnTo>
                <a:pt x="0" y="223440"/>
              </a:lnTo>
              <a:lnTo>
                <a:pt x="0" y="44688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9DB53-F4F7-408D-9634-3ED2EB77D925}">
      <dsp:nvSpPr>
        <dsp:cNvPr id="0" name=""/>
        <dsp:cNvSpPr/>
      </dsp:nvSpPr>
      <dsp:spPr>
        <a:xfrm>
          <a:off x="5446082" y="1190291"/>
          <a:ext cx="1880803" cy="104532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>
                  <a:lumMod val="95000"/>
                </a:schemeClr>
              </a:solidFill>
            </a:rPr>
            <a:t>Image Number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>
                  <a:lumMod val="95000"/>
                </a:schemeClr>
              </a:solidFill>
            </a:rPr>
            <a:t>Corresponds to the name of the image</a:t>
          </a:r>
        </a:p>
      </dsp:txBody>
      <dsp:txXfrm>
        <a:off x="5476698" y="1220907"/>
        <a:ext cx="1819571" cy="984088"/>
      </dsp:txXfrm>
    </dsp:sp>
    <dsp:sp modelId="{830C32F0-2AB1-4E86-978F-83031087AE7A}">
      <dsp:nvSpPr>
        <dsp:cNvPr id="0" name=""/>
        <dsp:cNvSpPr/>
      </dsp:nvSpPr>
      <dsp:spPr>
        <a:xfrm>
          <a:off x="7501417" y="743410"/>
          <a:ext cx="938063" cy="44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40"/>
              </a:lnTo>
              <a:lnTo>
                <a:pt x="938063" y="223440"/>
              </a:lnTo>
              <a:lnTo>
                <a:pt x="938063" y="44688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0BCD0-5A7E-4111-9981-A89ED076FE30}">
      <dsp:nvSpPr>
        <dsp:cNvPr id="0" name=""/>
        <dsp:cNvSpPr/>
      </dsp:nvSpPr>
      <dsp:spPr>
        <a:xfrm>
          <a:off x="7690379" y="1190291"/>
          <a:ext cx="1498201" cy="103695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>
                  <a:lumMod val="95000"/>
                </a:schemeClr>
              </a:solidFill>
            </a:rPr>
            <a:t>Type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>
                  <a:lumMod val="95000"/>
                </a:schemeClr>
              </a:solidFill>
            </a:rPr>
            <a:t>Represents the type of chart</a:t>
          </a:r>
        </a:p>
      </dsp:txBody>
      <dsp:txXfrm>
        <a:off x="7720750" y="1220662"/>
        <a:ext cx="1437459" cy="976217"/>
      </dsp:txXfrm>
    </dsp:sp>
    <dsp:sp modelId="{A1D26507-671D-43AC-8474-425F15DDDA78}">
      <dsp:nvSpPr>
        <dsp:cNvPr id="0" name=""/>
        <dsp:cNvSpPr/>
      </dsp:nvSpPr>
      <dsp:spPr>
        <a:xfrm>
          <a:off x="7501417" y="743410"/>
          <a:ext cx="3216934" cy="44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40"/>
              </a:lnTo>
              <a:lnTo>
                <a:pt x="3216934" y="223440"/>
              </a:lnTo>
              <a:lnTo>
                <a:pt x="3216934" y="44688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1C924-457E-498A-B0E1-106CEA1AE857}">
      <dsp:nvSpPr>
        <dsp:cNvPr id="0" name=""/>
        <dsp:cNvSpPr/>
      </dsp:nvSpPr>
      <dsp:spPr>
        <a:xfrm>
          <a:off x="9552075" y="1190291"/>
          <a:ext cx="2332553" cy="100932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>
                  <a:lumMod val="95000"/>
                </a:schemeClr>
              </a:solidFill>
            </a:rPr>
            <a:t>General Figure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>
                  <a:lumMod val="95000"/>
                </a:schemeClr>
              </a:solidFill>
            </a:rPr>
            <a:t>Consists additional information about the chart</a:t>
          </a:r>
        </a:p>
      </dsp:txBody>
      <dsp:txXfrm>
        <a:off x="9581637" y="1219853"/>
        <a:ext cx="2273429" cy="95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62905-B3CE-4471-B762-CAFF7E085E1D}">
      <dsp:nvSpPr>
        <dsp:cNvPr id="0" name=""/>
        <dsp:cNvSpPr/>
      </dsp:nvSpPr>
      <dsp:spPr>
        <a:xfrm>
          <a:off x="4500776" y="314958"/>
          <a:ext cx="1665783" cy="1314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General Figure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Consists additional information about the chart</a:t>
          </a:r>
        </a:p>
      </dsp:txBody>
      <dsp:txXfrm>
        <a:off x="4539283" y="353465"/>
        <a:ext cx="1588769" cy="1237720"/>
      </dsp:txXfrm>
    </dsp:sp>
    <dsp:sp modelId="{961B3F7A-EEE0-4DB1-A174-68CA67A2A713}">
      <dsp:nvSpPr>
        <dsp:cNvPr id="0" name=""/>
        <dsp:cNvSpPr/>
      </dsp:nvSpPr>
      <dsp:spPr>
        <a:xfrm>
          <a:off x="814594" y="1629693"/>
          <a:ext cx="4519074" cy="332228"/>
        </a:xfrm>
        <a:custGeom>
          <a:avLst/>
          <a:gdLst/>
          <a:ahLst/>
          <a:cxnLst/>
          <a:rect l="0" t="0" r="0" b="0"/>
          <a:pathLst>
            <a:path>
              <a:moveTo>
                <a:pt x="4519074" y="0"/>
              </a:moveTo>
              <a:lnTo>
                <a:pt x="4519074" y="166114"/>
              </a:lnTo>
              <a:lnTo>
                <a:pt x="0" y="166114"/>
              </a:lnTo>
              <a:lnTo>
                <a:pt x="0" y="33222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3229B-07B4-42B6-8425-355134F42345}">
      <dsp:nvSpPr>
        <dsp:cNvPr id="0" name=""/>
        <dsp:cNvSpPr/>
      </dsp:nvSpPr>
      <dsp:spPr>
        <a:xfrm>
          <a:off x="4208" y="1961921"/>
          <a:ext cx="1620770" cy="10456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Chart Title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Text and Bounding Box Coordinates of Chart Title</a:t>
          </a:r>
        </a:p>
      </dsp:txBody>
      <dsp:txXfrm>
        <a:off x="34834" y="1992547"/>
        <a:ext cx="1559518" cy="984411"/>
      </dsp:txXfrm>
    </dsp:sp>
    <dsp:sp modelId="{664E6A42-4908-4062-BA68-EA4CC8316D79}">
      <dsp:nvSpPr>
        <dsp:cNvPr id="0" name=""/>
        <dsp:cNvSpPr/>
      </dsp:nvSpPr>
      <dsp:spPr>
        <a:xfrm>
          <a:off x="2809121" y="1629693"/>
          <a:ext cx="2524546" cy="332228"/>
        </a:xfrm>
        <a:custGeom>
          <a:avLst/>
          <a:gdLst/>
          <a:ahLst/>
          <a:cxnLst/>
          <a:rect l="0" t="0" r="0" b="0"/>
          <a:pathLst>
            <a:path>
              <a:moveTo>
                <a:pt x="2524546" y="0"/>
              </a:moveTo>
              <a:lnTo>
                <a:pt x="2524546" y="166114"/>
              </a:lnTo>
              <a:lnTo>
                <a:pt x="0" y="166114"/>
              </a:lnTo>
              <a:lnTo>
                <a:pt x="0" y="33222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C4A21-3F0E-4125-8696-6A3481B41AC0}">
      <dsp:nvSpPr>
        <dsp:cNvPr id="0" name=""/>
        <dsp:cNvSpPr/>
      </dsp:nvSpPr>
      <dsp:spPr>
        <a:xfrm>
          <a:off x="1998736" y="1961921"/>
          <a:ext cx="1620770" cy="10456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Figure Info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Short Description of the info encoded in chart</a:t>
          </a:r>
        </a:p>
      </dsp:txBody>
      <dsp:txXfrm>
        <a:off x="2029362" y="1992547"/>
        <a:ext cx="1559518" cy="984411"/>
      </dsp:txXfrm>
    </dsp:sp>
    <dsp:sp modelId="{2AB5271D-F95B-495E-A683-9234496B1443}">
      <dsp:nvSpPr>
        <dsp:cNvPr id="0" name=""/>
        <dsp:cNvSpPr/>
      </dsp:nvSpPr>
      <dsp:spPr>
        <a:xfrm>
          <a:off x="4803648" y="1629693"/>
          <a:ext cx="530019" cy="332228"/>
        </a:xfrm>
        <a:custGeom>
          <a:avLst/>
          <a:gdLst/>
          <a:ahLst/>
          <a:cxnLst/>
          <a:rect l="0" t="0" r="0" b="0"/>
          <a:pathLst>
            <a:path>
              <a:moveTo>
                <a:pt x="530019" y="0"/>
              </a:moveTo>
              <a:lnTo>
                <a:pt x="530019" y="166114"/>
              </a:lnTo>
              <a:lnTo>
                <a:pt x="0" y="166114"/>
              </a:lnTo>
              <a:lnTo>
                <a:pt x="0" y="33222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5114E-0D3F-4B9A-A138-3D4C02F61A1B}">
      <dsp:nvSpPr>
        <dsp:cNvPr id="0" name=""/>
        <dsp:cNvSpPr/>
      </dsp:nvSpPr>
      <dsp:spPr>
        <a:xfrm>
          <a:off x="3993263" y="1961921"/>
          <a:ext cx="1620770" cy="10456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X/Y Axis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Individual elements for both axes</a:t>
          </a:r>
        </a:p>
      </dsp:txBody>
      <dsp:txXfrm>
        <a:off x="4023889" y="1992547"/>
        <a:ext cx="1559518" cy="984411"/>
      </dsp:txXfrm>
    </dsp:sp>
    <dsp:sp modelId="{C46AC96B-CB8F-40CC-9616-D2412CCBBC18}">
      <dsp:nvSpPr>
        <dsp:cNvPr id="0" name=""/>
        <dsp:cNvSpPr/>
      </dsp:nvSpPr>
      <dsp:spPr>
        <a:xfrm>
          <a:off x="3222708" y="3007584"/>
          <a:ext cx="1580940" cy="379429"/>
        </a:xfrm>
        <a:custGeom>
          <a:avLst/>
          <a:gdLst/>
          <a:ahLst/>
          <a:cxnLst/>
          <a:rect l="0" t="0" r="0" b="0"/>
          <a:pathLst>
            <a:path>
              <a:moveTo>
                <a:pt x="1580940" y="0"/>
              </a:moveTo>
              <a:lnTo>
                <a:pt x="1580940" y="189714"/>
              </a:lnTo>
              <a:lnTo>
                <a:pt x="0" y="189714"/>
              </a:lnTo>
              <a:lnTo>
                <a:pt x="0" y="379429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46965-999C-4C70-BE6E-3A31941DCA95}">
      <dsp:nvSpPr>
        <dsp:cNvPr id="0" name=""/>
        <dsp:cNvSpPr/>
      </dsp:nvSpPr>
      <dsp:spPr>
        <a:xfrm>
          <a:off x="2619116" y="3387014"/>
          <a:ext cx="1207184" cy="183973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Label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Text and Bounding Box Coordinates of axis titles</a:t>
          </a:r>
        </a:p>
      </dsp:txBody>
      <dsp:txXfrm>
        <a:off x="2654473" y="3422371"/>
        <a:ext cx="1136470" cy="1769024"/>
      </dsp:txXfrm>
    </dsp:sp>
    <dsp:sp modelId="{7920F4E7-1EB0-4727-BE46-A5848FBAC508}">
      <dsp:nvSpPr>
        <dsp:cNvPr id="0" name=""/>
        <dsp:cNvSpPr/>
      </dsp:nvSpPr>
      <dsp:spPr>
        <a:xfrm>
          <a:off x="4757928" y="3007584"/>
          <a:ext cx="91440" cy="379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429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D884F-A3CD-402A-BBF3-4DE799121D01}">
      <dsp:nvSpPr>
        <dsp:cNvPr id="0" name=""/>
        <dsp:cNvSpPr/>
      </dsp:nvSpPr>
      <dsp:spPr>
        <a:xfrm>
          <a:off x="4200056" y="3387014"/>
          <a:ext cx="1207184" cy="183973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Tick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Text and Bounding Box Information of major and minor ticks on the axis</a:t>
          </a:r>
        </a:p>
      </dsp:txBody>
      <dsp:txXfrm>
        <a:off x="4235413" y="3422371"/>
        <a:ext cx="1136470" cy="1769024"/>
      </dsp:txXfrm>
    </dsp:sp>
    <dsp:sp modelId="{0D498C6B-B1AC-4F22-B5C8-EA1E603BE9D1}">
      <dsp:nvSpPr>
        <dsp:cNvPr id="0" name=""/>
        <dsp:cNvSpPr/>
      </dsp:nvSpPr>
      <dsp:spPr>
        <a:xfrm>
          <a:off x="4803648" y="3007584"/>
          <a:ext cx="1580940" cy="332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14"/>
              </a:lnTo>
              <a:lnTo>
                <a:pt x="1580940" y="166114"/>
              </a:lnTo>
              <a:lnTo>
                <a:pt x="1580940" y="33222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FA716-F46A-44F1-8C3B-F727431D4F08}">
      <dsp:nvSpPr>
        <dsp:cNvPr id="0" name=""/>
        <dsp:cNvSpPr/>
      </dsp:nvSpPr>
      <dsp:spPr>
        <a:xfrm>
          <a:off x="5780997" y="3339812"/>
          <a:ext cx="1207184" cy="183973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Rule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Information about the scale of the axis</a:t>
          </a:r>
        </a:p>
      </dsp:txBody>
      <dsp:txXfrm>
        <a:off x="5816354" y="3375169"/>
        <a:ext cx="1136470" cy="1769024"/>
      </dsp:txXfrm>
    </dsp:sp>
    <dsp:sp modelId="{E22FA262-C87B-47FE-9750-EF43EDE400EF}">
      <dsp:nvSpPr>
        <dsp:cNvPr id="0" name=""/>
        <dsp:cNvSpPr/>
      </dsp:nvSpPr>
      <dsp:spPr>
        <a:xfrm>
          <a:off x="5333668" y="1629693"/>
          <a:ext cx="1553704" cy="332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14"/>
              </a:lnTo>
              <a:lnTo>
                <a:pt x="1553704" y="166114"/>
              </a:lnTo>
              <a:lnTo>
                <a:pt x="1553704" y="33222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C6354-B1FA-4DDE-A795-4F90F036CB65}">
      <dsp:nvSpPr>
        <dsp:cNvPr id="0" name=""/>
        <dsp:cNvSpPr/>
      </dsp:nvSpPr>
      <dsp:spPr>
        <a:xfrm>
          <a:off x="5987790" y="1961921"/>
          <a:ext cx="1799164" cy="10456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X/Y Gridlines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Value and Bounding Box Coordinates of both gridlines in chart </a:t>
          </a:r>
        </a:p>
      </dsp:txBody>
      <dsp:txXfrm>
        <a:off x="6018416" y="1992547"/>
        <a:ext cx="1737912" cy="984411"/>
      </dsp:txXfrm>
    </dsp:sp>
    <dsp:sp modelId="{F338E6CA-56B7-44AF-9B3F-4D5577A23D52}">
      <dsp:nvSpPr>
        <dsp:cNvPr id="0" name=""/>
        <dsp:cNvSpPr/>
      </dsp:nvSpPr>
      <dsp:spPr>
        <a:xfrm>
          <a:off x="5333668" y="1629693"/>
          <a:ext cx="4519074" cy="332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14"/>
              </a:lnTo>
              <a:lnTo>
                <a:pt x="4519074" y="166114"/>
              </a:lnTo>
              <a:lnTo>
                <a:pt x="4519074" y="33222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DC584-BC7E-456A-A894-237D84D3DA04}">
      <dsp:nvSpPr>
        <dsp:cNvPr id="0" name=""/>
        <dsp:cNvSpPr/>
      </dsp:nvSpPr>
      <dsp:spPr>
        <a:xfrm>
          <a:off x="9042357" y="1961921"/>
          <a:ext cx="1620770" cy="10456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Legend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Information</a:t>
          </a:r>
        </a:p>
      </dsp:txBody>
      <dsp:txXfrm>
        <a:off x="9072983" y="1992547"/>
        <a:ext cx="1559518" cy="984411"/>
      </dsp:txXfrm>
    </dsp:sp>
    <dsp:sp modelId="{584A2541-9562-4CAB-9A73-053CAA5F1337}">
      <dsp:nvSpPr>
        <dsp:cNvPr id="0" name=""/>
        <dsp:cNvSpPr/>
      </dsp:nvSpPr>
      <dsp:spPr>
        <a:xfrm>
          <a:off x="8794671" y="3007584"/>
          <a:ext cx="1058070" cy="332228"/>
        </a:xfrm>
        <a:custGeom>
          <a:avLst/>
          <a:gdLst/>
          <a:ahLst/>
          <a:cxnLst/>
          <a:rect l="0" t="0" r="0" b="0"/>
          <a:pathLst>
            <a:path>
              <a:moveTo>
                <a:pt x="1058070" y="0"/>
              </a:moveTo>
              <a:lnTo>
                <a:pt x="1058070" y="166114"/>
              </a:lnTo>
              <a:lnTo>
                <a:pt x="0" y="166114"/>
              </a:lnTo>
              <a:lnTo>
                <a:pt x="0" y="33222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6812-9889-4F45-BF19-0F5269F2B2B2}">
      <dsp:nvSpPr>
        <dsp:cNvPr id="0" name=""/>
        <dsp:cNvSpPr/>
      </dsp:nvSpPr>
      <dsp:spPr>
        <a:xfrm>
          <a:off x="7897138" y="3339812"/>
          <a:ext cx="1795065" cy="107663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Legend Elements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Information about all legend elements</a:t>
          </a:r>
        </a:p>
      </dsp:txBody>
      <dsp:txXfrm>
        <a:off x="7928672" y="3371346"/>
        <a:ext cx="1731997" cy="1013567"/>
      </dsp:txXfrm>
    </dsp:sp>
    <dsp:sp modelId="{BC4A250B-2958-4F85-9863-AE3ED5F80295}">
      <dsp:nvSpPr>
        <dsp:cNvPr id="0" name=""/>
        <dsp:cNvSpPr/>
      </dsp:nvSpPr>
      <dsp:spPr>
        <a:xfrm>
          <a:off x="7984865" y="4416447"/>
          <a:ext cx="809806" cy="332228"/>
        </a:xfrm>
        <a:custGeom>
          <a:avLst/>
          <a:gdLst/>
          <a:ahLst/>
          <a:cxnLst/>
          <a:rect l="0" t="0" r="0" b="0"/>
          <a:pathLst>
            <a:path>
              <a:moveTo>
                <a:pt x="809806" y="0"/>
              </a:moveTo>
              <a:lnTo>
                <a:pt x="809806" y="166114"/>
              </a:lnTo>
              <a:lnTo>
                <a:pt x="0" y="166114"/>
              </a:lnTo>
              <a:lnTo>
                <a:pt x="0" y="332228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1416683B-21AA-49E5-9296-CBFFA8051600}">
      <dsp:nvSpPr>
        <dsp:cNvPr id="0" name=""/>
        <dsp:cNvSpPr/>
      </dsp:nvSpPr>
      <dsp:spPr>
        <a:xfrm>
          <a:off x="7361938" y="4748675"/>
          <a:ext cx="1245855" cy="1794364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Element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schemeClr val="tx1"/>
              </a:solidFill>
            </a:rPr>
            <a:t>Text and colour </a:t>
          </a:r>
          <a:r>
            <a:rPr lang="en-IN" sz="1400" kern="1200" dirty="0">
              <a:solidFill>
                <a:schemeClr val="tx1"/>
              </a:solidFill>
            </a:rPr>
            <a:t>info for every legend entry</a:t>
          </a:r>
        </a:p>
      </dsp:txBody>
      <dsp:txXfrm>
        <a:off x="7398428" y="4785165"/>
        <a:ext cx="1172875" cy="1721384"/>
      </dsp:txXfrm>
    </dsp:sp>
    <dsp:sp modelId="{3E3AA866-A690-4FC2-AA60-5FB5D5D9CFD2}">
      <dsp:nvSpPr>
        <dsp:cNvPr id="0" name=""/>
        <dsp:cNvSpPr/>
      </dsp:nvSpPr>
      <dsp:spPr>
        <a:xfrm>
          <a:off x="8794671" y="4416447"/>
          <a:ext cx="809806" cy="332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14"/>
              </a:lnTo>
              <a:lnTo>
                <a:pt x="809806" y="166114"/>
              </a:lnTo>
              <a:lnTo>
                <a:pt x="809806" y="332228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91BB72CC-106B-48DF-99BD-F67669B17AA3}">
      <dsp:nvSpPr>
        <dsp:cNvPr id="0" name=""/>
        <dsp:cNvSpPr/>
      </dsp:nvSpPr>
      <dsp:spPr>
        <a:xfrm>
          <a:off x="8981550" y="4748675"/>
          <a:ext cx="1245855" cy="1794364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Bounding Box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Numerical coordinates in (x,y,w,h) format</a:t>
          </a:r>
        </a:p>
      </dsp:txBody>
      <dsp:txXfrm>
        <a:off x="9018040" y="4785165"/>
        <a:ext cx="1172875" cy="1721384"/>
      </dsp:txXfrm>
    </dsp:sp>
    <dsp:sp modelId="{16816A97-D9C9-4E81-9D1C-A93DF95B5C5A}">
      <dsp:nvSpPr>
        <dsp:cNvPr id="0" name=""/>
        <dsp:cNvSpPr/>
      </dsp:nvSpPr>
      <dsp:spPr>
        <a:xfrm>
          <a:off x="9852742" y="3007584"/>
          <a:ext cx="1352011" cy="332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14"/>
              </a:lnTo>
              <a:lnTo>
                <a:pt x="1352011" y="166114"/>
              </a:lnTo>
              <a:lnTo>
                <a:pt x="1352011" y="33222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06041-40DC-4FDE-AEED-532922A6650D}">
      <dsp:nvSpPr>
        <dsp:cNvPr id="0" name=""/>
        <dsp:cNvSpPr/>
      </dsp:nvSpPr>
      <dsp:spPr>
        <a:xfrm>
          <a:off x="10601162" y="3339812"/>
          <a:ext cx="1207184" cy="183973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Bounding Box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Numerical coordinates in (x,y,w,h) format</a:t>
          </a:r>
          <a:endParaRPr lang="en-IN" sz="1400" b="1" kern="1200" dirty="0">
            <a:solidFill>
              <a:schemeClr val="tx1"/>
            </a:solidFill>
          </a:endParaRPr>
        </a:p>
      </dsp:txBody>
      <dsp:txXfrm>
        <a:off x="10636519" y="3375169"/>
        <a:ext cx="1136470" cy="1769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74D4-596F-9188-C663-058ABF596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9DFCD-CAE0-4D3C-F1E4-8E1DE082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DBA6-F0E8-C1B6-FE1A-0F443B04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CDDD-5321-3443-BA7F-75F94219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B88A-7142-3191-FF15-B7F52CA2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9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2949-85DF-1756-95DB-C1AEECEE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46A2-1095-CF36-24E4-822C2ECA3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A914-BB94-E640-83EF-4DE5A3FC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A7D3-7D28-4114-E22B-7F49111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5E99-FA09-7B5C-4EBB-1101F3B3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4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023F4-D25F-21F8-CDC3-751C62705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48497-C6F0-FEE0-F9D9-35870DA66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5D68-1769-1CC0-9459-270C6138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3507-F606-798C-ECBA-7A55D332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E4E1-3A1D-01A9-F5B9-ACB5480F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D77A-C4DA-AD28-5D56-1D8DACCB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412B-8C81-BCA9-E360-8409D5C6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40F5-61DF-EF6F-176A-43A84C96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F9CE-583B-670D-69DB-4C0DFF4B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81A7-BCCC-65C6-C531-976C6655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9500-995C-3ED5-6D4B-09168890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C8BD-8251-8987-1501-65D09BFB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F104-3C29-EBCD-F435-4ADF461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D0C6-7F37-1A50-37B0-47B1665A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10AE-1A4A-5176-8ACB-DD03229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2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A80C-4E23-6B38-24DE-8C326CE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D7E6-C376-4D30-19ED-B919064AF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64EB2-BEAA-2E34-D6B2-1FCE996B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343FD-181C-FA5D-4A24-CB93284F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C6BDA-C900-59A5-33F8-5D25C0CB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CC6C-D31F-3AA6-F1A8-36E658B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0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7091-F5FB-1AE2-0607-9F7A6AB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68FA-A72B-2B9E-A102-5092AC1B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5DAE9-70D3-E43F-777F-0A3557B9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26114-90B7-E3F7-1439-0CE6D2338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C99CE-52B3-A938-3FA1-444B1CB3D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F03DB-414F-B61E-C6AA-42D9CE12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D2A87-EEAA-2CC3-89DA-4599D49E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A0A41-CDC4-9103-B766-4107228F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6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BF90-E320-EB06-097A-96E05AD1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401ED-0EB2-C6C9-56DD-E315FBB6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7FDF9-9DB5-C048-7268-5065D65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8A1AB-E5C0-6985-2A4D-88F83CC1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8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B6A30-FD38-EB79-5168-E0381F7B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2E1A1-B92C-E835-E153-FC78E099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95E0A-26D1-C751-92AE-4E4E4E5B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7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FB10-0440-0A67-1C0A-0702EC8D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96D0-179C-1DA8-73A0-F689418D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D6F6-A7D0-C971-2A2F-434D7591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6C301-0FA6-0E51-6B90-55B24AC5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4CAC9-BB48-AF3C-FFC1-10A9FC45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0BCAF-0C2B-4F36-9CE3-D75DE4FD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4D45-17EA-3D29-8B0A-677D19F3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1F069-A966-D953-67FA-A2308E3D5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7A033-0D95-F7F8-9D09-11A0F7AE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85661-3BAD-4DA2-9151-226893AD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56BC7-F8FC-EDDF-5352-B07DBDC6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BE526-4BB7-F290-9DBC-14A54D08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42439-A17F-724D-C3A6-343BA540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B900-DC09-7F4C-8568-8530E0F25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D8DD-690D-E1F3-4F6F-F36E0CD74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BDD3-284C-4CBA-A830-57B08D0A0CB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DDE1-0A9C-28AF-E87F-E18FA31F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236A-81AD-443D-23EC-C5CBB7B86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2298-942E-42C4-AFAE-9B0BC824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CAAA-15A8-6BC8-5F20-C02AD1DE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074F-C43D-4416-573F-90BB2704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Romil Sakariya</a:t>
            </a:r>
          </a:p>
          <a:p>
            <a:r>
              <a:rPr lang="en-US" dirty="0"/>
              <a:t>Project Title: Extracting Information From Images of charts</a:t>
            </a:r>
          </a:p>
          <a:p>
            <a:r>
              <a:rPr lang="en-US" dirty="0"/>
              <a:t>Type of Document: Structural guide for dataset</a:t>
            </a:r>
          </a:p>
          <a:p>
            <a:r>
              <a:rPr lang="en-US" dirty="0"/>
              <a:t>Student Number: 21264095</a:t>
            </a:r>
          </a:p>
          <a:p>
            <a:r>
              <a:rPr lang="en-US" dirty="0"/>
              <a:t>Date: 28/07/2022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73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DF840ED-F568-D309-105C-446959DA3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77802"/>
              </p:ext>
            </p:extLst>
          </p:nvPr>
        </p:nvGraphicFramePr>
        <p:xfrm>
          <a:off x="149290" y="195943"/>
          <a:ext cx="11887200" cy="4329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6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CC7ADB-9F73-B844-6505-4055B8A72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265009"/>
              </p:ext>
            </p:extLst>
          </p:nvPr>
        </p:nvGraphicFramePr>
        <p:xfrm>
          <a:off x="214604" y="0"/>
          <a:ext cx="11812555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29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261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Sakariya</dc:creator>
  <cp:lastModifiedBy>Romil Sakariya</cp:lastModifiedBy>
  <cp:revision>9</cp:revision>
  <cp:lastPrinted>2022-07-28T00:52:58Z</cp:lastPrinted>
  <dcterms:created xsi:type="dcterms:W3CDTF">2022-07-17T01:56:36Z</dcterms:created>
  <dcterms:modified xsi:type="dcterms:W3CDTF">2022-07-28T05:11:38Z</dcterms:modified>
</cp:coreProperties>
</file>