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897B-9039-3DF0-BDBF-544E44A3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9653-83AB-179F-E384-4430D95EE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ED1F-17A7-89CC-C4C5-C7BCEB7A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426E-41A9-69C7-729C-4835D74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8B1E-45FB-ACC7-C99B-C6F41C68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746-8E45-7F77-A341-C2F51DCB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9A1B-48D7-B2E7-D723-08B6BF66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F083-ED4D-128C-999B-278D1088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CC1D-0C4A-CA5E-65D5-177DFF88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E527-D5DD-CBC6-D147-6382AA37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7718A-8045-18DC-BA39-CF42D4B7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476A5-DA16-7B02-006F-EE103537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938B-C9EC-7983-FD13-C07366B6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0F3D-18D3-F4E8-AA34-D8051ECD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A5E1-4431-647E-D5A9-E37C2CDF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51F2-AB30-8E13-80E5-DFBB47A9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BEDF-63D9-BF8F-3201-067DE7C0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5B704-D2C3-2CFC-B177-5C682647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AFAB-7ED2-CEEC-A21C-3F6D7392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E488-A8D1-50D7-D951-487D8AA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7B2-8AFD-15E8-A565-3986EFC2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A12D7-B5A5-27D3-CBBB-31BA5A65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BC0B-CC05-F60D-D4D8-E1803B2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4D0A-055E-46AF-9586-2AF9C8C3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2BFB-3919-2E87-0886-66540D8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1674-B93F-9214-EED6-3F04A5BB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B37F-4D58-559E-36E1-FE6A9D6B7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70303-6A92-3ACD-5112-070F249BC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E9D1E-28DD-324C-669E-C246D2B8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2C4DB-AA61-031A-2642-523F85EF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9A611-5467-DC41-ABC2-0A1FB035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955-E8E4-7574-69C5-975B3149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0641-3998-680A-CE43-4A4963E7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6F63E-064F-1F36-2E14-B4AD27AE1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64E91-B3B3-ED72-6D04-15625E00F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8A2A2-005D-CC5F-4D4B-66EDBDD68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A10EC-F0F7-3284-CB19-2A07BF5D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D6922-7031-ADEE-926D-272B8304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52DDB-296F-CA07-B4C0-800E1797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F026-B726-5953-1729-4FF3CBC8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A01E0-134C-49A2-8B43-FCEF50DD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9A74C-A00A-3E0D-F973-1BDBF2D6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8617-ECC4-5FB9-BB14-138D5097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DD476-E845-3113-9D79-F9714ED2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D1035-9426-EC03-04E3-D6D28D0B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D3A91-B38E-315B-51D9-327D456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D7BB-DC59-5F37-2278-2271CD3C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5B77-A204-44E7-B2A2-2C9E8E11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79692-02E3-82B9-09F9-65851827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7742-D94E-7417-2F47-60AB83E2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C53A-C198-F8D9-F06C-71DF0B4C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20A4-A85A-282E-EC94-7AE2186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474-6342-CB55-6ECA-CE39DDCC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5DE1-1B7B-6EC0-3E7D-3001CE9DF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1E571-881F-D287-6437-83D0589B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2CCCA-5B97-EFAF-8F3C-663EF3E9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8D08-0D95-19B7-B34C-0C9BFEAD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0B43-0926-CB6A-842C-5287B9D5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A648F-5161-90A2-17FF-267C465A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5661-FA74-AD9A-AB10-A9C1C83F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1CD4-3473-18E0-3D4D-681FEC239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6749-3856-45CF-8BD4-4EB3CFABC2A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1F3-6779-C043-35A8-00155E0F9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88D1-5D70-D9AC-2049-39A85E87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E256-8675-454A-B1A8-DE624DB2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CEC3-9513-5847-DCFD-ABEFBAA3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7A448-BFC0-10C7-8107-429F95046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A6FA1C7-7367-BD9E-CA34-F16DCF146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3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ED5CEC-712A-5E52-F739-D10FC0C9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9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CB3DAC91-A850-BD10-49D3-9B344A12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3251EF-0D29-CAC8-C600-792E7B4D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13BAB31-5E09-33FD-4600-CBDE3651A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6F31E8B1-7BEF-EDAD-D8DA-11DD03D5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7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B27C00C-1297-7335-C312-530D7683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0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48781E3F-346B-29BE-A654-10CF7E0C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A54156-D951-2D51-13C2-F033BE8D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Chen</dc:creator>
  <cp:lastModifiedBy>Allen Chen</cp:lastModifiedBy>
  <cp:revision>2</cp:revision>
  <dcterms:created xsi:type="dcterms:W3CDTF">2023-03-12T03:32:15Z</dcterms:created>
  <dcterms:modified xsi:type="dcterms:W3CDTF">2023-03-14T20:38:43Z</dcterms:modified>
</cp:coreProperties>
</file>