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881D4F3-0947-459F-A6FF-D331F10BFAB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2E116A2-8638-4D5E-9F87-7D34E303DC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 smtClean="0"/>
              <a:t>Ayudante: Víctor Manríquez.</a:t>
            </a:r>
            <a:br>
              <a:rPr lang="es-CL" dirty="0" smtClean="0"/>
            </a:br>
            <a:r>
              <a:rPr lang="es-CL" dirty="0" smtClean="0"/>
              <a:t>Profesor: Juan Ricardo </a:t>
            </a:r>
            <a:r>
              <a:rPr lang="es-CL" dirty="0" err="1" smtClean="0"/>
              <a:t>Giadach</a:t>
            </a:r>
            <a:r>
              <a:rPr lang="es-CL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Ayudantía Programación Avanzada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nuevo calienta camas </a:t>
            </a:r>
            <a:r>
              <a:rPr lang="es-CL" dirty="0" err="1" smtClean="0"/>
              <a:t>calientin</a:t>
            </a:r>
            <a:r>
              <a:rPr lang="es-CL" dirty="0" smtClean="0"/>
              <a:t>, está diseñado para mantener la temperatura del niño, donde </a:t>
            </a:r>
            <a:r>
              <a:rPr lang="es-CL" dirty="0" err="1" smtClean="0"/>
              <a:t>Calientin</a:t>
            </a:r>
            <a:r>
              <a:rPr lang="es-CL" dirty="0" smtClean="0"/>
              <a:t> maneja la temperatura del niño acostado sobre este ( entre 37 °C y 33 °C), y la temperatura necesaria para mantenerlo «calientito» (40°C -45°C).</a:t>
            </a:r>
            <a:br>
              <a:rPr lang="es-CL" dirty="0" smtClean="0"/>
            </a:br>
            <a:r>
              <a:rPr lang="es-CL" dirty="0" smtClean="0"/>
              <a:t>Se pide construir  una clase que controle el comportamiento y funcionamiento de </a:t>
            </a:r>
            <a:r>
              <a:rPr lang="es-CL" dirty="0" err="1" smtClean="0"/>
              <a:t>Calientin</a:t>
            </a:r>
            <a:r>
              <a:rPr lang="es-CL" dirty="0" smtClean="0"/>
              <a:t>, y métodos que permitan:</a:t>
            </a:r>
          </a:p>
          <a:p>
            <a:r>
              <a:rPr lang="es-CL" dirty="0" smtClean="0"/>
              <a:t> </a:t>
            </a:r>
            <a:r>
              <a:rPr lang="es-CL" dirty="0" smtClean="0">
                <a:solidFill>
                  <a:srgbClr val="FF0000"/>
                </a:solidFill>
              </a:rPr>
              <a:t>Medir </a:t>
            </a:r>
            <a:r>
              <a:rPr lang="es-CL" dirty="0" smtClean="0"/>
              <a:t>la temperatura actual del niño , para verificar si necesita un aumento de </a:t>
            </a:r>
            <a:r>
              <a:rPr lang="es-CL" dirty="0" err="1" smtClean="0"/>
              <a:t>T°</a:t>
            </a:r>
            <a:r>
              <a:rPr lang="es-CL" dirty="0" smtClean="0"/>
              <a:t> o no.</a:t>
            </a:r>
          </a:p>
          <a:p>
            <a:r>
              <a:rPr lang="es-CL" dirty="0">
                <a:solidFill>
                  <a:srgbClr val="FF0000"/>
                </a:solidFill>
              </a:rPr>
              <a:t> </a:t>
            </a:r>
            <a:r>
              <a:rPr lang="es-CL" dirty="0" smtClean="0">
                <a:solidFill>
                  <a:srgbClr val="FF0000"/>
                </a:solidFill>
              </a:rPr>
              <a:t>Calentar </a:t>
            </a:r>
            <a:r>
              <a:rPr lang="es-CL" dirty="0" smtClean="0"/>
              <a:t>a </a:t>
            </a:r>
            <a:r>
              <a:rPr lang="es-CL" dirty="0" err="1" smtClean="0"/>
              <a:t>Calientin</a:t>
            </a:r>
            <a:r>
              <a:rPr lang="es-CL" dirty="0" smtClean="0"/>
              <a:t> a una cierta temperatura ( </a:t>
            </a:r>
            <a:r>
              <a:rPr lang="es-CL" dirty="0" smtClean="0"/>
              <a:t>33&gt; </a:t>
            </a:r>
            <a:r>
              <a:rPr lang="es-CL" dirty="0" err="1" smtClean="0"/>
              <a:t>T_nino</a:t>
            </a:r>
            <a:r>
              <a:rPr lang="es-CL" dirty="0" smtClean="0"/>
              <a:t> &gt;</a:t>
            </a:r>
            <a:r>
              <a:rPr lang="es-CL" dirty="0" smtClean="0"/>
              <a:t>37°C </a:t>
            </a:r>
            <a:r>
              <a:rPr lang="es-CL" dirty="0" smtClean="0">
                <a:sym typeface="Wingdings" pitchFamily="2" charset="2"/>
              </a:rPr>
              <a:t> </a:t>
            </a:r>
            <a:r>
              <a:rPr lang="es-CL" dirty="0" err="1" smtClean="0">
                <a:sym typeface="Wingdings" pitchFamily="2" charset="2"/>
              </a:rPr>
              <a:t>T°</a:t>
            </a:r>
            <a:r>
              <a:rPr lang="es-CL" dirty="0" smtClean="0">
                <a:sym typeface="Wingdings" pitchFamily="2" charset="2"/>
              </a:rPr>
              <a:t> </a:t>
            </a:r>
            <a:r>
              <a:rPr lang="es-CL" dirty="0" err="1" smtClean="0">
                <a:sym typeface="Wingdings" pitchFamily="2" charset="2"/>
              </a:rPr>
              <a:t>Calientin</a:t>
            </a:r>
            <a:r>
              <a:rPr lang="es-CL" dirty="0" smtClean="0">
                <a:sym typeface="Wingdings" pitchFamily="2" charset="2"/>
              </a:rPr>
              <a:t>=40°C; </a:t>
            </a:r>
            <a:r>
              <a:rPr lang="es-CL" dirty="0" err="1" smtClean="0">
                <a:sym typeface="Wingdings" pitchFamily="2" charset="2"/>
              </a:rPr>
              <a:t>T°niño</a:t>
            </a:r>
            <a:r>
              <a:rPr lang="es-CL" dirty="0" smtClean="0">
                <a:sym typeface="Wingdings" pitchFamily="2" charset="2"/>
              </a:rPr>
              <a:t> </a:t>
            </a:r>
            <a:r>
              <a:rPr lang="es-CL" dirty="0">
                <a:sym typeface="Wingdings" pitchFamily="2" charset="2"/>
              </a:rPr>
              <a:t>&lt;</a:t>
            </a:r>
            <a:r>
              <a:rPr lang="es-CL" dirty="0" smtClean="0">
                <a:sym typeface="Wingdings" pitchFamily="2" charset="2"/>
              </a:rPr>
              <a:t>=</a:t>
            </a:r>
            <a:r>
              <a:rPr lang="es-CL" dirty="0" smtClean="0">
                <a:sym typeface="Wingdings" pitchFamily="2" charset="2"/>
              </a:rPr>
              <a:t>33°C </a:t>
            </a:r>
            <a:r>
              <a:rPr lang="es-CL" dirty="0" err="1" smtClean="0">
                <a:sym typeface="Wingdings" pitchFamily="2" charset="2"/>
              </a:rPr>
              <a:t>T°Calientin</a:t>
            </a:r>
            <a:r>
              <a:rPr lang="es-CL" dirty="0" smtClean="0">
                <a:sym typeface="Wingdings" pitchFamily="2" charset="2"/>
              </a:rPr>
              <a:t>=45°C; </a:t>
            </a:r>
            <a:r>
              <a:rPr lang="es-CL" dirty="0" err="1" smtClean="0">
                <a:sym typeface="Wingdings" pitchFamily="2" charset="2"/>
              </a:rPr>
              <a:t>T_nino</a:t>
            </a:r>
            <a:r>
              <a:rPr lang="es-CL" dirty="0" smtClean="0">
                <a:sym typeface="Wingdings" pitchFamily="2" charset="2"/>
              </a:rPr>
              <a:t> &gt; 37 °C  </a:t>
            </a:r>
            <a:r>
              <a:rPr lang="es-CL" dirty="0" err="1" smtClean="0">
                <a:sym typeface="Wingdings" pitchFamily="2" charset="2"/>
              </a:rPr>
              <a:t>T_calientin</a:t>
            </a:r>
            <a:r>
              <a:rPr lang="es-CL" dirty="0" smtClean="0">
                <a:sym typeface="Wingdings" pitchFamily="2" charset="2"/>
              </a:rPr>
              <a:t> = 0)</a:t>
            </a:r>
            <a:endParaRPr lang="es-CL" dirty="0" smtClean="0">
              <a:sym typeface="Wingdings" pitchFamily="2" charset="2"/>
            </a:endParaRPr>
          </a:p>
          <a:p>
            <a:r>
              <a:rPr lang="es-CL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CL" dirty="0" smtClean="0">
                <a:sym typeface="Wingdings" pitchFamily="2" charset="2"/>
              </a:rPr>
              <a:t>Y los métodos </a:t>
            </a:r>
            <a:r>
              <a:rPr lang="es-CL" dirty="0" err="1" smtClean="0">
                <a:sym typeface="Wingdings" pitchFamily="2" charset="2"/>
              </a:rPr>
              <a:t>set,get</a:t>
            </a:r>
            <a:r>
              <a:rPr lang="es-CL" dirty="0" smtClean="0">
                <a:sym typeface="Wingdings" pitchFamily="2" charset="2"/>
              </a:rPr>
              <a:t> y </a:t>
            </a:r>
            <a:r>
              <a:rPr lang="es-CL" dirty="0" err="1" smtClean="0">
                <a:sym typeface="Wingdings" pitchFamily="2" charset="2"/>
              </a:rPr>
              <a:t>process</a:t>
            </a:r>
            <a:r>
              <a:rPr lang="es-CL" dirty="0" smtClean="0">
                <a:sym typeface="Wingdings" pitchFamily="2" charset="2"/>
              </a:rPr>
              <a:t> correspondientes.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L" sz="1800" dirty="0" smtClean="0"/>
              <a:t>Los niños </a:t>
            </a:r>
            <a:r>
              <a:rPr lang="es-CL" sz="1800" dirty="0" err="1" smtClean="0"/>
              <a:t>insulino</a:t>
            </a:r>
            <a:r>
              <a:rPr lang="es-CL" sz="1800" dirty="0" smtClean="0"/>
              <a:t>-dependientes, deben usar unas máquinas que les aporten la cantidad de insulina suficiente (diabetin-3000), sin necesidad de múltiples inyecciones. Para esto la máquina maneja los niveles de glicemia del niño en cada segundo(rango ideal=80; rango peligroso=110 ), la cantidad de insulina disponible de la máquina (cantidad disponible inicial= 200ml), y la cantidad de insulina que el niño necesita (entre 1-1.5 </a:t>
            </a:r>
            <a:r>
              <a:rPr lang="es-CL" sz="1800" dirty="0" err="1" smtClean="0"/>
              <a:t>mL</a:t>
            </a:r>
            <a:r>
              <a:rPr lang="es-CL" sz="1800" dirty="0" smtClean="0"/>
              <a:t>).</a:t>
            </a:r>
            <a:br>
              <a:rPr lang="es-CL" sz="1800" dirty="0" smtClean="0"/>
            </a:br>
            <a:r>
              <a:rPr lang="es-CL" sz="1800" dirty="0" smtClean="0"/>
              <a:t>Se solicita construir una clase que controle el funcionamiento del Diabetin-3000 y que tenga los métodos necesarios para:</a:t>
            </a:r>
            <a:endParaRPr lang="es-CL" sz="1800" dirty="0"/>
          </a:p>
          <a:p>
            <a:r>
              <a:rPr lang="es-CL" sz="1800" dirty="0" smtClean="0">
                <a:solidFill>
                  <a:srgbClr val="FF0000"/>
                </a:solidFill>
              </a:rPr>
              <a:t>Controlar </a:t>
            </a:r>
            <a:r>
              <a:rPr lang="es-CL" sz="1800" dirty="0" smtClean="0"/>
              <a:t>al niño diabético para obtener su nivel de glicemia actual ( aleatorio entre 70-130 ) y asignarlo a la máquina para próximo análisis.</a:t>
            </a:r>
          </a:p>
          <a:p>
            <a:r>
              <a:rPr lang="es-CL" sz="1800" dirty="0" smtClean="0">
                <a:solidFill>
                  <a:srgbClr val="FF0000"/>
                </a:solidFill>
              </a:rPr>
              <a:t>Medicar </a:t>
            </a:r>
            <a:r>
              <a:rPr lang="es-CL" sz="1800" dirty="0" smtClean="0"/>
              <a:t>al niño con la dosis adecuada para su estado ( 1 </a:t>
            </a:r>
            <a:r>
              <a:rPr lang="es-CL" sz="1800" dirty="0" err="1" smtClean="0"/>
              <a:t>mmol</a:t>
            </a:r>
            <a:r>
              <a:rPr lang="es-CL" sz="1800" dirty="0" smtClean="0"/>
              <a:t>/L </a:t>
            </a:r>
            <a:r>
              <a:rPr lang="es-CL" sz="1800" dirty="0" smtClean="0">
                <a:sym typeface="Wingdings" pitchFamily="2" charset="2"/>
              </a:rPr>
              <a:t> rango= 80 ; 1.5 ml  rango = 110)</a:t>
            </a:r>
          </a:p>
          <a:p>
            <a:r>
              <a:rPr lang="es-CL" sz="1800" dirty="0" smtClean="0">
                <a:solidFill>
                  <a:srgbClr val="FF0000"/>
                </a:solidFill>
                <a:sym typeface="Wingdings" pitchFamily="2" charset="2"/>
              </a:rPr>
              <a:t>Recargar </a:t>
            </a:r>
            <a:r>
              <a:rPr lang="es-CL" sz="1800" dirty="0" smtClean="0">
                <a:sym typeface="Wingdings" pitchFamily="2" charset="2"/>
              </a:rPr>
              <a:t>las municiones </a:t>
            </a:r>
            <a:r>
              <a:rPr lang="es-CL" sz="1800" dirty="0" err="1" smtClean="0">
                <a:sym typeface="Wingdings" pitchFamily="2" charset="2"/>
              </a:rPr>
              <a:t>insulinicas</a:t>
            </a:r>
            <a:r>
              <a:rPr lang="es-CL" sz="1800" dirty="0" smtClean="0">
                <a:sym typeface="Wingdings" pitchFamily="2" charset="2"/>
              </a:rPr>
              <a:t> del Diabetin-3000 en caso de que se agote o que no alcance para una nueva dosis. ( Que de aviso y recargue mediante menú).</a:t>
            </a:r>
          </a:p>
          <a:p>
            <a:r>
              <a:rPr lang="es-CL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CL" sz="1800" dirty="0" smtClean="0">
                <a:sym typeface="Wingdings" pitchFamily="2" charset="2"/>
              </a:rPr>
              <a:t>Y los métodos Set, </a:t>
            </a:r>
            <a:r>
              <a:rPr lang="es-CL" sz="1800" dirty="0" err="1" smtClean="0">
                <a:sym typeface="Wingdings" pitchFamily="2" charset="2"/>
              </a:rPr>
              <a:t>Get</a:t>
            </a:r>
            <a:r>
              <a:rPr lang="es-CL" sz="1800" dirty="0" smtClean="0">
                <a:sym typeface="Wingdings" pitchFamily="2" charset="2"/>
              </a:rPr>
              <a:t> y </a:t>
            </a:r>
            <a:r>
              <a:rPr lang="es-CL" sz="1800" dirty="0" err="1" smtClean="0">
                <a:sym typeface="Wingdings" pitchFamily="2" charset="2"/>
              </a:rPr>
              <a:t>Process</a:t>
            </a:r>
            <a:r>
              <a:rPr lang="es-CL" sz="1800" dirty="0" smtClean="0">
                <a:sym typeface="Wingdings" pitchFamily="2" charset="2"/>
              </a:rPr>
              <a:t> correspondientes.</a:t>
            </a:r>
            <a:endParaRPr lang="es-CL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 smtClean="0"/>
              <a:t>Class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private</a:t>
            </a:r>
            <a:r>
              <a:rPr lang="es-CL" dirty="0" smtClean="0"/>
              <a:t>:</a:t>
            </a:r>
            <a:br>
              <a:rPr lang="es-CL" dirty="0" smtClean="0"/>
            </a:br>
            <a:r>
              <a:rPr lang="es-CL" dirty="0" smtClean="0"/>
              <a:t>	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t_nino,t_calientin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public</a:t>
            </a:r>
            <a:r>
              <a:rPr lang="es-CL" dirty="0" smtClean="0"/>
              <a:t>: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calientin</a:t>
            </a:r>
            <a:r>
              <a:rPr lang="es-CL" dirty="0" smtClean="0"/>
              <a:t>();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setT_nino</a:t>
            </a:r>
            <a:r>
              <a:rPr lang="es-CL" dirty="0" smtClean="0"/>
              <a:t>(</a:t>
            </a:r>
            <a:r>
              <a:rPr lang="es-CL" dirty="0" err="1" smtClean="0"/>
              <a:t>int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setT_calientin</a:t>
            </a:r>
            <a:r>
              <a:rPr lang="es-CL" dirty="0" smtClean="0"/>
              <a:t>(</a:t>
            </a:r>
            <a:r>
              <a:rPr lang="es-CL" dirty="0" err="1" smtClean="0"/>
              <a:t>int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getT_nino</a:t>
            </a:r>
            <a:r>
              <a:rPr lang="es-CL" dirty="0" smtClean="0"/>
              <a:t>();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getT_calientin</a:t>
            </a:r>
            <a:r>
              <a:rPr lang="es-CL" dirty="0" smtClean="0"/>
              <a:t>();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medir();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void</a:t>
            </a:r>
            <a:r>
              <a:rPr lang="es-CL" dirty="0" smtClean="0"/>
              <a:t> calentar();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br>
              <a:rPr lang="es-CL" dirty="0" smtClean="0"/>
            </a:br>
            <a:r>
              <a:rPr lang="es-CL" dirty="0" smtClean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calientin</a:t>
            </a:r>
            <a:r>
              <a:rPr lang="es-CL" dirty="0" smtClean="0"/>
              <a:t>::</a:t>
            </a:r>
            <a:r>
              <a:rPr lang="es-CL" dirty="0" err="1" smtClean="0"/>
              <a:t>calientin</a:t>
            </a:r>
            <a:r>
              <a:rPr lang="es-CL" dirty="0" smtClean="0"/>
              <a:t>()</a:t>
            </a:r>
            <a:endParaRPr lang="en-US" dirty="0" smtClean="0"/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T_nino</a:t>
            </a:r>
            <a:r>
              <a:rPr lang="es-CL" dirty="0" smtClean="0"/>
              <a:t>=0;</a:t>
            </a:r>
            <a:br>
              <a:rPr lang="es-CL" dirty="0" smtClean="0"/>
            </a:br>
            <a:r>
              <a:rPr lang="es-CL" dirty="0" smtClean="0"/>
              <a:t>	</a:t>
            </a:r>
            <a:r>
              <a:rPr lang="es-CL" dirty="0" err="1" smtClean="0"/>
              <a:t>T_calientin</a:t>
            </a:r>
            <a:r>
              <a:rPr lang="es-CL" dirty="0" smtClean="0"/>
              <a:t>=0;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</a:t>
            </a:r>
            <a:r>
              <a:rPr lang="es-CL" dirty="0" err="1" smtClean="0"/>
              <a:t>setT_nino</a:t>
            </a:r>
            <a:r>
              <a:rPr lang="es-CL" dirty="0" smtClean="0"/>
              <a:t>(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temp</a:t>
            </a:r>
            <a:r>
              <a:rPr lang="es-CL" dirty="0" smtClean="0"/>
              <a:t>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T_nino</a:t>
            </a:r>
            <a:r>
              <a:rPr lang="es-CL" dirty="0" smtClean="0"/>
              <a:t> = </a:t>
            </a:r>
            <a:r>
              <a:rPr lang="es-CL" dirty="0" err="1" smtClean="0"/>
              <a:t>temp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endParaRPr lang="es-C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</a:t>
            </a:r>
            <a:r>
              <a:rPr lang="es-CL" dirty="0" err="1" smtClean="0"/>
              <a:t>setT_calientin</a:t>
            </a:r>
            <a:r>
              <a:rPr lang="es-CL" dirty="0" smtClean="0"/>
              <a:t>(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temp_cal</a:t>
            </a:r>
            <a:r>
              <a:rPr lang="es-CL" dirty="0" smtClean="0"/>
              <a:t>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T_calientin</a:t>
            </a:r>
            <a:r>
              <a:rPr lang="es-CL" dirty="0" smtClean="0"/>
              <a:t> = </a:t>
            </a:r>
            <a:r>
              <a:rPr lang="es-CL" dirty="0" err="1" smtClean="0"/>
              <a:t>temp_cal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</a:t>
            </a:r>
            <a:r>
              <a:rPr lang="es-CL" dirty="0" err="1" smtClean="0"/>
              <a:t>getT_nino</a:t>
            </a:r>
            <a:r>
              <a:rPr lang="es-CL" dirty="0" smtClean="0"/>
              <a:t>()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(</a:t>
            </a:r>
            <a:r>
              <a:rPr lang="es-CL" dirty="0" err="1" smtClean="0"/>
              <a:t>T_nino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</a:t>
            </a:r>
            <a:r>
              <a:rPr lang="es-CL" dirty="0" err="1" smtClean="0"/>
              <a:t>getT_calientin</a:t>
            </a:r>
            <a:r>
              <a:rPr lang="es-CL" dirty="0" smtClean="0"/>
              <a:t>()</a:t>
            </a:r>
            <a:br>
              <a:rPr lang="es-CL" dirty="0" smtClean="0"/>
            </a:b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(</a:t>
            </a:r>
            <a:r>
              <a:rPr lang="es-CL" dirty="0" err="1" smtClean="0"/>
              <a:t>T_calientin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::medir()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temp</a:t>
            </a:r>
            <a:r>
              <a:rPr lang="es-CL" dirty="0"/>
              <a:t> </a:t>
            </a:r>
            <a:r>
              <a:rPr lang="es-CL" dirty="0" smtClean="0"/>
              <a:t>= rand() % 4 + 33 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T_nino</a:t>
            </a:r>
            <a:r>
              <a:rPr lang="es-CL" dirty="0"/>
              <a:t> </a:t>
            </a:r>
            <a:r>
              <a:rPr lang="es-CL" dirty="0" smtClean="0"/>
              <a:t>= </a:t>
            </a:r>
            <a:r>
              <a:rPr lang="es-CL" dirty="0" err="1" smtClean="0"/>
              <a:t>temp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(</a:t>
            </a:r>
            <a:r>
              <a:rPr lang="es-CL" dirty="0" err="1" smtClean="0"/>
              <a:t>T_nino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calientin</a:t>
            </a:r>
            <a:r>
              <a:rPr lang="es-CL" dirty="0" smtClean="0"/>
              <a:t>::calentar()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if</a:t>
            </a:r>
            <a:r>
              <a:rPr lang="es-CL" dirty="0" smtClean="0"/>
              <a:t>(</a:t>
            </a:r>
            <a:r>
              <a:rPr lang="es-CL" dirty="0" err="1" smtClean="0"/>
              <a:t>T_nino</a:t>
            </a:r>
            <a:r>
              <a:rPr lang="es-CL" dirty="0" smtClean="0"/>
              <a:t> &lt;= 33)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T_calientin</a:t>
            </a:r>
            <a:r>
              <a:rPr lang="es-CL" dirty="0" smtClean="0"/>
              <a:t> = 45;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cout</a:t>
            </a:r>
            <a:r>
              <a:rPr lang="es-CL" dirty="0"/>
              <a:t> &gt;&gt; "La </a:t>
            </a:r>
            <a:r>
              <a:rPr lang="es-CL" dirty="0" err="1" smtClean="0"/>
              <a:t>temperataura</a:t>
            </a:r>
            <a:r>
              <a:rPr lang="es-CL" dirty="0" smtClean="0"/>
              <a:t> del </a:t>
            </a:r>
            <a:r>
              <a:rPr lang="es-CL" dirty="0" err="1" smtClean="0"/>
              <a:t>nino</a:t>
            </a:r>
            <a:r>
              <a:rPr lang="es-CL" dirty="0"/>
              <a:t> es" </a:t>
            </a:r>
            <a:r>
              <a:rPr lang="es-CL" dirty="0" smtClean="0"/>
              <a:t>&gt;&gt; </a:t>
            </a:r>
            <a:r>
              <a:rPr lang="es-CL" dirty="0" err="1" smtClean="0"/>
              <a:t>T_calientin</a:t>
            </a:r>
            <a:r>
              <a:rPr lang="es-CL" dirty="0" smtClean="0"/>
              <a:t>&gt;&gt;</a:t>
            </a:r>
            <a:r>
              <a:rPr lang="es-CL" dirty="0" err="1" smtClean="0"/>
              <a:t>endl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if</a:t>
            </a:r>
            <a:r>
              <a:rPr lang="es-CL" dirty="0" smtClean="0"/>
              <a:t>(</a:t>
            </a:r>
            <a:r>
              <a:rPr lang="es-CL" dirty="0" err="1" smtClean="0"/>
              <a:t>T_nino</a:t>
            </a:r>
            <a:r>
              <a:rPr lang="es-CL" dirty="0" smtClean="0"/>
              <a:t> &gt;= 35)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T_calientin</a:t>
            </a:r>
            <a:r>
              <a:rPr lang="es-CL" dirty="0" smtClean="0"/>
              <a:t>=40;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/>
              <a:t> </a:t>
            </a:r>
            <a:r>
              <a:rPr lang="es-CL" dirty="0" err="1"/>
              <a:t>cout</a:t>
            </a:r>
            <a:r>
              <a:rPr lang="es-CL" dirty="0"/>
              <a:t> &gt;&gt; "La </a:t>
            </a:r>
            <a:r>
              <a:rPr lang="es-CL" dirty="0" err="1"/>
              <a:t>temperataura</a:t>
            </a:r>
            <a:r>
              <a:rPr lang="es-CL" dirty="0"/>
              <a:t> del </a:t>
            </a:r>
            <a:r>
              <a:rPr lang="es-CL" dirty="0" err="1"/>
              <a:t>nino</a:t>
            </a:r>
            <a:r>
              <a:rPr lang="es-CL" dirty="0"/>
              <a:t> es" &gt;&gt; </a:t>
            </a:r>
            <a:r>
              <a:rPr lang="es-CL" dirty="0" err="1"/>
              <a:t>T_calientin</a:t>
            </a:r>
            <a:r>
              <a:rPr lang="es-CL" dirty="0"/>
              <a:t>&gt;&gt;</a:t>
            </a:r>
            <a:r>
              <a:rPr lang="es-CL" dirty="0" err="1"/>
              <a:t>endl</a:t>
            </a:r>
            <a:r>
              <a:rPr lang="es-CL" dirty="0"/>
              <a:t>;</a:t>
            </a:r>
            <a:endParaRPr lang="es-CL" dirty="0" smtClean="0"/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if</a:t>
            </a:r>
            <a:r>
              <a:rPr lang="es-CL" dirty="0" smtClean="0"/>
              <a:t>(</a:t>
            </a:r>
            <a:r>
              <a:rPr lang="es-CL" dirty="0" err="1" smtClean="0"/>
              <a:t>T_nino</a:t>
            </a:r>
            <a:r>
              <a:rPr lang="es-CL" dirty="0" smtClean="0"/>
              <a:t> &gt;=37)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T_calientin</a:t>
            </a:r>
            <a:r>
              <a:rPr lang="es-CL" dirty="0" smtClean="0"/>
              <a:t>=0;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/>
              <a:t> </a:t>
            </a:r>
            <a:r>
              <a:rPr lang="es-CL" dirty="0" err="1"/>
              <a:t>cout</a:t>
            </a:r>
            <a:r>
              <a:rPr lang="es-CL" dirty="0"/>
              <a:t> &gt;&gt; "La </a:t>
            </a:r>
            <a:r>
              <a:rPr lang="es-CL" dirty="0" err="1"/>
              <a:t>temperataura</a:t>
            </a:r>
            <a:r>
              <a:rPr lang="es-CL" dirty="0"/>
              <a:t> del </a:t>
            </a:r>
            <a:r>
              <a:rPr lang="es-CL" dirty="0" err="1"/>
              <a:t>nino</a:t>
            </a:r>
            <a:r>
              <a:rPr lang="es-CL" dirty="0"/>
              <a:t> es" &gt;&gt; </a:t>
            </a:r>
            <a:r>
              <a:rPr lang="es-CL" dirty="0" err="1"/>
              <a:t>T_calientin</a:t>
            </a:r>
            <a:r>
              <a:rPr lang="es-CL" dirty="0"/>
              <a:t>&gt;&gt;</a:t>
            </a:r>
            <a:r>
              <a:rPr lang="es-CL" dirty="0" err="1"/>
              <a:t>endl</a:t>
            </a:r>
            <a:r>
              <a:rPr lang="es-CL"/>
              <a:t>;</a:t>
            </a:r>
            <a:endParaRPr lang="es-CL" dirty="0" smtClean="0"/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smtClean="0"/>
              <a:t>}</a:t>
            </a:r>
          </a:p>
          <a:p>
            <a:pPr marL="45720" indent="0">
              <a:buNone/>
            </a:pPr>
            <a:r>
              <a:rPr lang="es-CL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#</a:t>
            </a:r>
            <a:r>
              <a:rPr lang="es-CL" dirty="0" err="1" smtClean="0"/>
              <a:t>include</a:t>
            </a:r>
            <a:r>
              <a:rPr lang="es-CL" dirty="0" smtClean="0"/>
              <a:t> &lt;</a:t>
            </a:r>
            <a:r>
              <a:rPr lang="es-CL" dirty="0" err="1" smtClean="0"/>
              <a:t>iostream</a:t>
            </a:r>
            <a:r>
              <a:rPr lang="es-CL" dirty="0" smtClean="0"/>
              <a:t>&gt;</a:t>
            </a:r>
          </a:p>
          <a:p>
            <a:r>
              <a:rPr lang="es-CL" dirty="0" smtClean="0"/>
              <a:t>#</a:t>
            </a:r>
            <a:r>
              <a:rPr lang="es-CL" dirty="0" err="1" smtClean="0"/>
              <a:t>include</a:t>
            </a:r>
            <a:r>
              <a:rPr lang="es-CL" dirty="0" smtClean="0"/>
              <a:t> &lt;</a:t>
            </a:r>
            <a:r>
              <a:rPr lang="es-CL" dirty="0" err="1" smtClean="0"/>
              <a:t>stdlib.h</a:t>
            </a:r>
            <a:r>
              <a:rPr lang="es-CL" dirty="0" smtClean="0"/>
              <a:t>&gt;</a:t>
            </a:r>
          </a:p>
          <a:p>
            <a:r>
              <a:rPr lang="es-CL" dirty="0" smtClean="0"/>
              <a:t>#</a:t>
            </a:r>
            <a:r>
              <a:rPr lang="es-CL" dirty="0" err="1" smtClean="0"/>
              <a:t>include</a:t>
            </a:r>
            <a:r>
              <a:rPr lang="es-CL" dirty="0"/>
              <a:t> "</a:t>
            </a:r>
            <a:r>
              <a:rPr lang="es-CL" dirty="0" err="1"/>
              <a:t>calientin.h</a:t>
            </a:r>
            <a:r>
              <a:rPr lang="es-CL" dirty="0"/>
              <a:t>"</a:t>
            </a:r>
          </a:p>
          <a:p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main</a:t>
            </a:r>
            <a:r>
              <a:rPr lang="es-CL" dirty="0" smtClean="0"/>
              <a:t>(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argc</a:t>
            </a:r>
            <a:r>
              <a:rPr lang="es-CL" dirty="0" smtClean="0"/>
              <a:t>, </a:t>
            </a:r>
            <a:r>
              <a:rPr lang="es-CL" dirty="0" err="1" smtClean="0"/>
              <a:t>int</a:t>
            </a:r>
            <a:r>
              <a:rPr lang="es-CL" dirty="0" smtClean="0"/>
              <a:t> *</a:t>
            </a:r>
            <a:r>
              <a:rPr lang="es-CL" dirty="0" err="1" smtClean="0"/>
              <a:t>argv</a:t>
            </a:r>
            <a:r>
              <a:rPr lang="es-CL" dirty="0" smtClean="0"/>
              <a:t>[])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 err="1" smtClean="0"/>
              <a:t>T_nino,T_calientin,T_aux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/>
              <a:t>	</a:t>
            </a:r>
            <a:r>
              <a:rPr lang="es-CL" dirty="0" err="1" smtClean="0"/>
              <a:t>calientin</a:t>
            </a:r>
            <a:r>
              <a:rPr lang="es-CL" dirty="0" smtClean="0"/>
              <a:t> nino1;</a:t>
            </a:r>
          </a:p>
          <a:p>
            <a:pPr marL="45720" indent="0">
              <a:buNone/>
            </a:pPr>
            <a:r>
              <a:rPr lang="es-CL" dirty="0" err="1" smtClean="0"/>
              <a:t>Cout</a:t>
            </a:r>
            <a:r>
              <a:rPr lang="es-CL" dirty="0"/>
              <a:t> </a:t>
            </a:r>
            <a:r>
              <a:rPr lang="es-CL" dirty="0" smtClean="0"/>
              <a:t>&gt;&gt;"</a:t>
            </a:r>
            <a:r>
              <a:rPr lang="es-CL" dirty="0" err="1" smtClean="0"/>
              <a:t>Calientin</a:t>
            </a:r>
            <a:r>
              <a:rPr lang="es-CL" dirty="0" smtClean="0"/>
              <a:t> el calienta camas </a:t>
            </a:r>
            <a:r>
              <a:rPr lang="es-CL" dirty="0"/>
              <a:t>del futuro"&gt;&gt;</a:t>
            </a:r>
            <a:r>
              <a:rPr lang="es-CL" dirty="0" err="1" smtClean="0"/>
              <a:t>endl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 err="1" smtClean="0"/>
              <a:t>Bool</a:t>
            </a:r>
            <a:r>
              <a:rPr lang="es-CL" dirty="0" smtClean="0"/>
              <a:t> </a:t>
            </a:r>
            <a:r>
              <a:rPr lang="es-CL" dirty="0" err="1" smtClean="0"/>
              <a:t>option</a:t>
            </a:r>
            <a:r>
              <a:rPr lang="es-CL" dirty="0" smtClean="0"/>
              <a:t>;</a:t>
            </a:r>
          </a:p>
          <a:p>
            <a:pPr marL="45720" indent="0">
              <a:buNone/>
            </a:pPr>
            <a:r>
              <a:rPr lang="es-CL" dirty="0" err="1" smtClean="0"/>
              <a:t>Option</a:t>
            </a:r>
            <a:r>
              <a:rPr lang="es-CL" dirty="0" smtClean="0"/>
              <a:t> = true;</a:t>
            </a:r>
          </a:p>
          <a:p>
            <a:pPr marL="45720" indent="0">
              <a:buNone/>
            </a:pPr>
            <a:r>
              <a:rPr lang="es-CL" dirty="0" err="1" smtClean="0"/>
              <a:t>While</a:t>
            </a:r>
            <a:r>
              <a:rPr lang="es-CL" dirty="0" smtClean="0"/>
              <a:t>(</a:t>
            </a:r>
            <a:r>
              <a:rPr lang="es-CL" dirty="0" err="1" smtClean="0"/>
              <a:t>option</a:t>
            </a:r>
            <a:r>
              <a:rPr lang="es-CL" dirty="0" smtClean="0"/>
              <a:t>)</a:t>
            </a:r>
          </a:p>
          <a:p>
            <a:pPr marL="45720" indent="0">
              <a:buNone/>
            </a:pPr>
            <a:r>
              <a:rPr lang="es-CL" dirty="0" smtClean="0"/>
              <a:t>{</a:t>
            </a:r>
          </a:p>
          <a:p>
            <a:pPr marL="45720" indent="0">
              <a:buNone/>
            </a:pPr>
            <a:r>
              <a:rPr lang="es-CL" dirty="0" err="1" smtClean="0"/>
              <a:t>T_aux</a:t>
            </a:r>
            <a:r>
              <a:rPr lang="es-CL" dirty="0" smtClean="0"/>
              <a:t>=nino1.medir();</a:t>
            </a:r>
          </a:p>
          <a:p>
            <a:pPr marL="45720" indent="0">
              <a:buNone/>
            </a:pPr>
            <a:r>
              <a:rPr lang="es-CL" dirty="0" smtClean="0"/>
              <a:t>nino1.calentar(</a:t>
            </a:r>
            <a:r>
              <a:rPr lang="es-CL" dirty="0" err="1" smtClean="0"/>
              <a:t>T_aux</a:t>
            </a:r>
            <a:r>
              <a:rPr lang="es-CL" dirty="0" smtClean="0"/>
              <a:t>);</a:t>
            </a:r>
          </a:p>
          <a:p>
            <a:pPr marL="45720" indent="0">
              <a:buNone/>
            </a:pPr>
            <a:r>
              <a:rPr lang="es-CL" dirty="0"/>
              <a:t>}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solucion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141</TotalTime>
  <Words>182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Ayudantía Programación Avanzada</vt:lpstr>
      <vt:lpstr>ejercicios</vt:lpstr>
      <vt:lpstr>Ejercicios</vt:lpstr>
      <vt:lpstr>solucion</vt:lpstr>
      <vt:lpstr>solucion</vt:lpstr>
      <vt:lpstr>solucion</vt:lpstr>
      <vt:lpstr>solucion</vt:lpstr>
      <vt:lpstr>solucion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Programación Avanzada</dc:title>
  <dc:creator>Windows User</dc:creator>
  <cp:lastModifiedBy>Windows User</cp:lastModifiedBy>
  <cp:revision>9</cp:revision>
  <dcterms:created xsi:type="dcterms:W3CDTF">2015-08-31T11:56:17Z</dcterms:created>
  <dcterms:modified xsi:type="dcterms:W3CDTF">2015-08-31T14:26:34Z</dcterms:modified>
</cp:coreProperties>
</file>